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147478994" r:id="rId3"/>
    <p:sldId id="2147479003" r:id="rId4"/>
    <p:sldId id="2147478995" r:id="rId5"/>
    <p:sldId id="2147478997" r:id="rId6"/>
    <p:sldId id="2147479004" r:id="rId7"/>
    <p:sldId id="2147479000" r:id="rId8"/>
    <p:sldId id="2147479001" r:id="rId9"/>
    <p:sldId id="2147479005" r:id="rId10"/>
    <p:sldId id="2147479006" r:id="rId11"/>
    <p:sldId id="2147479008" r:id="rId12"/>
    <p:sldId id="2147479009" r:id="rId13"/>
    <p:sldId id="2147479010" r:id="rId14"/>
    <p:sldId id="2147479011" r:id="rId15"/>
    <p:sldId id="214747899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6B2C"/>
    <a:srgbClr val="FAEDD2"/>
    <a:srgbClr val="00338D"/>
    <a:srgbClr val="FEFBF4"/>
    <a:srgbClr val="F2D18E"/>
    <a:srgbClr val="BF5209"/>
    <a:srgbClr val="DD9C19"/>
    <a:srgbClr val="0F9ED5"/>
    <a:srgbClr val="EAB448"/>
    <a:srgbClr val="A02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A4CB0-92FD-4EE5-8707-9488C268CD39}" v="2859" dt="2026-09-29T21:06:50.001"/>
    <p1510:client id="{D78D90F2-B692-4A0C-8064-E42A12B903F0}" v="643" dt="2026-09-29T21:13:20.4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hi, Swapnil" userId="ffe403be-93f7-46c9-a471-61ec259e22de" providerId="ADAL" clId="{D78D90F2-B692-4A0C-8064-E42A12B903F0}"/>
    <pc:docChg chg="undo custSel delSld modSld">
      <pc:chgData name="Joshi, Swapnil" userId="ffe403be-93f7-46c9-a471-61ec259e22de" providerId="ADAL" clId="{D78D90F2-B692-4A0C-8064-E42A12B903F0}" dt="2026-09-29T21:13:20.402" v="642" actId="20577"/>
      <pc:docMkLst>
        <pc:docMk/>
      </pc:docMkLst>
      <pc:sldChg chg="modSp del mod">
        <pc:chgData name="Joshi, Swapnil" userId="ffe403be-93f7-46c9-a471-61ec259e22de" providerId="ADAL" clId="{D78D90F2-B692-4A0C-8064-E42A12B903F0}" dt="2026-09-29T18:55:10.112" v="72" actId="2696"/>
        <pc:sldMkLst>
          <pc:docMk/>
          <pc:sldMk cId="0" sldId="257"/>
        </pc:sldMkLst>
        <pc:spChg chg="mod">
          <ac:chgData name="Joshi, Swapnil" userId="ffe403be-93f7-46c9-a471-61ec259e22de" providerId="ADAL" clId="{D78D90F2-B692-4A0C-8064-E42A12B903F0}" dt="2026-09-29T18:20:44.824" v="9" actId="20577"/>
          <ac:spMkLst>
            <pc:docMk/>
            <pc:sldMk cId="0" sldId="257"/>
            <ac:spMk id="17" creationId="{00000000-0000-0000-0000-000000000000}"/>
          </ac:spMkLst>
        </pc:spChg>
      </pc:sldChg>
      <pc:sldChg chg="modSp mod">
        <pc:chgData name="Joshi, Swapnil" userId="ffe403be-93f7-46c9-a471-61ec259e22de" providerId="ADAL" clId="{D78D90F2-B692-4A0C-8064-E42A12B903F0}" dt="2026-09-29T20:46:41.995" v="565" actId="1038"/>
        <pc:sldMkLst>
          <pc:docMk/>
          <pc:sldMk cId="4194991044" sldId="2147478993"/>
        </pc:sldMkLst>
        <pc:cxnChg chg="mod">
          <ac:chgData name="Joshi, Swapnil" userId="ffe403be-93f7-46c9-a471-61ec259e22de" providerId="ADAL" clId="{D78D90F2-B692-4A0C-8064-E42A12B903F0}" dt="2026-09-29T20:46:41.995" v="565" actId="1038"/>
          <ac:cxnSpMkLst>
            <pc:docMk/>
            <pc:sldMk cId="4194991044" sldId="2147478993"/>
            <ac:cxnSpMk id="4" creationId="{9686DBAA-7A4A-0835-3B0C-D967DDD2E335}"/>
          </ac:cxnSpMkLst>
        </pc:cxnChg>
      </pc:sldChg>
      <pc:sldChg chg="modSp mod">
        <pc:chgData name="Joshi, Swapnil" userId="ffe403be-93f7-46c9-a471-61ec259e22de" providerId="ADAL" clId="{D78D90F2-B692-4A0C-8064-E42A12B903F0}" dt="2026-09-29T20:56:48.999" v="599" actId="20577"/>
        <pc:sldMkLst>
          <pc:docMk/>
          <pc:sldMk cId="658877427" sldId="2147478994"/>
        </pc:sldMkLst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12" creationId="{F98349A3-780C-EFED-4DEB-12E56CF3E4C1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13" creationId="{DB8ABDA6-EE61-B7DB-2C04-768893B627C8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14" creationId="{6D0BBF89-7E17-22AB-E8AE-465CEC9B7324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15" creationId="{A1A689FE-0496-4D0F-EF7F-D5D331DBED8B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16" creationId="{943D60DE-7629-C5B1-A855-238DF08A8373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22" creationId="{25CDC0CE-4381-81EE-0410-F7AFA611583D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23" creationId="{8E3D7A94-1492-5C39-BFA0-6D2B783C2FBE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24" creationId="{F5A8A1EA-EF43-AAD7-A756-FFEEC59C01D3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25" creationId="{DB85022A-4683-A651-A27B-734382D047A8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26" creationId="{D0713CFD-6100-C985-659D-74645920FA65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66" creationId="{DD7BA95F-183B-B1A5-541F-6AD29AF9158E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69" creationId="{F2F1CFCF-1B99-D004-1D15-67D368DC4016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2" creationId="{FF5E98AD-6A3C-9D41-551F-08E67AB34AD2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3" creationId="{05520C35-5BC2-53EF-1FCB-546587A6BDA4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4" creationId="{01EBF8A3-1A16-9D18-2F68-AD107AB96E33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5" creationId="{BEBFD553-00CE-3115-7EE1-30A5D9810EB8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6" creationId="{EBEDA03D-C080-5E4C-DF89-0C9C9E984631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7" creationId="{3D2A20FA-EA75-0F7F-683D-1BE4DEEAC26F}"/>
          </ac:spMkLst>
        </pc:spChg>
        <pc:spChg chg="mod">
          <ac:chgData name="Joshi, Swapnil" userId="ffe403be-93f7-46c9-a471-61ec259e22de" providerId="ADAL" clId="{D78D90F2-B692-4A0C-8064-E42A12B903F0}" dt="2026-09-29T20:53:12.149" v="580" actId="1035"/>
          <ac:spMkLst>
            <pc:docMk/>
            <pc:sldMk cId="658877427" sldId="2147478994"/>
            <ac:spMk id="78" creationId="{B7109AAD-8BE1-618C-8CDD-B4EA9F657CDC}"/>
          </ac:spMkLst>
        </pc:spChg>
        <pc:spChg chg="mod">
          <ac:chgData name="Joshi, Swapnil" userId="ffe403be-93f7-46c9-a471-61ec259e22de" providerId="ADAL" clId="{D78D90F2-B692-4A0C-8064-E42A12B903F0}" dt="2026-09-29T20:56:48.999" v="599" actId="20577"/>
          <ac:spMkLst>
            <pc:docMk/>
            <pc:sldMk cId="658877427" sldId="2147478994"/>
            <ac:spMk id="80" creationId="{F95B2357-D150-90DD-32CC-3AEF68BA4ADD}"/>
          </ac:spMkLst>
        </pc:spChg>
      </pc:sldChg>
      <pc:sldChg chg="modSp mod">
        <pc:chgData name="Joshi, Swapnil" userId="ffe403be-93f7-46c9-a471-61ec259e22de" providerId="ADAL" clId="{D78D90F2-B692-4A0C-8064-E42A12B903F0}" dt="2026-09-29T20:33:47.834" v="536"/>
        <pc:sldMkLst>
          <pc:docMk/>
          <pc:sldMk cId="2760587482" sldId="2147478995"/>
        </pc:sldMkLst>
        <pc:spChg chg="mod">
          <ac:chgData name="Joshi, Swapnil" userId="ffe403be-93f7-46c9-a471-61ec259e22de" providerId="ADAL" clId="{D78D90F2-B692-4A0C-8064-E42A12B903F0}" dt="2026-09-29T18:32:37.026" v="60" actId="14100"/>
          <ac:spMkLst>
            <pc:docMk/>
            <pc:sldMk cId="2760587482" sldId="2147478995"/>
            <ac:spMk id="5" creationId="{3B534057-2D89-D0EE-6D91-09D21375AA28}"/>
          </ac:spMkLst>
        </pc:spChg>
        <pc:spChg chg="mod">
          <ac:chgData name="Joshi, Swapnil" userId="ffe403be-93f7-46c9-a471-61ec259e22de" providerId="ADAL" clId="{D78D90F2-B692-4A0C-8064-E42A12B903F0}" dt="2026-09-29T18:27:23.343" v="46" actId="14100"/>
          <ac:spMkLst>
            <pc:docMk/>
            <pc:sldMk cId="2760587482" sldId="2147478995"/>
            <ac:spMk id="12" creationId="{EBF4AFAB-A21F-D86A-5B3A-123250C9DA0C}"/>
          </ac:spMkLst>
        </pc:spChg>
        <pc:spChg chg="mod">
          <ac:chgData name="Joshi, Swapnil" userId="ffe403be-93f7-46c9-a471-61ec259e22de" providerId="ADAL" clId="{D78D90F2-B692-4A0C-8064-E42A12B903F0}" dt="2026-09-29T18:27:34.279" v="47" actId="14100"/>
          <ac:spMkLst>
            <pc:docMk/>
            <pc:sldMk cId="2760587482" sldId="2147478995"/>
            <ac:spMk id="13" creationId="{BF6CF78A-A5AB-D88E-CE7E-0397917D7192}"/>
          </ac:spMkLst>
        </pc:spChg>
        <pc:spChg chg="mod">
          <ac:chgData name="Joshi, Swapnil" userId="ffe403be-93f7-46c9-a471-61ec259e22de" providerId="ADAL" clId="{D78D90F2-B692-4A0C-8064-E42A12B903F0}" dt="2026-09-29T18:27:41.639" v="48" actId="14100"/>
          <ac:spMkLst>
            <pc:docMk/>
            <pc:sldMk cId="2760587482" sldId="2147478995"/>
            <ac:spMk id="14" creationId="{704A5ED5-0657-A429-F9B0-EE83DCBF41F0}"/>
          </ac:spMkLst>
        </pc:spChg>
        <pc:spChg chg="mod">
          <ac:chgData name="Joshi, Swapnil" userId="ffe403be-93f7-46c9-a471-61ec259e22de" providerId="ADAL" clId="{D78D90F2-B692-4A0C-8064-E42A12B903F0}" dt="2026-09-29T18:31:43.161" v="58" actId="207"/>
          <ac:spMkLst>
            <pc:docMk/>
            <pc:sldMk cId="2760587482" sldId="2147478995"/>
            <ac:spMk id="31" creationId="{F021B7FC-76CD-86AC-3696-4E9C5F4FC3DC}"/>
          </ac:spMkLst>
        </pc:spChg>
        <pc:spChg chg="mod">
          <ac:chgData name="Joshi, Swapnil" userId="ffe403be-93f7-46c9-a471-61ec259e22de" providerId="ADAL" clId="{D78D90F2-B692-4A0C-8064-E42A12B903F0}" dt="2026-09-29T18:27:04.200" v="45" actId="1037"/>
          <ac:spMkLst>
            <pc:docMk/>
            <pc:sldMk cId="2760587482" sldId="2147478995"/>
            <ac:spMk id="34" creationId="{854074B5-182E-11F0-9EFC-123299F13429}"/>
          </ac:spMkLst>
        </pc:spChg>
        <pc:spChg chg="mod">
          <ac:chgData name="Joshi, Swapnil" userId="ffe403be-93f7-46c9-a471-61ec259e22de" providerId="ADAL" clId="{D78D90F2-B692-4A0C-8064-E42A12B903F0}" dt="2026-09-29T18:27:04.200" v="45" actId="1037"/>
          <ac:spMkLst>
            <pc:docMk/>
            <pc:sldMk cId="2760587482" sldId="2147478995"/>
            <ac:spMk id="35" creationId="{85DAE846-8BA2-90BB-8C09-E079D21628EC}"/>
          </ac:spMkLst>
        </pc:spChg>
        <pc:spChg chg="mod">
          <ac:chgData name="Joshi, Swapnil" userId="ffe403be-93f7-46c9-a471-61ec259e22de" providerId="ADAL" clId="{D78D90F2-B692-4A0C-8064-E42A12B903F0}" dt="2026-09-29T18:27:04.200" v="45" actId="1037"/>
          <ac:spMkLst>
            <pc:docMk/>
            <pc:sldMk cId="2760587482" sldId="2147478995"/>
            <ac:spMk id="36" creationId="{3B9CE6D1-05DA-C9AF-E380-2A08DDE602BC}"/>
          </ac:spMkLst>
        </pc:spChg>
        <pc:spChg chg="mod">
          <ac:chgData name="Joshi, Swapnil" userId="ffe403be-93f7-46c9-a471-61ec259e22de" providerId="ADAL" clId="{D78D90F2-B692-4A0C-8064-E42A12B903F0}" dt="2026-09-29T18:27:04.200" v="45" actId="1037"/>
          <ac:spMkLst>
            <pc:docMk/>
            <pc:sldMk cId="2760587482" sldId="2147478995"/>
            <ac:spMk id="39" creationId="{262E9E77-8191-38F3-EAAF-6D84889E132E}"/>
          </ac:spMkLst>
        </pc:spChg>
        <pc:spChg chg="mod">
          <ac:chgData name="Joshi, Swapnil" userId="ffe403be-93f7-46c9-a471-61ec259e22de" providerId="ADAL" clId="{D78D90F2-B692-4A0C-8064-E42A12B903F0}" dt="2026-09-29T18:27:04.200" v="45" actId="1037"/>
          <ac:spMkLst>
            <pc:docMk/>
            <pc:sldMk cId="2760587482" sldId="2147478995"/>
            <ac:spMk id="40" creationId="{5B9BFF99-DCC0-0D67-7E23-04C23051C89B}"/>
          </ac:spMkLst>
        </pc:spChg>
        <pc:spChg chg="mod">
          <ac:chgData name="Joshi, Swapnil" userId="ffe403be-93f7-46c9-a471-61ec259e22de" providerId="ADAL" clId="{D78D90F2-B692-4A0C-8064-E42A12B903F0}" dt="2026-09-29T18:27:04.200" v="45" actId="1037"/>
          <ac:spMkLst>
            <pc:docMk/>
            <pc:sldMk cId="2760587482" sldId="2147478995"/>
            <ac:spMk id="41" creationId="{4D2D29E3-3C0B-556C-AA99-DB76C032D534}"/>
          </ac:spMkLst>
        </pc:spChg>
        <pc:spChg chg="mod">
          <ac:chgData name="Joshi, Swapnil" userId="ffe403be-93f7-46c9-a471-61ec259e22de" providerId="ADAL" clId="{D78D90F2-B692-4A0C-8064-E42A12B903F0}" dt="2026-09-29T18:32:31.302" v="59" actId="1076"/>
          <ac:spMkLst>
            <pc:docMk/>
            <pc:sldMk cId="2760587482" sldId="2147478995"/>
            <ac:spMk id="42" creationId="{A26EDA90-021F-5AD3-F084-EF833F80FC53}"/>
          </ac:spMkLst>
        </pc:spChg>
        <pc:spChg chg="mod">
          <ac:chgData name="Joshi, Swapnil" userId="ffe403be-93f7-46c9-a471-61ec259e22de" providerId="ADAL" clId="{D78D90F2-B692-4A0C-8064-E42A12B903F0}" dt="2026-09-29T18:32:31.302" v="59" actId="1076"/>
          <ac:spMkLst>
            <pc:docMk/>
            <pc:sldMk cId="2760587482" sldId="2147478995"/>
            <ac:spMk id="43" creationId="{077DB5F3-B238-BE5B-F4D1-74F07D0D204C}"/>
          </ac:spMkLst>
        </pc:spChg>
        <pc:spChg chg="mod">
          <ac:chgData name="Joshi, Swapnil" userId="ffe403be-93f7-46c9-a471-61ec259e22de" providerId="ADAL" clId="{D78D90F2-B692-4A0C-8064-E42A12B903F0}" dt="2026-09-29T18:32:31.302" v="59" actId="1076"/>
          <ac:spMkLst>
            <pc:docMk/>
            <pc:sldMk cId="2760587482" sldId="2147478995"/>
            <ac:spMk id="44" creationId="{C4CC2880-2887-3C9B-6FDE-D8D3DE8F2520}"/>
          </ac:spMkLst>
        </pc:spChg>
        <pc:spChg chg="mod">
          <ac:chgData name="Joshi, Swapnil" userId="ffe403be-93f7-46c9-a471-61ec259e22de" providerId="ADAL" clId="{D78D90F2-B692-4A0C-8064-E42A12B903F0}" dt="2026-09-29T18:32:31.302" v="59" actId="1076"/>
          <ac:spMkLst>
            <pc:docMk/>
            <pc:sldMk cId="2760587482" sldId="2147478995"/>
            <ac:spMk id="45" creationId="{2D1AE37A-2876-20D4-AAEF-187903F0AA2E}"/>
          </ac:spMkLst>
        </pc:spChg>
        <pc:spChg chg="mod">
          <ac:chgData name="Joshi, Swapnil" userId="ffe403be-93f7-46c9-a471-61ec259e22de" providerId="ADAL" clId="{D78D90F2-B692-4A0C-8064-E42A12B903F0}" dt="2026-09-29T18:32:31.302" v="59" actId="1076"/>
          <ac:spMkLst>
            <pc:docMk/>
            <pc:sldMk cId="2760587482" sldId="2147478995"/>
            <ac:spMk id="46" creationId="{D188EF46-1572-2267-73C7-0AAD839F21F6}"/>
          </ac:spMkLst>
        </pc:spChg>
        <pc:spChg chg="mod">
          <ac:chgData name="Joshi, Swapnil" userId="ffe403be-93f7-46c9-a471-61ec259e22de" providerId="ADAL" clId="{D78D90F2-B692-4A0C-8064-E42A12B903F0}" dt="2026-09-29T18:32:31.302" v="59" actId="1076"/>
          <ac:spMkLst>
            <pc:docMk/>
            <pc:sldMk cId="2760587482" sldId="2147478995"/>
            <ac:spMk id="47" creationId="{F5E0F776-97C3-AC0E-A5C5-E34147563DDF}"/>
          </ac:spMkLst>
        </pc:spChg>
        <pc:spChg chg="mod">
          <ac:chgData name="Joshi, Swapnil" userId="ffe403be-93f7-46c9-a471-61ec259e22de" providerId="ADAL" clId="{D78D90F2-B692-4A0C-8064-E42A12B903F0}" dt="2026-09-29T20:33:47.834" v="536"/>
          <ac:spMkLst>
            <pc:docMk/>
            <pc:sldMk cId="2760587482" sldId="2147478995"/>
            <ac:spMk id="81" creationId="{16850E5E-3B52-B126-9EF0-BE3674DFB381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82" creationId="{44559CC1-8297-AEB5-C801-6EABAB9DBF31}"/>
          </ac:spMkLst>
        </pc:spChg>
        <pc:spChg chg="mod">
          <ac:chgData name="Joshi, Swapnil" userId="ffe403be-93f7-46c9-a471-61ec259e22de" providerId="ADAL" clId="{D78D90F2-B692-4A0C-8064-E42A12B903F0}" dt="2026-09-29T18:35:14.660" v="70" actId="1035"/>
          <ac:spMkLst>
            <pc:docMk/>
            <pc:sldMk cId="2760587482" sldId="2147478995"/>
            <ac:spMk id="83" creationId="{2169143D-5A1A-D73C-DEFB-77C5E16344D0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84" creationId="{223A153C-138A-2EA7-2F33-CC9F1877AC31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85" creationId="{B566D607-EE49-B1C1-8231-C525EFA377A1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86" creationId="{8759EF09-220F-9656-C8DB-DCC945D60DC9}"/>
          </ac:spMkLst>
        </pc:spChg>
        <pc:spChg chg="mod">
          <ac:chgData name="Joshi, Swapnil" userId="ffe403be-93f7-46c9-a471-61ec259e22de" providerId="ADAL" clId="{D78D90F2-B692-4A0C-8064-E42A12B903F0}" dt="2026-09-29T18:35:14.660" v="70" actId="1035"/>
          <ac:spMkLst>
            <pc:docMk/>
            <pc:sldMk cId="2760587482" sldId="2147478995"/>
            <ac:spMk id="87" creationId="{AC3B9C01-CB94-B839-3E64-0FCDD5DEFAF1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88" creationId="{6E0D5B11-4242-636D-5C8B-A958C113F873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89" creationId="{EF3EC93D-41C9-9CC7-A538-9422279FA1B5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0" creationId="{A395A799-7F9D-6A38-667F-F4792F33BE80}"/>
          </ac:spMkLst>
        </pc:spChg>
        <pc:spChg chg="mod">
          <ac:chgData name="Joshi, Swapnil" userId="ffe403be-93f7-46c9-a471-61ec259e22de" providerId="ADAL" clId="{D78D90F2-B692-4A0C-8064-E42A12B903F0}" dt="2026-09-29T18:35:14.660" v="70" actId="1035"/>
          <ac:spMkLst>
            <pc:docMk/>
            <pc:sldMk cId="2760587482" sldId="2147478995"/>
            <ac:spMk id="91" creationId="{2DA4D7B0-5AD0-E283-738B-89B7BBF40FE3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2" creationId="{7DD47284-538F-33B3-A0C6-E026ACF44A72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3" creationId="{2689D8BD-BE33-7787-ABD9-99F9CF65088E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4" creationId="{30A3D43C-987E-FC8D-6CF6-84F460F3F73A}"/>
          </ac:spMkLst>
        </pc:spChg>
        <pc:spChg chg="mod">
          <ac:chgData name="Joshi, Swapnil" userId="ffe403be-93f7-46c9-a471-61ec259e22de" providerId="ADAL" clId="{D78D90F2-B692-4A0C-8064-E42A12B903F0}" dt="2026-09-29T18:35:14.660" v="70" actId="1035"/>
          <ac:spMkLst>
            <pc:docMk/>
            <pc:sldMk cId="2760587482" sldId="2147478995"/>
            <ac:spMk id="95" creationId="{38566C1C-DED3-56EC-F019-B85D8F09BDA9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6" creationId="{A9FB9CA8-4D51-FF66-CDC0-6C1223F078F5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7" creationId="{64925C4D-BD36-47CD-D2EC-F899D5449E38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98" creationId="{C57882EC-DE53-AEA7-2451-ECFA94046236}"/>
          </ac:spMkLst>
        </pc:spChg>
        <pc:spChg chg="mod">
          <ac:chgData name="Joshi, Swapnil" userId="ffe403be-93f7-46c9-a471-61ec259e22de" providerId="ADAL" clId="{D78D90F2-B692-4A0C-8064-E42A12B903F0}" dt="2026-09-29T18:35:26.002" v="71" actId="1076"/>
          <ac:spMkLst>
            <pc:docMk/>
            <pc:sldMk cId="2760587482" sldId="2147478995"/>
            <ac:spMk id="99" creationId="{DDAAEF46-D755-4490-6E13-177CC70D70A8}"/>
          </ac:spMkLst>
        </pc:spChg>
        <pc:spChg chg="mod">
          <ac:chgData name="Joshi, Swapnil" userId="ffe403be-93f7-46c9-a471-61ec259e22de" providerId="ADAL" clId="{D78D90F2-B692-4A0C-8064-E42A12B903F0}" dt="2026-09-29T18:33:46.738" v="61" actId="207"/>
          <ac:spMkLst>
            <pc:docMk/>
            <pc:sldMk cId="2760587482" sldId="2147478995"/>
            <ac:spMk id="100" creationId="{DB4F109E-6A9F-197C-B998-D51AD501F9F2}"/>
          </ac:spMkLst>
        </pc:spChg>
        <pc:picChg chg="mod">
          <ac:chgData name="Joshi, Swapnil" userId="ffe403be-93f7-46c9-a471-61ec259e22de" providerId="ADAL" clId="{D78D90F2-B692-4A0C-8064-E42A12B903F0}" dt="2026-09-29T18:32:31.302" v="59" actId="1076"/>
          <ac:picMkLst>
            <pc:docMk/>
            <pc:sldMk cId="2760587482" sldId="2147478995"/>
            <ac:picMk id="54" creationId="{48C2F743-02F3-4767-83D2-137823BC05EF}"/>
          </ac:picMkLst>
        </pc:picChg>
        <pc:picChg chg="mod">
          <ac:chgData name="Joshi, Swapnil" userId="ffe403be-93f7-46c9-a471-61ec259e22de" providerId="ADAL" clId="{D78D90F2-B692-4A0C-8064-E42A12B903F0}" dt="2026-09-29T18:32:31.302" v="59" actId="1076"/>
          <ac:picMkLst>
            <pc:docMk/>
            <pc:sldMk cId="2760587482" sldId="2147478995"/>
            <ac:picMk id="55" creationId="{669D6D46-6EA2-881E-75F1-51D23E4CBD9C}"/>
          </ac:picMkLst>
        </pc:picChg>
        <pc:picChg chg="mod">
          <ac:chgData name="Joshi, Swapnil" userId="ffe403be-93f7-46c9-a471-61ec259e22de" providerId="ADAL" clId="{D78D90F2-B692-4A0C-8064-E42A12B903F0}" dt="2026-09-29T18:32:31.302" v="59" actId="1076"/>
          <ac:picMkLst>
            <pc:docMk/>
            <pc:sldMk cId="2760587482" sldId="2147478995"/>
            <ac:picMk id="56" creationId="{6DC0E209-0626-8BB6-AB02-72917D2F86D5}"/>
          </ac:picMkLst>
        </pc:picChg>
      </pc:sldChg>
      <pc:sldChg chg="del">
        <pc:chgData name="Joshi, Swapnil" userId="ffe403be-93f7-46c9-a471-61ec259e22de" providerId="ADAL" clId="{D78D90F2-B692-4A0C-8064-E42A12B903F0}" dt="2026-09-29T18:55:10.112" v="72" actId="2696"/>
        <pc:sldMkLst>
          <pc:docMk/>
          <pc:sldMk cId="0" sldId="2147478996"/>
        </pc:sldMkLst>
      </pc:sldChg>
      <pc:sldChg chg="delSp modSp mod">
        <pc:chgData name="Joshi, Swapnil" userId="ffe403be-93f7-46c9-a471-61ec259e22de" providerId="ADAL" clId="{D78D90F2-B692-4A0C-8064-E42A12B903F0}" dt="2026-09-29T21:00:58.660" v="617" actId="14100"/>
        <pc:sldMkLst>
          <pc:docMk/>
          <pc:sldMk cId="523431226" sldId="2147478997"/>
        </pc:sldMkLst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7" creationId="{0DA53E40-79AA-E8BD-C8CA-AF50C1722887}"/>
          </ac:spMkLst>
        </pc:spChg>
        <pc:spChg chg="mod">
          <ac:chgData name="Joshi, Swapnil" userId="ffe403be-93f7-46c9-a471-61ec259e22de" providerId="ADAL" clId="{D78D90F2-B692-4A0C-8064-E42A12B903F0}" dt="2026-09-29T20:22:13.201" v="395" actId="14100"/>
          <ac:spMkLst>
            <pc:docMk/>
            <pc:sldMk cId="523431226" sldId="2147478997"/>
            <ac:spMk id="8" creationId="{71673620-9145-1A79-7642-E0416223CDE1}"/>
          </ac:spMkLst>
        </pc:spChg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12" creationId="{8C3CB576-2AFC-6DC3-6446-D7B525DD466F}"/>
          </ac:spMkLst>
        </pc:spChg>
        <pc:spChg chg="mod">
          <ac:chgData name="Joshi, Swapnil" userId="ffe403be-93f7-46c9-a471-61ec259e22de" providerId="ADAL" clId="{D78D90F2-B692-4A0C-8064-E42A12B903F0}" dt="2026-09-29T20:22:18.825" v="396" actId="14100"/>
          <ac:spMkLst>
            <pc:docMk/>
            <pc:sldMk cId="523431226" sldId="2147478997"/>
            <ac:spMk id="13" creationId="{21969D98-8BAE-22AC-FB8C-E0DAFF98A9A6}"/>
          </ac:spMkLst>
        </pc:spChg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17" creationId="{81E0C87B-583F-E231-2F69-5072DC01E8AD}"/>
          </ac:spMkLst>
        </pc:spChg>
        <pc:spChg chg="mod">
          <ac:chgData name="Joshi, Swapnil" userId="ffe403be-93f7-46c9-a471-61ec259e22de" providerId="ADAL" clId="{D78D90F2-B692-4A0C-8064-E42A12B903F0}" dt="2026-09-29T20:25:45.021" v="484" actId="1036"/>
          <ac:spMkLst>
            <pc:docMk/>
            <pc:sldMk cId="523431226" sldId="2147478997"/>
            <ac:spMk id="18" creationId="{486857B7-2CB8-7550-D96C-B17BACFCC46F}"/>
          </ac:spMkLst>
        </pc:spChg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22" creationId="{45955EB8-ACE1-4F8A-9C0B-A34DA6197EFD}"/>
          </ac:spMkLst>
        </pc:spChg>
        <pc:spChg chg="mod">
          <ac:chgData name="Joshi, Swapnil" userId="ffe403be-93f7-46c9-a471-61ec259e22de" providerId="ADAL" clId="{D78D90F2-B692-4A0C-8064-E42A12B903F0}" dt="2026-09-29T20:23:11.189" v="423" actId="14100"/>
          <ac:spMkLst>
            <pc:docMk/>
            <pc:sldMk cId="523431226" sldId="2147478997"/>
            <ac:spMk id="23" creationId="{ACB3235C-A97F-B34C-FD6D-99596C65FDB5}"/>
          </ac:spMkLst>
        </pc:spChg>
        <pc:spChg chg="del mod">
          <ac:chgData name="Joshi, Swapnil" userId="ffe403be-93f7-46c9-a471-61ec259e22de" providerId="ADAL" clId="{D78D90F2-B692-4A0C-8064-E42A12B903F0}" dt="2026-09-29T20:23:00.242" v="421" actId="478"/>
          <ac:spMkLst>
            <pc:docMk/>
            <pc:sldMk cId="523431226" sldId="2147478997"/>
            <ac:spMk id="24" creationId="{0C352166-7265-D158-2D51-32C322F1351D}"/>
          </ac:spMkLst>
        </pc:spChg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27" creationId="{4CD8E03E-EC67-A3F3-07EE-66EF1E1BAED7}"/>
          </ac:spMkLst>
        </pc:spChg>
        <pc:spChg chg="mod">
          <ac:chgData name="Joshi, Swapnil" userId="ffe403be-93f7-46c9-a471-61ec259e22de" providerId="ADAL" clId="{D78D90F2-B692-4A0C-8064-E42A12B903F0}" dt="2026-09-29T20:25:57.284" v="488" actId="1035"/>
          <ac:spMkLst>
            <pc:docMk/>
            <pc:sldMk cId="523431226" sldId="2147478997"/>
            <ac:spMk id="28" creationId="{30E875CA-5D46-9B51-98D1-518FCEA011B2}"/>
          </ac:spMkLst>
        </pc:spChg>
        <pc:spChg chg="del">
          <ac:chgData name="Joshi, Swapnil" userId="ffe403be-93f7-46c9-a471-61ec259e22de" providerId="ADAL" clId="{D78D90F2-B692-4A0C-8064-E42A12B903F0}" dt="2026-09-29T20:23:28.813" v="444" actId="478"/>
          <ac:spMkLst>
            <pc:docMk/>
            <pc:sldMk cId="523431226" sldId="2147478997"/>
            <ac:spMk id="29" creationId="{07B6ACC7-A521-27D1-FBAE-F1E957667A45}"/>
          </ac:spMkLst>
        </pc:spChg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32" creationId="{9B7B41EC-4CFE-90AA-85DA-B6122C9A6CB0}"/>
          </ac:spMkLst>
        </pc:spChg>
        <pc:spChg chg="mod">
          <ac:chgData name="Joshi, Swapnil" userId="ffe403be-93f7-46c9-a471-61ec259e22de" providerId="ADAL" clId="{D78D90F2-B692-4A0C-8064-E42A12B903F0}" dt="2026-09-29T20:25:35.574" v="481" actId="1036"/>
          <ac:spMkLst>
            <pc:docMk/>
            <pc:sldMk cId="523431226" sldId="2147478997"/>
            <ac:spMk id="33" creationId="{73C380A5-08E0-D94A-7D0C-85AFE0F879BD}"/>
          </ac:spMkLst>
        </pc:spChg>
        <pc:spChg chg="del">
          <ac:chgData name="Joshi, Swapnil" userId="ffe403be-93f7-46c9-a471-61ec259e22de" providerId="ADAL" clId="{D78D90F2-B692-4A0C-8064-E42A12B903F0}" dt="2026-09-29T20:24:00.606" v="456" actId="478"/>
          <ac:spMkLst>
            <pc:docMk/>
            <pc:sldMk cId="523431226" sldId="2147478997"/>
            <ac:spMk id="34" creationId="{013E2A0B-DE25-D926-89D2-95AB5D955F1C}"/>
          </ac:spMkLst>
        </pc:spChg>
        <pc:spChg chg="del">
          <ac:chgData name="Joshi, Swapnil" userId="ffe403be-93f7-46c9-a471-61ec259e22de" providerId="ADAL" clId="{D78D90F2-B692-4A0C-8064-E42A12B903F0}" dt="2026-09-29T20:21:14.825" v="368" actId="478"/>
          <ac:spMkLst>
            <pc:docMk/>
            <pc:sldMk cId="523431226" sldId="2147478997"/>
            <ac:spMk id="37" creationId="{5081AAE3-4855-168A-6C67-DA1B4A734575}"/>
          </ac:spMkLst>
        </pc:spChg>
        <pc:spChg chg="mod">
          <ac:chgData name="Joshi, Swapnil" userId="ffe403be-93f7-46c9-a471-61ec259e22de" providerId="ADAL" clId="{D78D90F2-B692-4A0C-8064-E42A12B903F0}" dt="2026-09-29T20:25:35.574" v="481" actId="1036"/>
          <ac:spMkLst>
            <pc:docMk/>
            <pc:sldMk cId="523431226" sldId="2147478997"/>
            <ac:spMk id="38" creationId="{6539C409-A643-9ED4-B3C3-EDFC189E1C54}"/>
          </ac:spMkLst>
        </pc:spChg>
        <pc:spChg chg="del">
          <ac:chgData name="Joshi, Swapnil" userId="ffe403be-93f7-46c9-a471-61ec259e22de" providerId="ADAL" clId="{D78D90F2-B692-4A0C-8064-E42A12B903F0}" dt="2026-09-29T20:24:29.305" v="468" actId="478"/>
          <ac:spMkLst>
            <pc:docMk/>
            <pc:sldMk cId="523431226" sldId="2147478997"/>
            <ac:spMk id="39" creationId="{5E05D3D6-6CBE-8789-2D54-F87587EE86A3}"/>
          </ac:spMkLst>
        </pc:spChg>
        <pc:spChg chg="mod">
          <ac:chgData name="Joshi, Swapnil" userId="ffe403be-93f7-46c9-a471-61ec259e22de" providerId="ADAL" clId="{D78D90F2-B692-4A0C-8064-E42A12B903F0}" dt="2026-09-29T20:48:53.636" v="566"/>
          <ac:spMkLst>
            <pc:docMk/>
            <pc:sldMk cId="523431226" sldId="2147478997"/>
            <ac:spMk id="50" creationId="{6FE3742F-3E2A-A529-86F2-B7DEE6B897FE}"/>
          </ac:spMkLst>
        </pc:spChg>
        <pc:spChg chg="mod">
          <ac:chgData name="Joshi, Swapnil" userId="ffe403be-93f7-46c9-a471-61ec259e22de" providerId="ADAL" clId="{D78D90F2-B692-4A0C-8064-E42A12B903F0}" dt="2026-09-29T20:49:52.759" v="568" actId="403"/>
          <ac:spMkLst>
            <pc:docMk/>
            <pc:sldMk cId="523431226" sldId="2147478997"/>
            <ac:spMk id="53" creationId="{63E71FE8-9CFD-9E9D-D24B-C85C4519A84E}"/>
          </ac:spMkLst>
        </pc:spChg>
        <pc:spChg chg="mod">
          <ac:chgData name="Joshi, Swapnil" userId="ffe403be-93f7-46c9-a471-61ec259e22de" providerId="ADAL" clId="{D78D90F2-B692-4A0C-8064-E42A12B903F0}" dt="2026-09-29T20:49:52.759" v="568" actId="403"/>
          <ac:spMkLst>
            <pc:docMk/>
            <pc:sldMk cId="523431226" sldId="2147478997"/>
            <ac:spMk id="61" creationId="{10B92CC6-2C4A-65C7-C1CE-71B92FDC6562}"/>
          </ac:spMkLst>
        </pc:spChg>
        <pc:spChg chg="mod">
          <ac:chgData name="Joshi, Swapnil" userId="ffe403be-93f7-46c9-a471-61ec259e22de" providerId="ADAL" clId="{D78D90F2-B692-4A0C-8064-E42A12B903F0}" dt="2026-09-29T20:49:52.759" v="568" actId="403"/>
          <ac:spMkLst>
            <pc:docMk/>
            <pc:sldMk cId="523431226" sldId="2147478997"/>
            <ac:spMk id="62" creationId="{2981892D-D66F-5D05-27B2-539C6D9B6CAB}"/>
          </ac:spMkLst>
        </pc:spChg>
        <pc:spChg chg="mod">
          <ac:chgData name="Joshi, Swapnil" userId="ffe403be-93f7-46c9-a471-61ec259e22de" providerId="ADAL" clId="{D78D90F2-B692-4A0C-8064-E42A12B903F0}" dt="2026-09-29T21:00:21.734" v="613" actId="1035"/>
          <ac:spMkLst>
            <pc:docMk/>
            <pc:sldMk cId="523431226" sldId="2147478997"/>
            <ac:spMk id="65" creationId="{4BEC1B2A-43B3-8EB3-A546-B65330C5289B}"/>
          </ac:spMkLst>
        </pc:spChg>
        <pc:spChg chg="mod">
          <ac:chgData name="Joshi, Swapnil" userId="ffe403be-93f7-46c9-a471-61ec259e22de" providerId="ADAL" clId="{D78D90F2-B692-4A0C-8064-E42A12B903F0}" dt="2026-09-29T21:00:27.452" v="614" actId="1076"/>
          <ac:spMkLst>
            <pc:docMk/>
            <pc:sldMk cId="523431226" sldId="2147478997"/>
            <ac:spMk id="66" creationId="{1D39CA80-B31B-8746-830C-B1501A1DAAAA}"/>
          </ac:spMkLst>
        </pc:spChg>
        <pc:spChg chg="mod">
          <ac:chgData name="Joshi, Swapnil" userId="ffe403be-93f7-46c9-a471-61ec259e22de" providerId="ADAL" clId="{D78D90F2-B692-4A0C-8064-E42A12B903F0}" dt="2026-09-29T20:59:44.001" v="604" actId="14100"/>
          <ac:spMkLst>
            <pc:docMk/>
            <pc:sldMk cId="523431226" sldId="2147478997"/>
            <ac:spMk id="69" creationId="{31E8D458-25FF-1FD4-D8BA-8588882C047E}"/>
          </ac:spMkLst>
        </pc:spChg>
        <pc:spChg chg="mod">
          <ac:chgData name="Joshi, Swapnil" userId="ffe403be-93f7-46c9-a471-61ec259e22de" providerId="ADAL" clId="{D78D90F2-B692-4A0C-8064-E42A12B903F0}" dt="2026-09-29T21:00:43.251" v="616" actId="20577"/>
          <ac:spMkLst>
            <pc:docMk/>
            <pc:sldMk cId="523431226" sldId="2147478997"/>
            <ac:spMk id="70" creationId="{9E7F3AE2-7A8D-9805-2906-38218995CA9E}"/>
          </ac:spMkLst>
        </pc:spChg>
        <pc:spChg chg="mod">
          <ac:chgData name="Joshi, Swapnil" userId="ffe403be-93f7-46c9-a471-61ec259e22de" providerId="ADAL" clId="{D78D90F2-B692-4A0C-8064-E42A12B903F0}" dt="2026-09-29T21:00:10.331" v="608" actId="14100"/>
          <ac:spMkLst>
            <pc:docMk/>
            <pc:sldMk cId="523431226" sldId="2147478997"/>
            <ac:spMk id="71" creationId="{357835B8-C2A5-E39C-E68B-1A2D28128229}"/>
          </ac:spMkLst>
        </pc:spChg>
        <pc:spChg chg="mod">
          <ac:chgData name="Joshi, Swapnil" userId="ffe403be-93f7-46c9-a471-61ec259e22de" providerId="ADAL" clId="{D78D90F2-B692-4A0C-8064-E42A12B903F0}" dt="2026-09-29T21:00:58.660" v="617" actId="14100"/>
          <ac:spMkLst>
            <pc:docMk/>
            <pc:sldMk cId="523431226" sldId="2147478997"/>
            <ac:spMk id="72" creationId="{C13EB00A-A4CF-B134-ECEE-35CC58B0EFDB}"/>
          </ac:spMkLst>
        </pc:spChg>
      </pc:sldChg>
      <pc:sldChg chg="del">
        <pc:chgData name="Joshi, Swapnil" userId="ffe403be-93f7-46c9-a471-61ec259e22de" providerId="ADAL" clId="{D78D90F2-B692-4A0C-8064-E42A12B903F0}" dt="2026-09-29T19:33:11.342" v="195" actId="2696"/>
        <pc:sldMkLst>
          <pc:docMk/>
          <pc:sldMk cId="0" sldId="2147478998"/>
        </pc:sldMkLst>
      </pc:sldChg>
      <pc:sldChg chg="del">
        <pc:chgData name="Joshi, Swapnil" userId="ffe403be-93f7-46c9-a471-61ec259e22de" providerId="ADAL" clId="{D78D90F2-B692-4A0C-8064-E42A12B903F0}" dt="2026-09-29T19:33:11.342" v="195" actId="2696"/>
        <pc:sldMkLst>
          <pc:docMk/>
          <pc:sldMk cId="0" sldId="2147478999"/>
        </pc:sldMkLst>
      </pc:sldChg>
      <pc:sldChg chg="modSp mod">
        <pc:chgData name="Joshi, Swapnil" userId="ffe403be-93f7-46c9-a471-61ec259e22de" providerId="ADAL" clId="{D78D90F2-B692-4A0C-8064-E42A12B903F0}" dt="2026-09-29T19:29:23.272" v="194" actId="1038"/>
        <pc:sldMkLst>
          <pc:docMk/>
          <pc:sldMk cId="1281832994" sldId="2147479000"/>
        </pc:sldMkLst>
        <pc:spChg chg="mod">
          <ac:chgData name="Joshi, Swapnil" userId="ffe403be-93f7-46c9-a471-61ec259e22de" providerId="ADAL" clId="{D78D90F2-B692-4A0C-8064-E42A12B903F0}" dt="2026-09-29T19:28:11.363" v="142" actId="255"/>
          <ac:spMkLst>
            <pc:docMk/>
            <pc:sldMk cId="1281832994" sldId="2147479000"/>
            <ac:spMk id="8" creationId="{95A45A5B-F177-9AEE-E942-560EE22260D1}"/>
          </ac:spMkLst>
        </pc:spChg>
        <pc:spChg chg="mod">
          <ac:chgData name="Joshi, Swapnil" userId="ffe403be-93f7-46c9-a471-61ec259e22de" providerId="ADAL" clId="{D78D90F2-B692-4A0C-8064-E42A12B903F0}" dt="2026-09-29T19:29:23.272" v="194" actId="1038"/>
          <ac:spMkLst>
            <pc:docMk/>
            <pc:sldMk cId="1281832994" sldId="2147479000"/>
            <ac:spMk id="9" creationId="{25CFF87E-ED4B-7653-01AC-6A4D94367A73}"/>
          </ac:spMkLst>
        </pc:spChg>
        <pc:spChg chg="mod">
          <ac:chgData name="Joshi, Swapnil" userId="ffe403be-93f7-46c9-a471-61ec259e22de" providerId="ADAL" clId="{D78D90F2-B692-4A0C-8064-E42A12B903F0}" dt="2026-09-29T19:28:50.602" v="179" actId="403"/>
          <ac:spMkLst>
            <pc:docMk/>
            <pc:sldMk cId="1281832994" sldId="2147479000"/>
            <ac:spMk id="10" creationId="{06776E26-BE10-1201-5A46-E3C58AECA065}"/>
          </ac:spMkLst>
        </pc:spChg>
        <pc:spChg chg="mod">
          <ac:chgData name="Joshi, Swapnil" userId="ffe403be-93f7-46c9-a471-61ec259e22de" providerId="ADAL" clId="{D78D90F2-B692-4A0C-8064-E42A12B903F0}" dt="2026-09-29T19:06:40.314" v="83" actId="403"/>
          <ac:spMkLst>
            <pc:docMk/>
            <pc:sldMk cId="1281832994" sldId="2147479000"/>
            <ac:spMk id="11" creationId="{77C20755-309C-B8E9-29C0-1AD9889FC9A5}"/>
          </ac:spMkLst>
        </pc:spChg>
        <pc:spChg chg="mod">
          <ac:chgData name="Joshi, Swapnil" userId="ffe403be-93f7-46c9-a471-61ec259e22de" providerId="ADAL" clId="{D78D90F2-B692-4A0C-8064-E42A12B903F0}" dt="2026-09-29T19:28:11.363" v="142" actId="255"/>
          <ac:spMkLst>
            <pc:docMk/>
            <pc:sldMk cId="1281832994" sldId="2147479000"/>
            <ac:spMk id="13" creationId="{B0A529BD-605A-9618-FEA4-27C9531C6B79}"/>
          </ac:spMkLst>
        </pc:spChg>
        <pc:spChg chg="mod">
          <ac:chgData name="Joshi, Swapnil" userId="ffe403be-93f7-46c9-a471-61ec259e22de" providerId="ADAL" clId="{D78D90F2-B692-4A0C-8064-E42A12B903F0}" dt="2026-09-29T19:29:23.272" v="194" actId="1038"/>
          <ac:spMkLst>
            <pc:docMk/>
            <pc:sldMk cId="1281832994" sldId="2147479000"/>
            <ac:spMk id="14" creationId="{CECD910E-08D9-FEA4-8507-22B289896440}"/>
          </ac:spMkLst>
        </pc:spChg>
        <pc:spChg chg="mod">
          <ac:chgData name="Joshi, Swapnil" userId="ffe403be-93f7-46c9-a471-61ec259e22de" providerId="ADAL" clId="{D78D90F2-B692-4A0C-8064-E42A12B903F0}" dt="2026-09-29T19:28:50.602" v="179" actId="403"/>
          <ac:spMkLst>
            <pc:docMk/>
            <pc:sldMk cId="1281832994" sldId="2147479000"/>
            <ac:spMk id="15" creationId="{AC011278-1D8B-4CFC-BC50-B5600F562040}"/>
          </ac:spMkLst>
        </pc:spChg>
        <pc:spChg chg="mod">
          <ac:chgData name="Joshi, Swapnil" userId="ffe403be-93f7-46c9-a471-61ec259e22de" providerId="ADAL" clId="{D78D90F2-B692-4A0C-8064-E42A12B903F0}" dt="2026-09-29T19:06:40.314" v="83" actId="403"/>
          <ac:spMkLst>
            <pc:docMk/>
            <pc:sldMk cId="1281832994" sldId="2147479000"/>
            <ac:spMk id="16" creationId="{9D53AA71-F893-F40D-2AAA-85F680F59AAC}"/>
          </ac:spMkLst>
        </pc:spChg>
        <pc:spChg chg="mod">
          <ac:chgData name="Joshi, Swapnil" userId="ffe403be-93f7-46c9-a471-61ec259e22de" providerId="ADAL" clId="{D78D90F2-B692-4A0C-8064-E42A12B903F0}" dt="2026-09-29T19:28:11.363" v="142" actId="255"/>
          <ac:spMkLst>
            <pc:docMk/>
            <pc:sldMk cId="1281832994" sldId="2147479000"/>
            <ac:spMk id="18" creationId="{DC10CC23-F604-2A88-7827-2A321DE32520}"/>
          </ac:spMkLst>
        </pc:spChg>
        <pc:spChg chg="mod">
          <ac:chgData name="Joshi, Swapnil" userId="ffe403be-93f7-46c9-a471-61ec259e22de" providerId="ADAL" clId="{D78D90F2-B692-4A0C-8064-E42A12B903F0}" dt="2026-09-29T19:29:23.272" v="194" actId="1038"/>
          <ac:spMkLst>
            <pc:docMk/>
            <pc:sldMk cId="1281832994" sldId="2147479000"/>
            <ac:spMk id="19" creationId="{9542B1CF-426B-A9BD-AE48-2F201E708113}"/>
          </ac:spMkLst>
        </pc:spChg>
        <pc:spChg chg="mod">
          <ac:chgData name="Joshi, Swapnil" userId="ffe403be-93f7-46c9-a471-61ec259e22de" providerId="ADAL" clId="{D78D90F2-B692-4A0C-8064-E42A12B903F0}" dt="2026-09-29T19:28:50.602" v="179" actId="403"/>
          <ac:spMkLst>
            <pc:docMk/>
            <pc:sldMk cId="1281832994" sldId="2147479000"/>
            <ac:spMk id="20" creationId="{76428DC3-4A25-7ADF-787E-D4FD95AE0CB6}"/>
          </ac:spMkLst>
        </pc:spChg>
        <pc:spChg chg="mod">
          <ac:chgData name="Joshi, Swapnil" userId="ffe403be-93f7-46c9-a471-61ec259e22de" providerId="ADAL" clId="{D78D90F2-B692-4A0C-8064-E42A12B903F0}" dt="2026-09-29T19:06:40.314" v="83" actId="403"/>
          <ac:spMkLst>
            <pc:docMk/>
            <pc:sldMk cId="1281832994" sldId="2147479000"/>
            <ac:spMk id="21" creationId="{220B18AB-6672-7A84-BD45-6F0B6A0A4026}"/>
          </ac:spMkLst>
        </pc:spChg>
        <pc:spChg chg="mod">
          <ac:chgData name="Joshi, Swapnil" userId="ffe403be-93f7-46c9-a471-61ec259e22de" providerId="ADAL" clId="{D78D90F2-B692-4A0C-8064-E42A12B903F0}" dt="2026-09-29T19:28:11.363" v="142" actId="255"/>
          <ac:spMkLst>
            <pc:docMk/>
            <pc:sldMk cId="1281832994" sldId="2147479000"/>
            <ac:spMk id="23" creationId="{35486C81-73AB-37F0-473D-C722D75E7925}"/>
          </ac:spMkLst>
        </pc:spChg>
        <pc:spChg chg="mod">
          <ac:chgData name="Joshi, Swapnil" userId="ffe403be-93f7-46c9-a471-61ec259e22de" providerId="ADAL" clId="{D78D90F2-B692-4A0C-8064-E42A12B903F0}" dt="2026-09-29T19:29:23.272" v="194" actId="1038"/>
          <ac:spMkLst>
            <pc:docMk/>
            <pc:sldMk cId="1281832994" sldId="2147479000"/>
            <ac:spMk id="24" creationId="{52FAC4F3-C4E5-37E9-9DFE-7FE9A721F31D}"/>
          </ac:spMkLst>
        </pc:spChg>
        <pc:spChg chg="mod">
          <ac:chgData name="Joshi, Swapnil" userId="ffe403be-93f7-46c9-a471-61ec259e22de" providerId="ADAL" clId="{D78D90F2-B692-4A0C-8064-E42A12B903F0}" dt="2026-09-29T19:28:50.602" v="179" actId="403"/>
          <ac:spMkLst>
            <pc:docMk/>
            <pc:sldMk cId="1281832994" sldId="2147479000"/>
            <ac:spMk id="25" creationId="{AE5F65BF-81D5-E511-0782-DB9D6F42DC3E}"/>
          </ac:spMkLst>
        </pc:spChg>
        <pc:spChg chg="mod">
          <ac:chgData name="Joshi, Swapnil" userId="ffe403be-93f7-46c9-a471-61ec259e22de" providerId="ADAL" clId="{D78D90F2-B692-4A0C-8064-E42A12B903F0}" dt="2026-09-29T19:06:40.314" v="83" actId="403"/>
          <ac:spMkLst>
            <pc:docMk/>
            <pc:sldMk cId="1281832994" sldId="2147479000"/>
            <ac:spMk id="26" creationId="{07E818EA-731B-613D-1F21-601150525972}"/>
          </ac:spMkLst>
        </pc:spChg>
        <pc:spChg chg="mod">
          <ac:chgData name="Joshi, Swapnil" userId="ffe403be-93f7-46c9-a471-61ec259e22de" providerId="ADAL" clId="{D78D90F2-B692-4A0C-8064-E42A12B903F0}" dt="2026-09-29T19:28:11.363" v="142" actId="255"/>
          <ac:spMkLst>
            <pc:docMk/>
            <pc:sldMk cId="1281832994" sldId="2147479000"/>
            <ac:spMk id="28" creationId="{09AD569F-C91D-4ED3-0470-EE18199B1266}"/>
          </ac:spMkLst>
        </pc:spChg>
        <pc:spChg chg="mod">
          <ac:chgData name="Joshi, Swapnil" userId="ffe403be-93f7-46c9-a471-61ec259e22de" providerId="ADAL" clId="{D78D90F2-B692-4A0C-8064-E42A12B903F0}" dt="2026-09-29T19:29:23.272" v="194" actId="1038"/>
          <ac:spMkLst>
            <pc:docMk/>
            <pc:sldMk cId="1281832994" sldId="2147479000"/>
            <ac:spMk id="29" creationId="{9B119738-07E3-978B-ED82-7427F41F454C}"/>
          </ac:spMkLst>
        </pc:spChg>
        <pc:spChg chg="mod">
          <ac:chgData name="Joshi, Swapnil" userId="ffe403be-93f7-46c9-a471-61ec259e22de" providerId="ADAL" clId="{D78D90F2-B692-4A0C-8064-E42A12B903F0}" dt="2026-09-29T19:28:50.602" v="179" actId="403"/>
          <ac:spMkLst>
            <pc:docMk/>
            <pc:sldMk cId="1281832994" sldId="2147479000"/>
            <ac:spMk id="30" creationId="{0D4E9105-AA3F-918F-1556-816997429CEB}"/>
          </ac:spMkLst>
        </pc:spChg>
        <pc:spChg chg="mod">
          <ac:chgData name="Joshi, Swapnil" userId="ffe403be-93f7-46c9-a471-61ec259e22de" providerId="ADAL" clId="{D78D90F2-B692-4A0C-8064-E42A12B903F0}" dt="2026-09-29T19:06:40.314" v="83" actId="403"/>
          <ac:spMkLst>
            <pc:docMk/>
            <pc:sldMk cId="1281832994" sldId="2147479000"/>
            <ac:spMk id="31" creationId="{305965D8-A76B-DF69-0CF1-F9DA90A9CA31}"/>
          </ac:spMkLst>
        </pc:spChg>
        <pc:spChg chg="mod">
          <ac:chgData name="Joshi, Swapnil" userId="ffe403be-93f7-46c9-a471-61ec259e22de" providerId="ADAL" clId="{D78D90F2-B692-4A0C-8064-E42A12B903F0}" dt="2026-09-29T19:28:11.363" v="142" actId="255"/>
          <ac:spMkLst>
            <pc:docMk/>
            <pc:sldMk cId="1281832994" sldId="2147479000"/>
            <ac:spMk id="33" creationId="{77705C43-4F67-0CCF-9C75-B14275C78F0D}"/>
          </ac:spMkLst>
        </pc:spChg>
        <pc:spChg chg="mod">
          <ac:chgData name="Joshi, Swapnil" userId="ffe403be-93f7-46c9-a471-61ec259e22de" providerId="ADAL" clId="{D78D90F2-B692-4A0C-8064-E42A12B903F0}" dt="2026-09-29T19:29:23.272" v="194" actId="1038"/>
          <ac:spMkLst>
            <pc:docMk/>
            <pc:sldMk cId="1281832994" sldId="2147479000"/>
            <ac:spMk id="34" creationId="{F466A48C-D8BA-A29B-0CF0-43B8D52AE57A}"/>
          </ac:spMkLst>
        </pc:spChg>
        <pc:spChg chg="mod">
          <ac:chgData name="Joshi, Swapnil" userId="ffe403be-93f7-46c9-a471-61ec259e22de" providerId="ADAL" clId="{D78D90F2-B692-4A0C-8064-E42A12B903F0}" dt="2026-09-29T19:28:50.602" v="179" actId="403"/>
          <ac:spMkLst>
            <pc:docMk/>
            <pc:sldMk cId="1281832994" sldId="2147479000"/>
            <ac:spMk id="35" creationId="{65A7182B-35D2-48B7-D75B-6B0039D1512B}"/>
          </ac:spMkLst>
        </pc:spChg>
        <pc:spChg chg="mod">
          <ac:chgData name="Joshi, Swapnil" userId="ffe403be-93f7-46c9-a471-61ec259e22de" providerId="ADAL" clId="{D78D90F2-B692-4A0C-8064-E42A12B903F0}" dt="2026-09-29T19:25:27.535" v="126" actId="1076"/>
          <ac:spMkLst>
            <pc:docMk/>
            <pc:sldMk cId="1281832994" sldId="2147479000"/>
            <ac:spMk id="40" creationId="{34984A3C-CD3C-6D2B-7C7D-0F1F6181FD13}"/>
          </ac:spMkLst>
        </pc:spChg>
        <pc:spChg chg="mod">
          <ac:chgData name="Joshi, Swapnil" userId="ffe403be-93f7-46c9-a471-61ec259e22de" providerId="ADAL" clId="{D78D90F2-B692-4A0C-8064-E42A12B903F0}" dt="2026-09-29T19:21:59.060" v="94" actId="1036"/>
          <ac:spMkLst>
            <pc:docMk/>
            <pc:sldMk cId="1281832994" sldId="2147479000"/>
            <ac:spMk id="41" creationId="{283D4964-AE82-3607-048E-CB95CE5A99EC}"/>
          </ac:spMkLst>
        </pc:spChg>
        <pc:spChg chg="mod">
          <ac:chgData name="Joshi, Swapnil" userId="ffe403be-93f7-46c9-a471-61ec259e22de" providerId="ADAL" clId="{D78D90F2-B692-4A0C-8064-E42A12B903F0}" dt="2026-09-29T19:25:11.004" v="123" actId="1076"/>
          <ac:spMkLst>
            <pc:docMk/>
            <pc:sldMk cId="1281832994" sldId="2147479000"/>
            <ac:spMk id="45" creationId="{0E65AF98-1D88-223F-7F3A-7723EABBBDE8}"/>
          </ac:spMkLst>
        </pc:spChg>
        <pc:spChg chg="mod">
          <ac:chgData name="Joshi, Swapnil" userId="ffe403be-93f7-46c9-a471-61ec259e22de" providerId="ADAL" clId="{D78D90F2-B692-4A0C-8064-E42A12B903F0}" dt="2026-09-29T19:24:25.344" v="110" actId="1036"/>
          <ac:spMkLst>
            <pc:docMk/>
            <pc:sldMk cId="1281832994" sldId="2147479000"/>
            <ac:spMk id="46" creationId="{B6982A60-B5FF-F7DE-9CEC-9B6D8B665C15}"/>
          </ac:spMkLst>
        </pc:spChg>
        <pc:spChg chg="mod">
          <ac:chgData name="Joshi, Swapnil" userId="ffe403be-93f7-46c9-a471-61ec259e22de" providerId="ADAL" clId="{D78D90F2-B692-4A0C-8064-E42A12B903F0}" dt="2026-09-29T19:24:51.370" v="112" actId="14100"/>
          <ac:spMkLst>
            <pc:docMk/>
            <pc:sldMk cId="1281832994" sldId="2147479000"/>
            <ac:spMk id="50" creationId="{CB4A0419-956C-86BB-74A3-88D3D76CAC8B}"/>
          </ac:spMkLst>
        </pc:spChg>
        <pc:spChg chg="mod">
          <ac:chgData name="Joshi, Swapnil" userId="ffe403be-93f7-46c9-a471-61ec259e22de" providerId="ADAL" clId="{D78D90F2-B692-4A0C-8064-E42A12B903F0}" dt="2026-09-29T19:24:57.995" v="117" actId="403"/>
          <ac:spMkLst>
            <pc:docMk/>
            <pc:sldMk cId="1281832994" sldId="2147479000"/>
            <ac:spMk id="51" creationId="{A520B437-A429-5156-88AB-50CFC438E102}"/>
          </ac:spMkLst>
        </pc:spChg>
        <pc:spChg chg="mod">
          <ac:chgData name="Joshi, Swapnil" userId="ffe403be-93f7-46c9-a471-61ec259e22de" providerId="ADAL" clId="{D78D90F2-B692-4A0C-8064-E42A12B903F0}" dt="2026-09-29T19:26:24.133" v="135" actId="20577"/>
          <ac:spMkLst>
            <pc:docMk/>
            <pc:sldMk cId="1281832994" sldId="2147479000"/>
            <ac:spMk id="55" creationId="{6EED0C2B-BF09-03B1-2739-D3C55D0590D3}"/>
          </ac:spMkLst>
        </pc:spChg>
        <pc:spChg chg="mod">
          <ac:chgData name="Joshi, Swapnil" userId="ffe403be-93f7-46c9-a471-61ec259e22de" providerId="ADAL" clId="{D78D90F2-B692-4A0C-8064-E42A12B903F0}" dt="2026-09-29T19:25:45.278" v="128"/>
          <ac:spMkLst>
            <pc:docMk/>
            <pc:sldMk cId="1281832994" sldId="2147479000"/>
            <ac:spMk id="60" creationId="{E712A973-B3D4-C40E-1B12-C25544CD4BCB}"/>
          </ac:spMkLst>
        </pc:spChg>
        <pc:spChg chg="mod">
          <ac:chgData name="Joshi, Swapnil" userId="ffe403be-93f7-46c9-a471-61ec259e22de" providerId="ADAL" clId="{D78D90F2-B692-4A0C-8064-E42A12B903F0}" dt="2026-09-29T19:26:02.851" v="130" actId="14100"/>
          <ac:spMkLst>
            <pc:docMk/>
            <pc:sldMk cId="1281832994" sldId="2147479000"/>
            <ac:spMk id="61" creationId="{BA54AAC3-5F54-CE1E-0616-EFD70DEBE724}"/>
          </ac:spMkLst>
        </pc:spChg>
      </pc:sldChg>
      <pc:sldChg chg="addSp modSp mod">
        <pc:chgData name="Joshi, Swapnil" userId="ffe403be-93f7-46c9-a471-61ec259e22de" providerId="ADAL" clId="{D78D90F2-B692-4A0C-8064-E42A12B903F0}" dt="2026-09-29T21:02:03.027" v="622" actId="207"/>
        <pc:sldMkLst>
          <pc:docMk/>
          <pc:sldMk cId="3619233121" sldId="2147479001"/>
        </pc:sldMkLst>
        <pc:spChg chg="add mod">
          <ac:chgData name="Joshi, Swapnil" userId="ffe403be-93f7-46c9-a471-61ec259e22de" providerId="ADAL" clId="{D78D90F2-B692-4A0C-8064-E42A12B903F0}" dt="2026-09-29T21:01:54.092" v="621" actId="571"/>
          <ac:spMkLst>
            <pc:docMk/>
            <pc:sldMk cId="3619233121" sldId="2147479001"/>
            <ac:spMk id="26" creationId="{7B7D84DE-7B37-E083-8FA5-6281E687F316}"/>
          </ac:spMkLst>
        </pc:spChg>
        <pc:spChg chg="add mod">
          <ac:chgData name="Joshi, Swapnil" userId="ffe403be-93f7-46c9-a471-61ec259e22de" providerId="ADAL" clId="{D78D90F2-B692-4A0C-8064-E42A12B903F0}" dt="2026-09-29T21:01:54.092" v="621" actId="571"/>
          <ac:spMkLst>
            <pc:docMk/>
            <pc:sldMk cId="3619233121" sldId="2147479001"/>
            <ac:spMk id="27" creationId="{18EFA8FE-8AB8-F92E-38D4-AEE9BE925972}"/>
          </ac:spMkLst>
        </pc:spChg>
        <pc:spChg chg="mod">
          <ac:chgData name="Joshi, Swapnil" userId="ffe403be-93f7-46c9-a471-61ec259e22de" providerId="ADAL" clId="{D78D90F2-B692-4A0C-8064-E42A12B903F0}" dt="2026-09-29T21:01:30.877" v="618" actId="207"/>
          <ac:spMkLst>
            <pc:docMk/>
            <pc:sldMk cId="3619233121" sldId="2147479001"/>
            <ac:spMk id="56" creationId="{3ED3C54C-7D95-00F8-FDD4-973DAB686C7A}"/>
          </ac:spMkLst>
        </pc:spChg>
        <pc:spChg chg="mod">
          <ac:chgData name="Joshi, Swapnil" userId="ffe403be-93f7-46c9-a471-61ec259e22de" providerId="ADAL" clId="{D78D90F2-B692-4A0C-8064-E42A12B903F0}" dt="2026-09-29T21:01:44.190" v="619" actId="207"/>
          <ac:spMkLst>
            <pc:docMk/>
            <pc:sldMk cId="3619233121" sldId="2147479001"/>
            <ac:spMk id="58" creationId="{A5F3C05C-D7DB-6A9F-25F0-EAD26A014542}"/>
          </ac:spMkLst>
        </pc:spChg>
        <pc:spChg chg="mod">
          <ac:chgData name="Joshi, Swapnil" userId="ffe403be-93f7-46c9-a471-61ec259e22de" providerId="ADAL" clId="{D78D90F2-B692-4A0C-8064-E42A12B903F0}" dt="2026-09-29T21:01:44.190" v="619" actId="207"/>
          <ac:spMkLst>
            <pc:docMk/>
            <pc:sldMk cId="3619233121" sldId="2147479001"/>
            <ac:spMk id="60" creationId="{0B74F593-0CC3-C591-5F0D-1589A99B1F9F}"/>
          </ac:spMkLst>
        </pc:spChg>
        <pc:spChg chg="mod">
          <ac:chgData name="Joshi, Swapnil" userId="ffe403be-93f7-46c9-a471-61ec259e22de" providerId="ADAL" clId="{D78D90F2-B692-4A0C-8064-E42A12B903F0}" dt="2026-09-29T21:01:44.190" v="619" actId="207"/>
          <ac:spMkLst>
            <pc:docMk/>
            <pc:sldMk cId="3619233121" sldId="2147479001"/>
            <ac:spMk id="62" creationId="{B1001167-EC90-9530-B246-8F0B577D975A}"/>
          </ac:spMkLst>
        </pc:spChg>
        <pc:spChg chg="mod">
          <ac:chgData name="Joshi, Swapnil" userId="ffe403be-93f7-46c9-a471-61ec259e22de" providerId="ADAL" clId="{D78D90F2-B692-4A0C-8064-E42A12B903F0}" dt="2026-09-29T21:01:44.190" v="619" actId="207"/>
          <ac:spMkLst>
            <pc:docMk/>
            <pc:sldMk cId="3619233121" sldId="2147479001"/>
            <ac:spMk id="64" creationId="{D93166C6-CCC8-EF0E-E528-D7D763ED7FD7}"/>
          </ac:spMkLst>
        </pc:spChg>
        <pc:spChg chg="mod">
          <ac:chgData name="Joshi, Swapnil" userId="ffe403be-93f7-46c9-a471-61ec259e22de" providerId="ADAL" clId="{D78D90F2-B692-4A0C-8064-E42A12B903F0}" dt="2026-09-29T21:02:03.027" v="622" actId="207"/>
          <ac:spMkLst>
            <pc:docMk/>
            <pc:sldMk cId="3619233121" sldId="2147479001"/>
            <ac:spMk id="87" creationId="{40C0756C-A2BE-D5A7-0262-4760305F659E}"/>
          </ac:spMkLst>
        </pc:spChg>
        <pc:spChg chg="mod">
          <ac:chgData name="Joshi, Swapnil" userId="ffe403be-93f7-46c9-a471-61ec259e22de" providerId="ADAL" clId="{D78D90F2-B692-4A0C-8064-E42A12B903F0}" dt="2026-09-29T21:02:03.027" v="622" actId="207"/>
          <ac:spMkLst>
            <pc:docMk/>
            <pc:sldMk cId="3619233121" sldId="2147479001"/>
            <ac:spMk id="91" creationId="{A7AC79DB-AAA7-57B1-E677-6FA56F3DB09A}"/>
          </ac:spMkLst>
        </pc:spChg>
        <pc:spChg chg="mod">
          <ac:chgData name="Joshi, Swapnil" userId="ffe403be-93f7-46c9-a471-61ec259e22de" providerId="ADAL" clId="{D78D90F2-B692-4A0C-8064-E42A12B903F0}" dt="2026-09-29T21:02:03.027" v="622" actId="207"/>
          <ac:spMkLst>
            <pc:docMk/>
            <pc:sldMk cId="3619233121" sldId="2147479001"/>
            <ac:spMk id="95" creationId="{C85D64A4-A547-2568-86A3-A3409C57F67D}"/>
          </ac:spMkLst>
        </pc:spChg>
        <pc:spChg chg="mod">
          <ac:chgData name="Joshi, Swapnil" userId="ffe403be-93f7-46c9-a471-61ec259e22de" providerId="ADAL" clId="{D78D90F2-B692-4A0C-8064-E42A12B903F0}" dt="2026-09-29T21:02:03.027" v="622" actId="207"/>
          <ac:spMkLst>
            <pc:docMk/>
            <pc:sldMk cId="3619233121" sldId="2147479001"/>
            <ac:spMk id="99" creationId="{B7E09622-061F-528D-483E-06CE6AE9DCAF}"/>
          </ac:spMkLst>
        </pc:spChg>
        <pc:spChg chg="mod">
          <ac:chgData name="Joshi, Swapnil" userId="ffe403be-93f7-46c9-a471-61ec259e22de" providerId="ADAL" clId="{D78D90F2-B692-4A0C-8064-E42A12B903F0}" dt="2026-09-29T21:02:03.027" v="622" actId="207"/>
          <ac:spMkLst>
            <pc:docMk/>
            <pc:sldMk cId="3619233121" sldId="2147479001"/>
            <ac:spMk id="103" creationId="{A1FF6FB3-1CD9-7F22-07CB-4F9D7EC8F63B}"/>
          </ac:spMkLst>
        </pc:spChg>
      </pc:sldChg>
      <pc:sldChg chg="modSp mod">
        <pc:chgData name="Joshi, Swapnil" userId="ffe403be-93f7-46c9-a471-61ec259e22de" providerId="ADAL" clId="{D78D90F2-B692-4A0C-8064-E42A12B903F0}" dt="2026-09-29T21:12:05.557" v="638" actId="1036"/>
        <pc:sldMkLst>
          <pc:docMk/>
          <pc:sldMk cId="1912366401" sldId="2147479006"/>
        </pc:sldMkLst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7" creationId="{20A9F5D9-44FC-8A1A-060C-8DD74260F1A0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8" creationId="{DC4E97C2-121D-AE6E-17BD-09A0EF8CF4F9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9" creationId="{97D432C9-CBB9-B7FC-CC33-C0F7E2FAC754}"/>
          </ac:spMkLst>
        </pc:spChg>
        <pc:spChg chg="mod">
          <ac:chgData name="Joshi, Swapnil" userId="ffe403be-93f7-46c9-a471-61ec259e22de" providerId="ADAL" clId="{D78D90F2-B692-4A0C-8064-E42A12B903F0}" dt="2026-09-29T19:45:20.131" v="289" actId="1036"/>
          <ac:spMkLst>
            <pc:docMk/>
            <pc:sldMk cId="1912366401" sldId="2147479006"/>
            <ac:spMk id="10" creationId="{5BC3A981-703A-93A4-FBCA-C3B4A95FBED4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1" creationId="{6C3B2C30-F802-F5CD-8C3B-9B369F2808B4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2" creationId="{483D02AA-E239-5E04-0A76-ED41214ECD3D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3" creationId="{177D105D-1A8D-260D-E155-4361705241FD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4" creationId="{13162E41-1B31-1C96-4C3E-0FF7AFF3F28F}"/>
          </ac:spMkLst>
        </pc:spChg>
        <pc:spChg chg="mod">
          <ac:chgData name="Joshi, Swapnil" userId="ffe403be-93f7-46c9-a471-61ec259e22de" providerId="ADAL" clId="{D78D90F2-B692-4A0C-8064-E42A12B903F0}" dt="2026-09-29T19:45:20.131" v="289" actId="1036"/>
          <ac:spMkLst>
            <pc:docMk/>
            <pc:sldMk cId="1912366401" sldId="2147479006"/>
            <ac:spMk id="15" creationId="{53708A75-594B-E1AB-E493-CEBDE95330E5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6" creationId="{A632AE54-166F-BF26-7885-22746874850D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7" creationId="{E809BACA-4419-AE00-9665-4AAE3B10A9E8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8" creationId="{A335AF73-587E-3934-21FF-86CC8166D610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19" creationId="{2D250D61-AB80-E81F-7F69-869FFF9FD6D3}"/>
          </ac:spMkLst>
        </pc:spChg>
        <pc:spChg chg="mod">
          <ac:chgData name="Joshi, Swapnil" userId="ffe403be-93f7-46c9-a471-61ec259e22de" providerId="ADAL" clId="{D78D90F2-B692-4A0C-8064-E42A12B903F0}" dt="2026-09-29T19:45:20.131" v="289" actId="1036"/>
          <ac:spMkLst>
            <pc:docMk/>
            <pc:sldMk cId="1912366401" sldId="2147479006"/>
            <ac:spMk id="20" creationId="{407F8F19-E2DE-0299-C677-3BC7782AADC1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1" creationId="{A5935687-F4E9-03F9-B0BB-B816F73ADCBB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2" creationId="{0F651113-02CD-21D0-8CA2-3E7AE60369C5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3" creationId="{28040DB7-A373-1312-C427-435E62710E22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4" creationId="{D0ED4AFE-F8B6-1B2D-E726-1D453F98EC6F}"/>
          </ac:spMkLst>
        </pc:spChg>
        <pc:spChg chg="mod">
          <ac:chgData name="Joshi, Swapnil" userId="ffe403be-93f7-46c9-a471-61ec259e22de" providerId="ADAL" clId="{D78D90F2-B692-4A0C-8064-E42A12B903F0}" dt="2026-09-29T19:45:20.131" v="289" actId="1036"/>
          <ac:spMkLst>
            <pc:docMk/>
            <pc:sldMk cId="1912366401" sldId="2147479006"/>
            <ac:spMk id="25" creationId="{28DD5841-CEBD-F7BC-BAC5-9DCD85681AC7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6" creationId="{B719DD6D-FAAF-5B5A-57F2-C75C565D7293}"/>
          </ac:spMkLst>
        </pc:spChg>
        <pc:spChg chg="mod">
          <ac:chgData name="Joshi, Swapnil" userId="ffe403be-93f7-46c9-a471-61ec259e22de" providerId="ADAL" clId="{D78D90F2-B692-4A0C-8064-E42A12B903F0}" dt="2026-09-29T19:47:15.169" v="320" actId="207"/>
          <ac:spMkLst>
            <pc:docMk/>
            <pc:sldMk cId="1912366401" sldId="2147479006"/>
            <ac:spMk id="27" creationId="{AF44751A-232D-7DCA-386A-0E187E6C1D6E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8" creationId="{6C0CAEBD-2ABF-38BE-0F10-C580A9132F99}"/>
          </ac:spMkLst>
        </pc:spChg>
        <pc:spChg chg="mod">
          <ac:chgData name="Joshi, Swapnil" userId="ffe403be-93f7-46c9-a471-61ec259e22de" providerId="ADAL" clId="{D78D90F2-B692-4A0C-8064-E42A12B903F0}" dt="2026-09-29T19:44:58.203" v="253" actId="207"/>
          <ac:spMkLst>
            <pc:docMk/>
            <pc:sldMk cId="1912366401" sldId="2147479006"/>
            <ac:spMk id="29" creationId="{C487267F-DC95-699A-408F-8C97EC579959}"/>
          </ac:spMkLst>
        </pc:spChg>
        <pc:spChg chg="mod">
          <ac:chgData name="Joshi, Swapnil" userId="ffe403be-93f7-46c9-a471-61ec259e22de" providerId="ADAL" clId="{D78D90F2-B692-4A0C-8064-E42A12B903F0}" dt="2026-09-29T19:45:20.131" v="289" actId="1036"/>
          <ac:spMkLst>
            <pc:docMk/>
            <pc:sldMk cId="1912366401" sldId="2147479006"/>
            <ac:spMk id="30" creationId="{A5FA98FB-FDD2-9428-EEF4-B3D577CB7A0B}"/>
          </ac:spMkLst>
        </pc:spChg>
        <pc:spChg chg="mod">
          <ac:chgData name="Joshi, Swapnil" userId="ffe403be-93f7-46c9-a471-61ec259e22de" providerId="ADAL" clId="{D78D90F2-B692-4A0C-8064-E42A12B903F0}" dt="2026-09-29T19:46:52.831" v="319"/>
          <ac:spMkLst>
            <pc:docMk/>
            <pc:sldMk cId="1912366401" sldId="2147479006"/>
            <ac:spMk id="31" creationId="{3699E1BF-444A-1C42-0D43-CB0F84E7E5BA}"/>
          </ac:spMkLst>
        </pc:spChg>
        <pc:spChg chg="mod">
          <ac:chgData name="Joshi, Swapnil" userId="ffe403be-93f7-46c9-a471-61ec259e22de" providerId="ADAL" clId="{D78D90F2-B692-4A0C-8064-E42A12B903F0}" dt="2026-09-29T21:11:52.103" v="631" actId="14100"/>
          <ac:spMkLst>
            <pc:docMk/>
            <pc:sldMk cId="1912366401" sldId="2147479006"/>
            <ac:spMk id="32" creationId="{83F31A5F-444D-2112-431C-CC86223F6DF0}"/>
          </ac:spMkLst>
        </pc:spChg>
        <pc:spChg chg="mod">
          <ac:chgData name="Joshi, Swapnil" userId="ffe403be-93f7-46c9-a471-61ec259e22de" providerId="ADAL" clId="{D78D90F2-B692-4A0C-8064-E42A12B903F0}" dt="2026-09-29T19:59:07.173" v="327" actId="403"/>
          <ac:spMkLst>
            <pc:docMk/>
            <pc:sldMk cId="1912366401" sldId="2147479006"/>
            <ac:spMk id="34" creationId="{4ED84135-06FC-FDF6-6300-AE8169B4B521}"/>
          </ac:spMkLst>
        </pc:spChg>
        <pc:spChg chg="mod">
          <ac:chgData name="Joshi, Swapnil" userId="ffe403be-93f7-46c9-a471-61ec259e22de" providerId="ADAL" clId="{D78D90F2-B692-4A0C-8064-E42A12B903F0}" dt="2026-09-29T19:46:12.505" v="299" actId="207"/>
          <ac:spMkLst>
            <pc:docMk/>
            <pc:sldMk cId="1912366401" sldId="2147479006"/>
            <ac:spMk id="35" creationId="{6FCDE22E-E1C1-F786-8D1C-80D523F2A0D9}"/>
          </ac:spMkLst>
        </pc:spChg>
        <pc:spChg chg="mod">
          <ac:chgData name="Joshi, Swapnil" userId="ffe403be-93f7-46c9-a471-61ec259e22de" providerId="ADAL" clId="{D78D90F2-B692-4A0C-8064-E42A12B903F0}" dt="2026-09-29T21:12:05.557" v="638" actId="1036"/>
          <ac:spMkLst>
            <pc:docMk/>
            <pc:sldMk cId="1912366401" sldId="2147479006"/>
            <ac:spMk id="36" creationId="{2EF16725-0C70-2918-4DFC-794AF98392C5}"/>
          </ac:spMkLst>
        </pc:spChg>
        <pc:spChg chg="mod">
          <ac:chgData name="Joshi, Swapnil" userId="ffe403be-93f7-46c9-a471-61ec259e22de" providerId="ADAL" clId="{D78D90F2-B692-4A0C-8064-E42A12B903F0}" dt="2026-09-29T21:11:52.103" v="631" actId="14100"/>
          <ac:spMkLst>
            <pc:docMk/>
            <pc:sldMk cId="1912366401" sldId="2147479006"/>
            <ac:spMk id="37" creationId="{0BB6BD4B-8BC8-9169-3265-034366F73CA0}"/>
          </ac:spMkLst>
        </pc:spChg>
        <pc:spChg chg="mod">
          <ac:chgData name="Joshi, Swapnil" userId="ffe403be-93f7-46c9-a471-61ec259e22de" providerId="ADAL" clId="{D78D90F2-B692-4A0C-8064-E42A12B903F0}" dt="2026-09-29T19:59:07.173" v="327" actId="403"/>
          <ac:spMkLst>
            <pc:docMk/>
            <pc:sldMk cId="1912366401" sldId="2147479006"/>
            <ac:spMk id="39" creationId="{6FE71709-3FF0-6103-54BB-3D08ED792354}"/>
          </ac:spMkLst>
        </pc:spChg>
        <pc:spChg chg="mod">
          <ac:chgData name="Joshi, Swapnil" userId="ffe403be-93f7-46c9-a471-61ec259e22de" providerId="ADAL" clId="{D78D90F2-B692-4A0C-8064-E42A12B903F0}" dt="2026-09-29T19:59:34.426" v="330" actId="14100"/>
          <ac:spMkLst>
            <pc:docMk/>
            <pc:sldMk cId="1912366401" sldId="2147479006"/>
            <ac:spMk id="40" creationId="{81A4DE08-3C06-9937-873A-27728AD5EE8D}"/>
          </ac:spMkLst>
        </pc:spChg>
        <pc:spChg chg="mod">
          <ac:chgData name="Joshi, Swapnil" userId="ffe403be-93f7-46c9-a471-61ec259e22de" providerId="ADAL" clId="{D78D90F2-B692-4A0C-8064-E42A12B903F0}" dt="2026-09-29T21:12:05.557" v="638" actId="1036"/>
          <ac:spMkLst>
            <pc:docMk/>
            <pc:sldMk cId="1912366401" sldId="2147479006"/>
            <ac:spMk id="41" creationId="{8ECA4A45-84BE-06DF-2C16-D8E4E7D9E66F}"/>
          </ac:spMkLst>
        </pc:spChg>
        <pc:spChg chg="mod">
          <ac:chgData name="Joshi, Swapnil" userId="ffe403be-93f7-46c9-a471-61ec259e22de" providerId="ADAL" clId="{D78D90F2-B692-4A0C-8064-E42A12B903F0}" dt="2026-09-29T21:11:52.103" v="631" actId="14100"/>
          <ac:spMkLst>
            <pc:docMk/>
            <pc:sldMk cId="1912366401" sldId="2147479006"/>
            <ac:spMk id="42" creationId="{3D2A4A56-5D35-8794-7FDD-B53011E18E7E}"/>
          </ac:spMkLst>
        </pc:spChg>
        <pc:spChg chg="mod">
          <ac:chgData name="Joshi, Swapnil" userId="ffe403be-93f7-46c9-a471-61ec259e22de" providerId="ADAL" clId="{D78D90F2-B692-4A0C-8064-E42A12B903F0}" dt="2026-09-29T19:59:07.173" v="327" actId="403"/>
          <ac:spMkLst>
            <pc:docMk/>
            <pc:sldMk cId="1912366401" sldId="2147479006"/>
            <ac:spMk id="44" creationId="{C2F647C7-FD88-6E8F-0D39-29764E9AFBC0}"/>
          </ac:spMkLst>
        </pc:spChg>
        <pc:spChg chg="mod">
          <ac:chgData name="Joshi, Swapnil" userId="ffe403be-93f7-46c9-a471-61ec259e22de" providerId="ADAL" clId="{D78D90F2-B692-4A0C-8064-E42A12B903F0}" dt="2026-09-29T19:46:12.505" v="299" actId="207"/>
          <ac:spMkLst>
            <pc:docMk/>
            <pc:sldMk cId="1912366401" sldId="2147479006"/>
            <ac:spMk id="45" creationId="{D0DE5456-666A-4509-FFEF-535303F3CA01}"/>
          </ac:spMkLst>
        </pc:spChg>
        <pc:spChg chg="mod">
          <ac:chgData name="Joshi, Swapnil" userId="ffe403be-93f7-46c9-a471-61ec259e22de" providerId="ADAL" clId="{D78D90F2-B692-4A0C-8064-E42A12B903F0}" dt="2026-09-29T21:12:05.557" v="638" actId="1036"/>
          <ac:spMkLst>
            <pc:docMk/>
            <pc:sldMk cId="1912366401" sldId="2147479006"/>
            <ac:spMk id="46" creationId="{FF9C4C16-250C-748E-2C97-87A97A916B94}"/>
          </ac:spMkLst>
        </pc:spChg>
        <pc:spChg chg="mod">
          <ac:chgData name="Joshi, Swapnil" userId="ffe403be-93f7-46c9-a471-61ec259e22de" providerId="ADAL" clId="{D78D90F2-B692-4A0C-8064-E42A12B903F0}" dt="2026-09-29T21:11:52.103" v="631" actId="14100"/>
          <ac:spMkLst>
            <pc:docMk/>
            <pc:sldMk cId="1912366401" sldId="2147479006"/>
            <ac:spMk id="47" creationId="{76CC5856-98A0-99AB-7C59-CAA4AE9EC4EA}"/>
          </ac:spMkLst>
        </pc:spChg>
        <pc:spChg chg="mod">
          <ac:chgData name="Joshi, Swapnil" userId="ffe403be-93f7-46c9-a471-61ec259e22de" providerId="ADAL" clId="{D78D90F2-B692-4A0C-8064-E42A12B903F0}" dt="2026-09-29T19:59:07.173" v="327" actId="403"/>
          <ac:spMkLst>
            <pc:docMk/>
            <pc:sldMk cId="1912366401" sldId="2147479006"/>
            <ac:spMk id="49" creationId="{ACCCC0A0-7777-D892-2F28-51F032E7B982}"/>
          </ac:spMkLst>
        </pc:spChg>
        <pc:spChg chg="mod">
          <ac:chgData name="Joshi, Swapnil" userId="ffe403be-93f7-46c9-a471-61ec259e22de" providerId="ADAL" clId="{D78D90F2-B692-4A0C-8064-E42A12B903F0}" dt="2026-09-29T19:46:12.505" v="299" actId="207"/>
          <ac:spMkLst>
            <pc:docMk/>
            <pc:sldMk cId="1912366401" sldId="2147479006"/>
            <ac:spMk id="50" creationId="{96BC81E5-9C69-DBB7-FEF8-3CD3FD562A48}"/>
          </ac:spMkLst>
        </pc:spChg>
        <pc:spChg chg="mod">
          <ac:chgData name="Joshi, Swapnil" userId="ffe403be-93f7-46c9-a471-61ec259e22de" providerId="ADAL" clId="{D78D90F2-B692-4A0C-8064-E42A12B903F0}" dt="2026-09-29T21:12:05.557" v="638" actId="1036"/>
          <ac:spMkLst>
            <pc:docMk/>
            <pc:sldMk cId="1912366401" sldId="2147479006"/>
            <ac:spMk id="51" creationId="{B5B030C6-26E7-9FB9-4CBA-4EC2F07217F3}"/>
          </ac:spMkLst>
        </pc:spChg>
      </pc:sldChg>
      <pc:sldChg chg="modSp mod">
        <pc:chgData name="Joshi, Swapnil" userId="ffe403be-93f7-46c9-a471-61ec259e22de" providerId="ADAL" clId="{D78D90F2-B692-4A0C-8064-E42A12B903F0}" dt="2026-09-29T21:03:41.850" v="626" actId="20577"/>
        <pc:sldMkLst>
          <pc:docMk/>
          <pc:sldMk cId="831089027" sldId="2147479008"/>
        </pc:sldMkLst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2" creationId="{A409BB82-592C-D856-4426-B403CE2AFD01}"/>
          </ac:spMkLst>
        </pc:spChg>
        <pc:spChg chg="mod">
          <ac:chgData name="Joshi, Swapnil" userId="ffe403be-93f7-46c9-a471-61ec259e22de" providerId="ADAL" clId="{D78D90F2-B692-4A0C-8064-E42A12B903F0}" dt="2026-09-29T21:03:41.850" v="626" actId="20577"/>
          <ac:spMkLst>
            <pc:docMk/>
            <pc:sldMk cId="831089027" sldId="2147479008"/>
            <ac:spMk id="78" creationId="{40D3CA2E-5507-33AF-B9A4-82255751BABF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2" creationId="{E5657C8F-546C-59D1-4838-6A5B9DCA7501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3" creationId="{B1E8087B-BF2A-8175-FDE9-16397154D3CE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4" creationId="{EFF8DA78-C8CD-3F17-846A-3CB068058BD6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5" creationId="{D3A16236-55CD-A1CF-0652-99221521FBAA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6" creationId="{7CCAFF25-224B-A3A5-0C7B-8A58BF0649B4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7" creationId="{3DCEDE91-9100-84A2-F86A-BD375CC71169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8" creationId="{AFC2ECEA-8C95-5CEE-AF08-0959F2E88326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99" creationId="{69ECF860-F68D-2DA8-5A7B-60076920B712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03" creationId="{9F7147A0-531E-3F83-1683-24AFF89815B7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04" creationId="{E6348261-2094-90B7-4C77-C86B17760160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05" creationId="{D11331E7-EEF9-6CD7-A8F7-51667BFCE4EF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06" creationId="{E06E6B6B-B931-9745-70BF-8342B4338C05}"/>
          </ac:spMkLst>
        </pc:spChg>
        <pc:spChg chg="mod">
          <ac:chgData name="Joshi, Swapnil" userId="ffe403be-93f7-46c9-a471-61ec259e22de" providerId="ADAL" clId="{D78D90F2-B692-4A0C-8064-E42A12B903F0}" dt="2026-09-29T20:30:16.816" v="533" actId="1035"/>
          <ac:spMkLst>
            <pc:docMk/>
            <pc:sldMk cId="831089027" sldId="2147479008"/>
            <ac:spMk id="120" creationId="{9E6B7760-B801-7ECD-43BF-546CF2C79FE6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21" creationId="{01F62DA0-299D-71C1-AB41-B562D3056F81}"/>
          </ac:spMkLst>
        </pc:spChg>
        <pc:spChg chg="mod">
          <ac:chgData name="Joshi, Swapnil" userId="ffe403be-93f7-46c9-a471-61ec259e22de" providerId="ADAL" clId="{D78D90F2-B692-4A0C-8064-E42A12B903F0}" dt="2026-09-29T20:29:59.422" v="529" actId="14100"/>
          <ac:spMkLst>
            <pc:docMk/>
            <pc:sldMk cId="831089027" sldId="2147479008"/>
            <ac:spMk id="122" creationId="{2C12C556-3F35-61B7-4270-0045D20380F2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23" creationId="{4ECF511F-A666-300E-7B96-A1F9CD4FD67B}"/>
          </ac:spMkLst>
        </pc:spChg>
        <pc:spChg chg="mod">
          <ac:chgData name="Joshi, Swapnil" userId="ffe403be-93f7-46c9-a471-61ec259e22de" providerId="ADAL" clId="{D78D90F2-B692-4A0C-8064-E42A12B903F0}" dt="2026-09-29T20:29:50.642" v="528" actId="403"/>
          <ac:spMkLst>
            <pc:docMk/>
            <pc:sldMk cId="831089027" sldId="2147479008"/>
            <ac:spMk id="124" creationId="{9B292BE2-0633-A6A2-EF13-7EB1F1651089}"/>
          </ac:spMkLst>
        </pc:spChg>
        <pc:spChg chg="mod">
          <ac:chgData name="Joshi, Swapnil" userId="ffe403be-93f7-46c9-a471-61ec259e22de" providerId="ADAL" clId="{D78D90F2-B692-4A0C-8064-E42A12B903F0}" dt="2026-09-29T20:04:11.169" v="331" actId="207"/>
          <ac:spMkLst>
            <pc:docMk/>
            <pc:sldMk cId="831089027" sldId="2147479008"/>
            <ac:spMk id="125" creationId="{616E6693-7F42-98E1-5FEB-E74322C40D32}"/>
          </ac:spMkLst>
        </pc:spChg>
        <pc:spChg chg="mod">
          <ac:chgData name="Joshi, Swapnil" userId="ffe403be-93f7-46c9-a471-61ec259e22de" providerId="ADAL" clId="{D78D90F2-B692-4A0C-8064-E42A12B903F0}" dt="2026-09-29T20:29:50.642" v="528" actId="403"/>
          <ac:spMkLst>
            <pc:docMk/>
            <pc:sldMk cId="831089027" sldId="2147479008"/>
            <ac:spMk id="126" creationId="{2CEA6F3C-CC8F-7E54-165D-9DB92598119C}"/>
          </ac:spMkLst>
        </pc:spChg>
        <pc:spChg chg="mod">
          <ac:chgData name="Joshi, Swapnil" userId="ffe403be-93f7-46c9-a471-61ec259e22de" providerId="ADAL" clId="{D78D90F2-B692-4A0C-8064-E42A12B903F0}" dt="2026-09-29T20:08:48.844" v="367" actId="14100"/>
          <ac:spMkLst>
            <pc:docMk/>
            <pc:sldMk cId="831089027" sldId="2147479008"/>
            <ac:spMk id="127" creationId="{7D96C034-5046-E1BA-0492-A23667142852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28" creationId="{8C64291F-ACDA-4A58-2A70-B1DE4A21EC60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29" creationId="{8BA40755-3E8E-DEBE-C216-7DFDF092F49D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30" creationId="{AA2CA948-345D-07C7-B4E4-6AFEF9CC0931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31" creationId="{1291FAFD-9748-9E01-4B75-F14488A586FB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32" creationId="{A7E577AD-9F75-5539-B3F0-E002B5DF4D66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33" creationId="{DD42A833-D9DB-C4DE-4373-4346D0B16C6C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34" creationId="{1742B7B8-C64B-D127-01C9-73418DF06CC9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35" creationId="{27CA55AF-FC35-049C-F505-AE2FD1158CD2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36" creationId="{2A7C53E1-4427-46C6-7962-2F7B9EB18480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37" creationId="{3C5FAE73-6B85-8ECB-A9B4-A9277D6695AA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38" creationId="{BB5F7A65-BEE2-D15F-CE92-9102C7550D7A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39" creationId="{AD2FC00B-94C3-48CA-AD51-C0180029B202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40" creationId="{B9F9AE86-B7C2-4CCE-A817-100F79CAEE6E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41" creationId="{6BBB0EC9-23DE-344C-9356-51D142E4D8F6}"/>
          </ac:spMkLst>
        </pc:spChg>
        <pc:spChg chg="mod">
          <ac:chgData name="Joshi, Swapnil" userId="ffe403be-93f7-46c9-a471-61ec259e22de" providerId="ADAL" clId="{D78D90F2-B692-4A0C-8064-E42A12B903F0}" dt="2026-09-29T20:28:52.923" v="518" actId="1036"/>
          <ac:spMkLst>
            <pc:docMk/>
            <pc:sldMk cId="831089027" sldId="2147479008"/>
            <ac:spMk id="142" creationId="{F66D0EC9-C71B-372B-81DD-571FFA77D3C9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43" creationId="{D5A7E9AA-5A0E-41A4-CFDD-1A6EF7087250}"/>
          </ac:spMkLst>
        </pc:spChg>
        <pc:spChg chg="mod">
          <ac:chgData name="Joshi, Swapnil" userId="ffe403be-93f7-46c9-a471-61ec259e22de" providerId="ADAL" clId="{D78D90F2-B692-4A0C-8064-E42A12B903F0}" dt="2026-09-29T20:28:32.256" v="514" actId="1036"/>
          <ac:spMkLst>
            <pc:docMk/>
            <pc:sldMk cId="831089027" sldId="2147479008"/>
            <ac:spMk id="144" creationId="{0D530EF0-3CB5-D539-3908-AC9C15B21FBC}"/>
          </ac:spMkLst>
        </pc:spChg>
        <pc:spChg chg="mod">
          <ac:chgData name="Joshi, Swapnil" userId="ffe403be-93f7-46c9-a471-61ec259e22de" providerId="ADAL" clId="{D78D90F2-B692-4A0C-8064-E42A12B903F0}" dt="2026-09-29T20:29:12.187" v="522" actId="1035"/>
          <ac:spMkLst>
            <pc:docMk/>
            <pc:sldMk cId="831089027" sldId="2147479008"/>
            <ac:spMk id="145" creationId="{4D930EA9-389F-2D8B-2A83-0BB86D6F9257}"/>
          </ac:spMkLst>
        </pc:spChg>
        <pc:spChg chg="mod">
          <ac:chgData name="Joshi, Swapnil" userId="ffe403be-93f7-46c9-a471-61ec259e22de" providerId="ADAL" clId="{D78D90F2-B692-4A0C-8064-E42A12B903F0}" dt="2026-09-29T20:29:17.723" v="527" actId="1035"/>
          <ac:spMkLst>
            <pc:docMk/>
            <pc:sldMk cId="831089027" sldId="2147479008"/>
            <ac:spMk id="146" creationId="{8A5A2E6A-419F-CAB0-0366-38393E79691D}"/>
          </ac:spMkLst>
        </pc:spChg>
      </pc:sldChg>
      <pc:sldChg chg="modSp mod">
        <pc:chgData name="Joshi, Swapnil" userId="ffe403be-93f7-46c9-a471-61ec259e22de" providerId="ADAL" clId="{D78D90F2-B692-4A0C-8064-E42A12B903F0}" dt="2026-09-29T21:13:20.402" v="642" actId="20577"/>
        <pc:sldMkLst>
          <pc:docMk/>
          <pc:sldMk cId="1943268177" sldId="2147479010"/>
        </pc:sldMkLst>
        <pc:spChg chg="mod">
          <ac:chgData name="Joshi, Swapnil" userId="ffe403be-93f7-46c9-a471-61ec259e22de" providerId="ADAL" clId="{D78D90F2-B692-4A0C-8064-E42A12B903F0}" dt="2026-09-29T21:13:20.402" v="642" actId="20577"/>
          <ac:spMkLst>
            <pc:docMk/>
            <pc:sldMk cId="1943268177" sldId="2147479010"/>
            <ac:spMk id="11" creationId="{94ACD5C9-0AA8-4788-5E98-0BB3824B08A6}"/>
          </ac:spMkLst>
        </pc:spChg>
      </pc:sldChg>
      <pc:sldChg chg="modSp mod">
        <pc:chgData name="Joshi, Swapnil" userId="ffe403be-93f7-46c9-a471-61ec259e22de" providerId="ADAL" clId="{D78D90F2-B692-4A0C-8064-E42A12B903F0}" dt="2026-09-29T20:45:34.358" v="556" actId="1076"/>
        <pc:sldMkLst>
          <pc:docMk/>
          <pc:sldMk cId="846541838" sldId="2147479011"/>
        </pc:sldMkLst>
        <pc:spChg chg="mod">
          <ac:chgData name="Joshi, Swapnil" userId="ffe403be-93f7-46c9-a471-61ec259e22de" providerId="ADAL" clId="{D78D90F2-B692-4A0C-8064-E42A12B903F0}" dt="2026-09-29T20:41:30.406" v="537"/>
          <ac:spMkLst>
            <pc:docMk/>
            <pc:sldMk cId="846541838" sldId="2147479011"/>
            <ac:spMk id="9" creationId="{FC590258-1238-5FB1-D0CF-68804F37F324}"/>
          </ac:spMkLst>
        </pc:spChg>
        <pc:spChg chg="mod">
          <ac:chgData name="Joshi, Swapnil" userId="ffe403be-93f7-46c9-a471-61ec259e22de" providerId="ADAL" clId="{D78D90F2-B692-4A0C-8064-E42A12B903F0}" dt="2026-09-29T20:42:11.843" v="543"/>
          <ac:spMkLst>
            <pc:docMk/>
            <pc:sldMk cId="846541838" sldId="2147479011"/>
            <ac:spMk id="10" creationId="{968F509C-CB9F-6B54-687A-FC372939DC7E}"/>
          </ac:spMkLst>
        </pc:spChg>
        <pc:spChg chg="mod">
          <ac:chgData name="Joshi, Swapnil" userId="ffe403be-93f7-46c9-a471-61ec259e22de" providerId="ADAL" clId="{D78D90F2-B692-4A0C-8064-E42A12B903F0}" dt="2026-09-29T20:45:27.512" v="555" actId="1076"/>
          <ac:spMkLst>
            <pc:docMk/>
            <pc:sldMk cId="846541838" sldId="2147479011"/>
            <ac:spMk id="12" creationId="{7CCDBD91-CCFA-CA14-958E-1993C10B34D7}"/>
          </ac:spMkLst>
        </pc:spChg>
        <pc:spChg chg="mod">
          <ac:chgData name="Joshi, Swapnil" userId="ffe403be-93f7-46c9-a471-61ec259e22de" providerId="ADAL" clId="{D78D90F2-B692-4A0C-8064-E42A12B903F0}" dt="2026-09-29T20:41:37.179" v="538"/>
          <ac:spMkLst>
            <pc:docMk/>
            <pc:sldMk cId="846541838" sldId="2147479011"/>
            <ac:spMk id="17" creationId="{8A8003E1-81C4-B06C-942F-1740BBCDD43B}"/>
          </ac:spMkLst>
        </pc:spChg>
        <pc:spChg chg="mod">
          <ac:chgData name="Joshi, Swapnil" userId="ffe403be-93f7-46c9-a471-61ec259e22de" providerId="ADAL" clId="{D78D90F2-B692-4A0C-8064-E42A12B903F0}" dt="2026-09-29T20:42:11.843" v="543"/>
          <ac:spMkLst>
            <pc:docMk/>
            <pc:sldMk cId="846541838" sldId="2147479011"/>
            <ac:spMk id="18" creationId="{46EEF8FB-0316-CC7D-2E3E-3D091B20303F}"/>
          </ac:spMkLst>
        </pc:spChg>
        <pc:spChg chg="mod">
          <ac:chgData name="Joshi, Swapnil" userId="ffe403be-93f7-46c9-a471-61ec259e22de" providerId="ADAL" clId="{D78D90F2-B692-4A0C-8064-E42A12B903F0}" dt="2026-09-29T20:44:54.139" v="553" actId="14100"/>
          <ac:spMkLst>
            <pc:docMk/>
            <pc:sldMk cId="846541838" sldId="2147479011"/>
            <ac:spMk id="20" creationId="{687726B3-741F-E0CB-3B83-C54D23688ED1}"/>
          </ac:spMkLst>
        </pc:spChg>
        <pc:spChg chg="mod">
          <ac:chgData name="Joshi, Swapnil" userId="ffe403be-93f7-46c9-a471-61ec259e22de" providerId="ADAL" clId="{D78D90F2-B692-4A0C-8064-E42A12B903F0}" dt="2026-09-29T20:42:20.952" v="544" actId="403"/>
          <ac:spMkLst>
            <pc:docMk/>
            <pc:sldMk cId="846541838" sldId="2147479011"/>
            <ac:spMk id="21" creationId="{B24295FA-97CA-60C9-DB6E-C38622ABE3D9}"/>
          </ac:spMkLst>
        </pc:spChg>
        <pc:spChg chg="mod">
          <ac:chgData name="Joshi, Swapnil" userId="ffe403be-93f7-46c9-a471-61ec259e22de" providerId="ADAL" clId="{D78D90F2-B692-4A0C-8064-E42A12B903F0}" dt="2026-09-29T20:41:55.616" v="542" actId="14100"/>
          <ac:spMkLst>
            <pc:docMk/>
            <pc:sldMk cId="846541838" sldId="2147479011"/>
            <ac:spMk id="25" creationId="{4DB48352-C302-6DC6-940A-728396A7C4B1}"/>
          </ac:spMkLst>
        </pc:spChg>
        <pc:spChg chg="mod">
          <ac:chgData name="Joshi, Swapnil" userId="ffe403be-93f7-46c9-a471-61ec259e22de" providerId="ADAL" clId="{D78D90F2-B692-4A0C-8064-E42A12B903F0}" dt="2026-09-29T20:42:11.843" v="543"/>
          <ac:spMkLst>
            <pc:docMk/>
            <pc:sldMk cId="846541838" sldId="2147479011"/>
            <ac:spMk id="26" creationId="{E7D9F2C0-28FD-B09A-BBD5-C4F0E0BA9C8D}"/>
          </ac:spMkLst>
        </pc:spChg>
        <pc:spChg chg="mod">
          <ac:chgData name="Joshi, Swapnil" userId="ffe403be-93f7-46c9-a471-61ec259e22de" providerId="ADAL" clId="{D78D90F2-B692-4A0C-8064-E42A12B903F0}" dt="2026-09-29T20:43:26.317" v="548" actId="1076"/>
          <ac:spMkLst>
            <pc:docMk/>
            <pc:sldMk cId="846541838" sldId="2147479011"/>
            <ac:spMk id="27" creationId="{8A2C92C8-3B80-A468-FC4D-E3E277DF3B2E}"/>
          </ac:spMkLst>
        </pc:spChg>
        <pc:spChg chg="mod">
          <ac:chgData name="Joshi, Swapnil" userId="ffe403be-93f7-46c9-a471-61ec259e22de" providerId="ADAL" clId="{D78D90F2-B692-4A0C-8064-E42A12B903F0}" dt="2026-09-29T20:45:34.358" v="556" actId="1076"/>
          <ac:spMkLst>
            <pc:docMk/>
            <pc:sldMk cId="846541838" sldId="2147479011"/>
            <ac:spMk id="28" creationId="{39C44134-7C8F-CB4E-493F-22A27CE539E6}"/>
          </ac:spMkLst>
        </pc:spChg>
        <pc:spChg chg="mod">
          <ac:chgData name="Joshi, Swapnil" userId="ffe403be-93f7-46c9-a471-61ec259e22de" providerId="ADAL" clId="{D78D90F2-B692-4A0C-8064-E42A12B903F0}" dt="2026-09-29T20:42:26.565" v="545" actId="403"/>
          <ac:spMkLst>
            <pc:docMk/>
            <pc:sldMk cId="846541838" sldId="2147479011"/>
            <ac:spMk id="29" creationId="{A052880E-584E-1CD8-24EB-842F0308F7DD}"/>
          </ac:spMkLst>
        </pc:spChg>
      </pc:sldChg>
      <pc:sldMasterChg chg="delSldLayout">
        <pc:chgData name="Joshi, Swapnil" userId="ffe403be-93f7-46c9-a471-61ec259e22de" providerId="ADAL" clId="{D78D90F2-B692-4A0C-8064-E42A12B903F0}" dt="2026-09-29T19:33:11.342" v="195" actId="2696"/>
        <pc:sldMasterMkLst>
          <pc:docMk/>
          <pc:sldMasterMk cId="4067918701" sldId="2147483648"/>
        </pc:sldMasterMkLst>
        <pc:sldLayoutChg chg="del">
          <pc:chgData name="Joshi, Swapnil" userId="ffe403be-93f7-46c9-a471-61ec259e22de" providerId="ADAL" clId="{D78D90F2-B692-4A0C-8064-E42A12B903F0}" dt="2026-09-29T18:55:10.112" v="72" actId="2696"/>
          <pc:sldLayoutMkLst>
            <pc:docMk/>
            <pc:sldMasterMk cId="4067918701" sldId="2147483648"/>
            <pc:sldLayoutMk cId="4170233344" sldId="2147483660"/>
          </pc:sldLayoutMkLst>
        </pc:sldLayoutChg>
        <pc:sldLayoutChg chg="del">
          <pc:chgData name="Joshi, Swapnil" userId="ffe403be-93f7-46c9-a471-61ec259e22de" providerId="ADAL" clId="{D78D90F2-B692-4A0C-8064-E42A12B903F0}" dt="2026-09-29T19:33:11.342" v="195" actId="2696"/>
          <pc:sldLayoutMkLst>
            <pc:docMk/>
            <pc:sldMasterMk cId="4067918701" sldId="2147483648"/>
            <pc:sldLayoutMk cId="3963768392" sldId="2147483661"/>
          </pc:sldLayoutMkLst>
        </pc:sldLayoutChg>
      </pc:sldMasterChg>
    </pc:docChg>
  </pc:docChgLst>
  <pc:docChgLst>
    <pc:chgData name="Mocharla, N D Sai Kesav Pavan" userId="8cfec8ba-1b40-4f69-b0cb-c7407e54935a" providerId="ADAL" clId="{59ECAAA8-E47A-4D27-B8DF-CCC2A6B3FDBE}"/>
    <pc:docChg chg="undo redo custSel addSld delSld modSld sldOrd">
      <pc:chgData name="Mocharla, N D Sai Kesav Pavan" userId="8cfec8ba-1b40-4f69-b0cb-c7407e54935a" providerId="ADAL" clId="{59ECAAA8-E47A-4D27-B8DF-CCC2A6B3FDBE}" dt="2026-09-29T21:06:50.002" v="2988" actId="1036"/>
      <pc:docMkLst>
        <pc:docMk/>
      </pc:docMkLst>
      <pc:sldChg chg="addSp delSp modSp mod setBg">
        <pc:chgData name="Mocharla, N D Sai Kesav Pavan" userId="8cfec8ba-1b40-4f69-b0cb-c7407e54935a" providerId="ADAL" clId="{59ECAAA8-E47A-4D27-B8DF-CCC2A6B3FDBE}" dt="2026-09-29T21:06:50.002" v="2988" actId="1036"/>
        <pc:sldMkLst>
          <pc:docMk/>
          <pc:sldMk cId="3718448983" sldId="256"/>
        </pc:sldMkLst>
        <pc:spChg chg="mod">
          <ac:chgData name="Mocharla, N D Sai Kesav Pavan" userId="8cfec8ba-1b40-4f69-b0cb-c7407e54935a" providerId="ADAL" clId="{59ECAAA8-E47A-4D27-B8DF-CCC2A6B3FDBE}" dt="2026-09-29T21:06:35.395" v="2981" actId="12788"/>
          <ac:spMkLst>
            <pc:docMk/>
            <pc:sldMk cId="3718448983" sldId="256"/>
            <ac:spMk id="10" creationId="{CCC5578F-9C92-C5DC-16F1-BA6052625F97}"/>
          </ac:spMkLst>
        </pc:spChg>
        <pc:spChg chg="del">
          <ac:chgData name="Mocharla, N D Sai Kesav Pavan" userId="8cfec8ba-1b40-4f69-b0cb-c7407e54935a" providerId="ADAL" clId="{59ECAAA8-E47A-4D27-B8DF-CCC2A6B3FDBE}" dt="2026-09-29T17:40:09.673" v="20" actId="478"/>
          <ac:spMkLst>
            <pc:docMk/>
            <pc:sldMk cId="3718448983" sldId="256"/>
            <ac:spMk id="11" creationId="{D3A63356-433F-7500-BB6D-E024B590781A}"/>
          </ac:spMkLst>
        </pc:spChg>
        <pc:spChg chg="add del mod">
          <ac:chgData name="Mocharla, N D Sai Kesav Pavan" userId="8cfec8ba-1b40-4f69-b0cb-c7407e54935a" providerId="ADAL" clId="{59ECAAA8-E47A-4D27-B8DF-CCC2A6B3FDBE}" dt="2026-09-29T17:40:12.667" v="21" actId="478"/>
          <ac:spMkLst>
            <pc:docMk/>
            <pc:sldMk cId="3718448983" sldId="256"/>
            <ac:spMk id="13" creationId="{3DAE70C6-C074-DD18-5ADD-3A1E84D4751C}"/>
          </ac:spMkLst>
        </pc:spChg>
        <pc:spChg chg="add del mod">
          <ac:chgData name="Mocharla, N D Sai Kesav Pavan" userId="8cfec8ba-1b40-4f69-b0cb-c7407e54935a" providerId="ADAL" clId="{59ECAAA8-E47A-4D27-B8DF-CCC2A6B3FDBE}" dt="2026-09-29T17:42:01.033" v="63" actId="478"/>
          <ac:spMkLst>
            <pc:docMk/>
            <pc:sldMk cId="3718448983" sldId="256"/>
            <ac:spMk id="14" creationId="{10CD8210-B109-A24C-5FAA-E9D6A2F44FFA}"/>
          </ac:spMkLst>
        </pc:spChg>
        <pc:spChg chg="del mod">
          <ac:chgData name="Mocharla, N D Sai Kesav Pavan" userId="8cfec8ba-1b40-4f69-b0cb-c7407e54935a" providerId="ADAL" clId="{59ECAAA8-E47A-4D27-B8DF-CCC2A6B3FDBE}" dt="2026-09-29T17:39:12.895" v="2"/>
          <ac:spMkLst>
            <pc:docMk/>
            <pc:sldMk cId="3718448983" sldId="256"/>
            <ac:spMk id="15" creationId="{8756D9DC-19B1-4F85-17AB-F5548AF1D007}"/>
          </ac:spMkLst>
        </pc:spChg>
        <pc:spChg chg="add mod">
          <ac:chgData name="Mocharla, N D Sai Kesav Pavan" userId="8cfec8ba-1b40-4f69-b0cb-c7407e54935a" providerId="ADAL" clId="{59ECAAA8-E47A-4D27-B8DF-CCC2A6B3FDBE}" dt="2026-09-29T21:06:40.409" v="2982" actId="12788"/>
          <ac:spMkLst>
            <pc:docMk/>
            <pc:sldMk cId="3718448983" sldId="256"/>
            <ac:spMk id="16" creationId="{24E3DFF7-ADA6-5355-B576-5B6E2F0F0E4B}"/>
          </ac:spMkLst>
        </pc:spChg>
        <pc:spChg chg="del mod">
          <ac:chgData name="Mocharla, N D Sai Kesav Pavan" userId="8cfec8ba-1b40-4f69-b0cb-c7407e54935a" providerId="ADAL" clId="{59ECAAA8-E47A-4D27-B8DF-CCC2A6B3FDBE}" dt="2026-09-29T17:39:28.130" v="7"/>
          <ac:spMkLst>
            <pc:docMk/>
            <pc:sldMk cId="3718448983" sldId="256"/>
            <ac:spMk id="19" creationId="{1E09D0E3-A55C-FA61-DF13-FA0BE181693D}"/>
          </ac:spMkLst>
        </pc:spChg>
        <pc:grpChg chg="add mod">
          <ac:chgData name="Mocharla, N D Sai Kesav Pavan" userId="8cfec8ba-1b40-4f69-b0cb-c7407e54935a" providerId="ADAL" clId="{59ECAAA8-E47A-4D27-B8DF-CCC2A6B3FDBE}" dt="2026-09-29T21:06:28.238" v="2980" actId="12788"/>
          <ac:grpSpMkLst>
            <pc:docMk/>
            <pc:sldMk cId="3718448983" sldId="256"/>
            <ac:grpSpMk id="23" creationId="{56DA9A92-311A-99A3-2FD2-0D9F1C364799}"/>
          </ac:grpSpMkLst>
        </pc:grpChg>
        <pc:picChg chg="del">
          <ac:chgData name="Mocharla, N D Sai Kesav Pavan" userId="8cfec8ba-1b40-4f69-b0cb-c7407e54935a" providerId="ADAL" clId="{59ECAAA8-E47A-4D27-B8DF-CCC2A6B3FDBE}" dt="2026-09-29T17:40:02.644" v="18" actId="478"/>
          <ac:picMkLst>
            <pc:docMk/>
            <pc:sldMk cId="3718448983" sldId="256"/>
            <ac:picMk id="2" creationId="{CCC65B1E-256B-9B24-3D65-86FD0D056189}"/>
          </ac:picMkLst>
        </pc:picChg>
        <pc:picChg chg="add mod modCrop">
          <ac:chgData name="Mocharla, N D Sai Kesav Pavan" userId="8cfec8ba-1b40-4f69-b0cb-c7407e54935a" providerId="ADAL" clId="{59ECAAA8-E47A-4D27-B8DF-CCC2A6B3FDBE}" dt="2026-09-29T21:05:07.866" v="2902" actId="164"/>
          <ac:picMkLst>
            <pc:docMk/>
            <pc:sldMk cId="3718448983" sldId="256"/>
            <ac:picMk id="21" creationId="{6962DA5A-AE08-D1C4-887E-B05B74C4D690}"/>
          </ac:picMkLst>
        </pc:picChg>
        <pc:picChg chg="add mod modCrop">
          <ac:chgData name="Mocharla, N D Sai Kesav Pavan" userId="8cfec8ba-1b40-4f69-b0cb-c7407e54935a" providerId="ADAL" clId="{59ECAAA8-E47A-4D27-B8DF-CCC2A6B3FDBE}" dt="2026-09-29T21:05:44.341" v="2907" actId="732"/>
          <ac:picMkLst>
            <pc:docMk/>
            <pc:sldMk cId="3718448983" sldId="256"/>
            <ac:picMk id="22" creationId="{08B14F70-69D2-A423-340E-6D1E12799AE4}"/>
          </ac:picMkLst>
        </pc:picChg>
        <pc:cxnChg chg="add mod">
          <ac:chgData name="Mocharla, N D Sai Kesav Pavan" userId="8cfec8ba-1b40-4f69-b0cb-c7407e54935a" providerId="ADAL" clId="{59ECAAA8-E47A-4D27-B8DF-CCC2A6B3FDBE}" dt="2026-09-29T21:06:50.002" v="2988" actId="1036"/>
          <ac:cxnSpMkLst>
            <pc:docMk/>
            <pc:sldMk cId="3718448983" sldId="256"/>
            <ac:cxnSpMk id="17" creationId="{70064AE6-7CCC-EA37-8D91-54FC07E343C3}"/>
          </ac:cxnSpMkLst>
        </pc:cxnChg>
        <pc:cxnChg chg="del">
          <ac:chgData name="Mocharla, N D Sai Kesav Pavan" userId="8cfec8ba-1b40-4f69-b0cb-c7407e54935a" providerId="ADAL" clId="{59ECAAA8-E47A-4D27-B8DF-CCC2A6B3FDBE}" dt="2026-09-29T17:40:05.286" v="19" actId="478"/>
          <ac:cxnSpMkLst>
            <pc:docMk/>
            <pc:sldMk cId="3718448983" sldId="256"/>
            <ac:cxnSpMk id="20" creationId="{BCFEE7AF-4336-9605-A443-247CA4F39674}"/>
          </ac:cxnSpMkLst>
        </pc:cxnChg>
      </pc:sldChg>
      <pc:sldChg chg="add del setBg">
        <pc:chgData name="Mocharla, N D Sai Kesav Pavan" userId="8cfec8ba-1b40-4f69-b0cb-c7407e54935a" providerId="ADAL" clId="{59ECAAA8-E47A-4D27-B8DF-CCC2A6B3FDBE}" dt="2026-09-29T20:40:54.474" v="2691" actId="47"/>
        <pc:sldMkLst>
          <pc:docMk/>
          <pc:sldMk cId="0" sldId="257"/>
        </pc:sldMkLst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2247419426" sldId="259"/>
        </pc:sldMkLst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457265698" sldId="2147478990"/>
        </pc:sldMkLst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3857188418" sldId="2147478991"/>
        </pc:sldMkLst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600114595" sldId="2147478992"/>
        </pc:sldMkLst>
      </pc:sldChg>
      <pc:sldChg chg="modSp mod setBg">
        <pc:chgData name="Mocharla, N D Sai Kesav Pavan" userId="8cfec8ba-1b40-4f69-b0cb-c7407e54935a" providerId="ADAL" clId="{59ECAAA8-E47A-4D27-B8DF-CCC2A6B3FDBE}" dt="2026-09-29T20:12:21.977" v="2311" actId="14100"/>
        <pc:sldMkLst>
          <pc:docMk/>
          <pc:sldMk cId="4194991044" sldId="2147478993"/>
        </pc:sldMkLst>
        <pc:spChg chg="mod">
          <ac:chgData name="Mocharla, N D Sai Kesav Pavan" userId="8cfec8ba-1b40-4f69-b0cb-c7407e54935a" providerId="ADAL" clId="{59ECAAA8-E47A-4D27-B8DF-CCC2A6B3FDBE}" dt="2026-09-29T20:12:21.977" v="2311" actId="14100"/>
          <ac:spMkLst>
            <pc:docMk/>
            <pc:sldMk cId="4194991044" sldId="2147478993"/>
            <ac:spMk id="6" creationId="{BC594FC0-7A48-58B5-184A-552B80819682}"/>
          </ac:spMkLst>
        </pc:spChg>
      </pc:sldChg>
      <pc:sldChg chg="addSp delSp modSp new mod">
        <pc:chgData name="Mocharla, N D Sai Kesav Pavan" userId="8cfec8ba-1b40-4f69-b0cb-c7407e54935a" providerId="ADAL" clId="{59ECAAA8-E47A-4D27-B8DF-CCC2A6B3FDBE}" dt="2026-09-29T20:56:39.266" v="2829" actId="20577"/>
        <pc:sldMkLst>
          <pc:docMk/>
          <pc:sldMk cId="658877427" sldId="2147478994"/>
        </pc:sldMkLst>
        <pc:spChg chg="mod">
          <ac:chgData name="Mocharla, N D Sai Kesav Pavan" userId="8cfec8ba-1b40-4f69-b0cb-c7407e54935a" providerId="ADAL" clId="{59ECAAA8-E47A-4D27-B8DF-CCC2A6B3FDBE}" dt="2026-09-29T18:20:13.801" v="339" actId="113"/>
          <ac:spMkLst>
            <pc:docMk/>
            <pc:sldMk cId="658877427" sldId="2147478994"/>
            <ac:spMk id="2" creationId="{5AF40DE4-201F-E1EB-F2EC-3C4A50AF4BDF}"/>
          </ac:spMkLst>
        </pc:spChg>
        <pc:spChg chg="del">
          <ac:chgData name="Mocharla, N D Sai Kesav Pavan" userId="8cfec8ba-1b40-4f69-b0cb-c7407e54935a" providerId="ADAL" clId="{59ECAAA8-E47A-4D27-B8DF-CCC2A6B3FDBE}" dt="2026-09-29T17:56:10.858" v="196" actId="478"/>
          <ac:spMkLst>
            <pc:docMk/>
            <pc:sldMk cId="658877427" sldId="2147478994"/>
            <ac:spMk id="3" creationId="{040A5A28-E57E-0184-2F5C-791984BED2C5}"/>
          </ac:spMkLst>
        </pc:spChg>
        <pc:spChg chg="add mod">
          <ac:chgData name="Mocharla, N D Sai Kesav Pavan" userId="8cfec8ba-1b40-4f69-b0cb-c7407e54935a" providerId="ADAL" clId="{59ECAAA8-E47A-4D27-B8DF-CCC2A6B3FDBE}" dt="2026-09-29T18:55:53.455" v="819" actId="20577"/>
          <ac:spMkLst>
            <pc:docMk/>
            <pc:sldMk cId="658877427" sldId="2147478994"/>
            <ac:spMk id="6" creationId="{760F2786-01C2-6833-8EBD-010A9B3768E4}"/>
          </ac:spMkLst>
        </pc:spChg>
        <pc:spChg chg="add mod ord">
          <ac:chgData name="Mocharla, N D Sai Kesav Pavan" userId="8cfec8ba-1b40-4f69-b0cb-c7407e54935a" providerId="ADAL" clId="{59ECAAA8-E47A-4D27-B8DF-CCC2A6B3FDBE}" dt="2026-09-29T17:59:31.221" v="229" actId="164"/>
          <ac:spMkLst>
            <pc:docMk/>
            <pc:sldMk cId="658877427" sldId="2147478994"/>
            <ac:spMk id="8" creationId="{3D92E526-A9A3-6798-3A35-C2CAD66CC77F}"/>
          </ac:spMkLst>
        </pc:spChg>
        <pc:spChg chg="add mod ord">
          <ac:chgData name="Mocharla, N D Sai Kesav Pavan" userId="8cfec8ba-1b40-4f69-b0cb-c7407e54935a" providerId="ADAL" clId="{59ECAAA8-E47A-4D27-B8DF-CCC2A6B3FDBE}" dt="2026-09-29T17:57:02.864" v="212" actId="207"/>
          <ac:spMkLst>
            <pc:docMk/>
            <pc:sldMk cId="658877427" sldId="2147478994"/>
            <ac:spMk id="9" creationId="{46A0BFB8-922C-0F70-C7E4-0E66A3D4FF98}"/>
          </ac:spMkLst>
        </pc:spChg>
        <pc:spChg chg="add mod">
          <ac:chgData name="Mocharla, N D Sai Kesav Pavan" userId="8cfec8ba-1b40-4f69-b0cb-c7407e54935a" providerId="ADAL" clId="{59ECAAA8-E47A-4D27-B8DF-CCC2A6B3FDBE}" dt="2026-09-29T17:59:31.221" v="229" actId="164"/>
          <ac:spMkLst>
            <pc:docMk/>
            <pc:sldMk cId="658877427" sldId="2147478994"/>
            <ac:spMk id="10" creationId="{25A11753-0B24-3619-5EB5-33AD84E015AA}"/>
          </ac:spMkLst>
        </pc:spChg>
        <pc:spChg chg="add del 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12" creationId="{F98349A3-780C-EFED-4DEB-12E56CF3E4C1}"/>
          </ac:spMkLst>
        </pc:spChg>
        <pc:spChg chg="add mod">
          <ac:chgData name="Mocharla, N D Sai Kesav Pavan" userId="8cfec8ba-1b40-4f69-b0cb-c7407e54935a" providerId="ADAL" clId="{59ECAAA8-E47A-4D27-B8DF-CCC2A6B3FDBE}" dt="2026-09-29T18:16:07.098" v="317" actId="14100"/>
          <ac:spMkLst>
            <pc:docMk/>
            <pc:sldMk cId="658877427" sldId="2147478994"/>
            <ac:spMk id="13" creationId="{DB8ABDA6-EE61-B7DB-2C04-768893B627C8}"/>
          </ac:spMkLst>
        </pc:spChg>
        <pc:spChg chg="add del 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14" creationId="{6D0BBF89-7E17-22AB-E8AE-465CEC9B7324}"/>
          </ac:spMkLst>
        </pc:spChg>
        <pc:spChg chg="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15" creationId="{A1A689FE-0496-4D0F-EF7F-D5D331DBED8B}"/>
          </ac:spMkLst>
        </pc:spChg>
        <pc:spChg chg="mod">
          <ac:chgData name="Mocharla, N D Sai Kesav Pavan" userId="8cfec8ba-1b40-4f69-b0cb-c7407e54935a" providerId="ADAL" clId="{59ECAAA8-E47A-4D27-B8DF-CCC2A6B3FDBE}" dt="2026-09-29T18:16:05.203" v="316" actId="14100"/>
          <ac:spMkLst>
            <pc:docMk/>
            <pc:sldMk cId="658877427" sldId="2147478994"/>
            <ac:spMk id="16" creationId="{943D60DE-7629-C5B1-A855-238DF08A8373}"/>
          </ac:spMkLst>
        </pc:spChg>
        <pc:spChg chg="del mod">
          <ac:chgData name="Mocharla, N D Sai Kesav Pavan" userId="8cfec8ba-1b40-4f69-b0cb-c7407e54935a" providerId="ADAL" clId="{59ECAAA8-E47A-4D27-B8DF-CCC2A6B3FDBE}" dt="2026-09-29T18:12:00.121" v="269" actId="478"/>
          <ac:spMkLst>
            <pc:docMk/>
            <pc:sldMk cId="658877427" sldId="2147478994"/>
            <ac:spMk id="17" creationId="{8A885747-008C-D282-AD8E-F9F40DAB3058}"/>
          </ac:spMkLst>
        </pc:spChg>
        <pc:spChg chg="add del mod">
          <ac:chgData name="Mocharla, N D Sai Kesav Pavan" userId="8cfec8ba-1b40-4f69-b0cb-c7407e54935a" providerId="ADAL" clId="{59ECAAA8-E47A-4D27-B8DF-CCC2A6B3FDBE}" dt="2026-09-29T18:12:00.660" v="270" actId="478"/>
          <ac:spMkLst>
            <pc:docMk/>
            <pc:sldMk cId="658877427" sldId="2147478994"/>
            <ac:spMk id="18" creationId="{0CA886B6-761B-1F71-757C-BCB65A12F998}"/>
          </ac:spMkLst>
        </pc:spChg>
        <pc:spChg chg="del mod">
          <ac:chgData name="Mocharla, N D Sai Kesav Pavan" userId="8cfec8ba-1b40-4f69-b0cb-c7407e54935a" providerId="ADAL" clId="{59ECAAA8-E47A-4D27-B8DF-CCC2A6B3FDBE}" dt="2026-09-29T18:12:01.159" v="271" actId="478"/>
          <ac:spMkLst>
            <pc:docMk/>
            <pc:sldMk cId="658877427" sldId="2147478994"/>
            <ac:spMk id="19" creationId="{ED819106-91A3-80BF-F9A6-D9395DEA1949}"/>
          </ac:spMkLst>
        </pc:spChg>
        <pc:spChg chg="add del mod">
          <ac:chgData name="Mocharla, N D Sai Kesav Pavan" userId="8cfec8ba-1b40-4f69-b0cb-c7407e54935a" providerId="ADAL" clId="{59ECAAA8-E47A-4D27-B8DF-CCC2A6B3FDBE}" dt="2026-09-29T18:12:01.608" v="272" actId="478"/>
          <ac:spMkLst>
            <pc:docMk/>
            <pc:sldMk cId="658877427" sldId="2147478994"/>
            <ac:spMk id="20" creationId="{762EEFD4-19A3-6119-5A8E-D377911E904F}"/>
          </ac:spMkLst>
        </pc:spChg>
        <pc:spChg chg="del">
          <ac:chgData name="Mocharla, N D Sai Kesav Pavan" userId="8cfec8ba-1b40-4f69-b0cb-c7407e54935a" providerId="ADAL" clId="{59ECAAA8-E47A-4D27-B8DF-CCC2A6B3FDBE}" dt="2026-09-29T18:12:10.060" v="279" actId="478"/>
          <ac:spMkLst>
            <pc:docMk/>
            <pc:sldMk cId="658877427" sldId="2147478994"/>
            <ac:spMk id="21" creationId="{54F57E67-994A-1640-7875-9426B548D454}"/>
          </ac:spMkLst>
        </pc:spChg>
        <pc:spChg chg="mod">
          <ac:chgData name="Mocharla, N D Sai Kesav Pavan" userId="8cfec8ba-1b40-4f69-b0cb-c7407e54935a" providerId="ADAL" clId="{59ECAAA8-E47A-4D27-B8DF-CCC2A6B3FDBE}" dt="2026-09-29T18:12:37.778" v="285" actId="1038"/>
          <ac:spMkLst>
            <pc:docMk/>
            <pc:sldMk cId="658877427" sldId="2147478994"/>
            <ac:spMk id="22" creationId="{25CDC0CE-4381-81EE-0410-F7AFA611583D}"/>
          </ac:spMkLst>
        </pc:spChg>
        <pc:spChg chg="add mod">
          <ac:chgData name="Mocharla, N D Sai Kesav Pavan" userId="8cfec8ba-1b40-4f69-b0cb-c7407e54935a" providerId="ADAL" clId="{59ECAAA8-E47A-4D27-B8DF-CCC2A6B3FDBE}" dt="2026-09-29T18:13:12.053" v="288" actId="14100"/>
          <ac:spMkLst>
            <pc:docMk/>
            <pc:sldMk cId="658877427" sldId="2147478994"/>
            <ac:spMk id="23" creationId="{8E3D7A94-1492-5C39-BFA0-6D2B783C2FBE}"/>
          </ac:spMkLst>
        </pc:spChg>
        <pc:spChg chg="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24" creationId="{F5A8A1EA-EF43-AAD7-A756-FFEEC59C01D3}"/>
          </ac:spMkLst>
        </pc:spChg>
        <pc:spChg chg="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25" creationId="{DB85022A-4683-A651-A27B-734382D047A8}"/>
          </ac:spMkLst>
        </pc:spChg>
        <pc:spChg chg="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26" creationId="{D0713CFD-6100-C985-659D-74645920FA65}"/>
          </ac:spMkLst>
        </pc:spChg>
        <pc:spChg chg="mod">
          <ac:chgData name="Mocharla, N D Sai Kesav Pavan" userId="8cfec8ba-1b40-4f69-b0cb-c7407e54935a" providerId="ADAL" clId="{59ECAAA8-E47A-4D27-B8DF-CCC2A6B3FDBE}" dt="2026-09-29T18:07:02.768" v="242" actId="2711"/>
          <ac:spMkLst>
            <pc:docMk/>
            <pc:sldMk cId="658877427" sldId="2147478994"/>
            <ac:spMk id="31" creationId="{0F6565F6-44BF-3BC9-EF0F-BA6FFDC6BE95}"/>
          </ac:spMkLst>
        </pc:spChg>
        <pc:spChg chg="mod">
          <ac:chgData name="Mocharla, N D Sai Kesav Pavan" userId="8cfec8ba-1b40-4f69-b0cb-c7407e54935a" providerId="ADAL" clId="{59ECAAA8-E47A-4D27-B8DF-CCC2A6B3FDBE}" dt="2026-09-29T18:07:02.768" v="242" actId="2711"/>
          <ac:spMkLst>
            <pc:docMk/>
            <pc:sldMk cId="658877427" sldId="2147478994"/>
            <ac:spMk id="41" creationId="{8A860D64-E51D-F575-A2F2-7092221B1152}"/>
          </ac:spMkLst>
        </pc:spChg>
        <pc:spChg chg="mod">
          <ac:chgData name="Mocharla, N D Sai Kesav Pavan" userId="8cfec8ba-1b40-4f69-b0cb-c7407e54935a" providerId="ADAL" clId="{59ECAAA8-E47A-4D27-B8DF-CCC2A6B3FDBE}" dt="2026-09-29T18:07:02.768" v="242" actId="2711"/>
          <ac:spMkLst>
            <pc:docMk/>
            <pc:sldMk cId="658877427" sldId="2147478994"/>
            <ac:spMk id="45" creationId="{A6E41B4B-8FF2-5919-E9AB-3A4D4710674A}"/>
          </ac:spMkLst>
        </pc:spChg>
        <pc:spChg chg="mod">
          <ac:chgData name="Mocharla, N D Sai Kesav Pavan" userId="8cfec8ba-1b40-4f69-b0cb-c7407e54935a" providerId="ADAL" clId="{59ECAAA8-E47A-4D27-B8DF-CCC2A6B3FDBE}" dt="2026-09-29T18:07:02.768" v="242" actId="2711"/>
          <ac:spMkLst>
            <pc:docMk/>
            <pc:sldMk cId="658877427" sldId="2147478994"/>
            <ac:spMk id="47" creationId="{B949DCD1-A97A-4057-A4A3-8DC0C494F45C}"/>
          </ac:spMkLst>
        </pc:spChg>
        <pc:spChg chg="mod">
          <ac:chgData name="Mocharla, N D Sai Kesav Pavan" userId="8cfec8ba-1b40-4f69-b0cb-c7407e54935a" providerId="ADAL" clId="{59ECAAA8-E47A-4D27-B8DF-CCC2A6B3FDBE}" dt="2026-09-29T18:07:02.768" v="242" actId="2711"/>
          <ac:spMkLst>
            <pc:docMk/>
            <pc:sldMk cId="658877427" sldId="2147478994"/>
            <ac:spMk id="55" creationId="{4B857E2F-4761-605F-6D66-4BC907D3432A}"/>
          </ac:spMkLst>
        </pc:spChg>
        <pc:spChg chg="mod">
          <ac:chgData name="Mocharla, N D Sai Kesav Pavan" userId="8cfec8ba-1b40-4f69-b0cb-c7407e54935a" providerId="ADAL" clId="{59ECAAA8-E47A-4D27-B8DF-CCC2A6B3FDBE}" dt="2026-09-29T18:07:02.768" v="242" actId="2711"/>
          <ac:spMkLst>
            <pc:docMk/>
            <pc:sldMk cId="658877427" sldId="2147478994"/>
            <ac:spMk id="61" creationId="{FF36E42E-2579-7192-FBA5-DB83561ED5E9}"/>
          </ac:spMkLst>
        </pc:spChg>
        <pc:spChg chg="add 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66" creationId="{DD7BA95F-183B-B1A5-541F-6AD29AF9158E}"/>
          </ac:spMkLst>
        </pc:spChg>
        <pc:spChg chg="add del mod">
          <ac:chgData name="Mocharla, N D Sai Kesav Pavan" userId="8cfec8ba-1b40-4f69-b0cb-c7407e54935a" providerId="ADAL" clId="{59ECAAA8-E47A-4D27-B8DF-CCC2A6B3FDBE}" dt="2026-09-29T18:16:28.790" v="320" actId="478"/>
          <ac:spMkLst>
            <pc:docMk/>
            <pc:sldMk cId="658877427" sldId="2147478994"/>
            <ac:spMk id="67" creationId="{BFAAAAE8-291F-3BDB-9D85-D5E1CAB22324}"/>
          </ac:spMkLst>
        </pc:spChg>
        <pc:spChg chg="add 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69" creationId="{F2F1CFCF-1B99-D004-1D15-67D368DC4016}"/>
          </ac:spMkLst>
        </pc:spChg>
        <pc:spChg chg="add del mod">
          <ac:chgData name="Mocharla, N D Sai Kesav Pavan" userId="8cfec8ba-1b40-4f69-b0cb-c7407e54935a" providerId="ADAL" clId="{59ECAAA8-E47A-4D27-B8DF-CCC2A6B3FDBE}" dt="2026-09-29T18:11:52.589" v="266" actId="478"/>
          <ac:spMkLst>
            <pc:docMk/>
            <pc:sldMk cId="658877427" sldId="2147478994"/>
            <ac:spMk id="71" creationId="{EFF677FE-8039-112A-460D-2CF20FE6B725}"/>
          </ac:spMkLst>
        </pc:spChg>
        <pc:spChg chg="add mod">
          <ac:chgData name="Mocharla, N D Sai Kesav Pavan" userId="8cfec8ba-1b40-4f69-b0cb-c7407e54935a" providerId="ADAL" clId="{59ECAAA8-E47A-4D27-B8DF-CCC2A6B3FDBE}" dt="2026-09-29T18:14:27.814" v="303"/>
          <ac:spMkLst>
            <pc:docMk/>
            <pc:sldMk cId="658877427" sldId="2147478994"/>
            <ac:spMk id="72" creationId="{FF5E98AD-6A3C-9D41-551F-08E67AB34AD2}"/>
          </ac:spMkLst>
        </pc:spChg>
        <pc:spChg chg="add 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73" creationId="{05520C35-5BC2-53EF-1FCB-546587A6BDA4}"/>
          </ac:spMkLst>
        </pc:spChg>
        <pc:spChg chg="add mod">
          <ac:chgData name="Mocharla, N D Sai Kesav Pavan" userId="8cfec8ba-1b40-4f69-b0cb-c7407e54935a" providerId="ADAL" clId="{59ECAAA8-E47A-4D27-B8DF-CCC2A6B3FDBE}" dt="2026-09-29T20:42:28.739" v="2694" actId="207"/>
          <ac:spMkLst>
            <pc:docMk/>
            <pc:sldMk cId="658877427" sldId="2147478994"/>
            <ac:spMk id="74" creationId="{01EBF8A3-1A16-9D18-2F68-AD107AB96E33}"/>
          </ac:spMkLst>
        </pc:spChg>
        <pc:spChg chg="add mod">
          <ac:chgData name="Mocharla, N D Sai Kesav Pavan" userId="8cfec8ba-1b40-4f69-b0cb-c7407e54935a" providerId="ADAL" clId="{59ECAAA8-E47A-4D27-B8DF-CCC2A6B3FDBE}" dt="2026-09-29T18:17:30.923" v="332" actId="207"/>
          <ac:spMkLst>
            <pc:docMk/>
            <pc:sldMk cId="658877427" sldId="2147478994"/>
            <ac:spMk id="75" creationId="{BEBFD553-00CE-3115-7EE1-30A5D9810EB8}"/>
          </ac:spMkLst>
        </pc:spChg>
        <pc:spChg chg="add mod">
          <ac:chgData name="Mocharla, N D Sai Kesav Pavan" userId="8cfec8ba-1b40-4f69-b0cb-c7407e54935a" providerId="ADAL" clId="{59ECAAA8-E47A-4D27-B8DF-CCC2A6B3FDBE}" dt="2026-09-29T20:52:53.975" v="2754" actId="1036"/>
          <ac:spMkLst>
            <pc:docMk/>
            <pc:sldMk cId="658877427" sldId="2147478994"/>
            <ac:spMk id="76" creationId="{EBEDA03D-C080-5E4C-DF89-0C9C9E984631}"/>
          </ac:spMkLst>
        </pc:spChg>
        <pc:spChg chg="add mod">
          <ac:chgData name="Mocharla, N D Sai Kesav Pavan" userId="8cfec8ba-1b40-4f69-b0cb-c7407e54935a" providerId="ADAL" clId="{59ECAAA8-E47A-4D27-B8DF-CCC2A6B3FDBE}" dt="2026-09-29T18:16:47.442" v="326" actId="1076"/>
          <ac:spMkLst>
            <pc:docMk/>
            <pc:sldMk cId="658877427" sldId="2147478994"/>
            <ac:spMk id="77" creationId="{3D2A20FA-EA75-0F7F-683D-1BE4DEEAC26F}"/>
          </ac:spMkLst>
        </pc:spChg>
        <pc:spChg chg="add mod">
          <ac:chgData name="Mocharla, N D Sai Kesav Pavan" userId="8cfec8ba-1b40-4f69-b0cb-c7407e54935a" providerId="ADAL" clId="{59ECAAA8-E47A-4D27-B8DF-CCC2A6B3FDBE}" dt="2026-09-29T18:16:56.750" v="328" actId="1076"/>
          <ac:spMkLst>
            <pc:docMk/>
            <pc:sldMk cId="658877427" sldId="2147478994"/>
            <ac:spMk id="78" creationId="{B7109AAD-8BE1-618C-8CDD-B4EA9F657CDC}"/>
          </ac:spMkLst>
        </pc:spChg>
        <pc:spChg chg="add mod ord">
          <ac:chgData name="Mocharla, N D Sai Kesav Pavan" userId="8cfec8ba-1b40-4f69-b0cb-c7407e54935a" providerId="ADAL" clId="{59ECAAA8-E47A-4D27-B8DF-CCC2A6B3FDBE}" dt="2026-09-29T20:56:39.266" v="2829" actId="20577"/>
          <ac:spMkLst>
            <pc:docMk/>
            <pc:sldMk cId="658877427" sldId="2147478994"/>
            <ac:spMk id="80" creationId="{F95B2357-D150-90DD-32CC-3AEF68BA4ADD}"/>
          </ac:spMkLst>
        </pc:spChg>
        <pc:spChg chg="add mod">
          <ac:chgData name="Mocharla, N D Sai Kesav Pavan" userId="8cfec8ba-1b40-4f69-b0cb-c7407e54935a" providerId="ADAL" clId="{59ECAAA8-E47A-4D27-B8DF-CCC2A6B3FDBE}" dt="2026-09-29T20:53:22.527" v="2762" actId="14100"/>
          <ac:spMkLst>
            <pc:docMk/>
            <pc:sldMk cId="658877427" sldId="2147478994"/>
            <ac:spMk id="81" creationId="{FB9046D1-06FA-DE27-13D2-AF0D908DA973}"/>
          </ac:spMkLst>
        </pc:spChg>
        <pc:grpChg chg="add mod">
          <ac:chgData name="Mocharla, N D Sai Kesav Pavan" userId="8cfec8ba-1b40-4f69-b0cb-c7407e54935a" providerId="ADAL" clId="{59ECAAA8-E47A-4D27-B8DF-CCC2A6B3FDBE}" dt="2026-09-29T20:52:47.678" v="2737" actId="1036"/>
          <ac:grpSpMkLst>
            <pc:docMk/>
            <pc:sldMk cId="658877427" sldId="2147478994"/>
            <ac:grpSpMk id="11" creationId="{19A8BB6B-FF2A-D965-3975-EBF01A6DF57B}"/>
          </ac:grpSpMkLst>
        </pc:grpChg>
        <pc:grpChg chg="del">
          <ac:chgData name="Mocharla, N D Sai Kesav Pavan" userId="8cfec8ba-1b40-4f69-b0cb-c7407e54935a" providerId="ADAL" clId="{59ECAAA8-E47A-4D27-B8DF-CCC2A6B3FDBE}" dt="2026-09-29T18:12:18.819" v="281" actId="478"/>
          <ac:grpSpMkLst>
            <pc:docMk/>
            <pc:sldMk cId="658877427" sldId="2147478994"/>
            <ac:grpSpMk id="27" creationId="{8FBE4666-A016-781A-D230-A70E92706D0C}"/>
          </ac:grpSpMkLst>
        </pc:grpChg>
        <pc:grpChg chg="del">
          <ac:chgData name="Mocharla, N D Sai Kesav Pavan" userId="8cfec8ba-1b40-4f69-b0cb-c7407e54935a" providerId="ADAL" clId="{59ECAAA8-E47A-4D27-B8DF-CCC2A6B3FDBE}" dt="2026-09-29T18:12:21.156" v="282" actId="478"/>
          <ac:grpSpMkLst>
            <pc:docMk/>
            <pc:sldMk cId="658877427" sldId="2147478994"/>
            <ac:grpSpMk id="32" creationId="{69226D54-156F-6CC5-F9BD-722D24CB0FBA}"/>
          </ac:grpSpMkLst>
        </pc:grpChg>
        <pc:grpChg chg="del">
          <ac:chgData name="Mocharla, N D Sai Kesav Pavan" userId="8cfec8ba-1b40-4f69-b0cb-c7407e54935a" providerId="ADAL" clId="{59ECAAA8-E47A-4D27-B8DF-CCC2A6B3FDBE}" dt="2026-09-29T18:12:05.780" v="275" actId="478"/>
          <ac:grpSpMkLst>
            <pc:docMk/>
            <pc:sldMk cId="658877427" sldId="2147478994"/>
            <ac:grpSpMk id="39" creationId="{D1A42FB4-9008-3725-6B76-74FACBCFBB12}"/>
          </ac:grpSpMkLst>
        </pc:grpChg>
        <pc:grpChg chg="del">
          <ac:chgData name="Mocharla, N D Sai Kesav Pavan" userId="8cfec8ba-1b40-4f69-b0cb-c7407e54935a" providerId="ADAL" clId="{59ECAAA8-E47A-4D27-B8DF-CCC2A6B3FDBE}" dt="2026-09-29T18:12:09.210" v="278" actId="478"/>
          <ac:grpSpMkLst>
            <pc:docMk/>
            <pc:sldMk cId="658877427" sldId="2147478994"/>
            <ac:grpSpMk id="48" creationId="{06909EDD-CB10-A238-B929-98E43C008E34}"/>
          </ac:grpSpMkLst>
        </pc:grpChg>
        <pc:grpChg chg="del">
          <ac:chgData name="Mocharla, N D Sai Kesav Pavan" userId="8cfec8ba-1b40-4f69-b0cb-c7407e54935a" providerId="ADAL" clId="{59ECAAA8-E47A-4D27-B8DF-CCC2A6B3FDBE}" dt="2026-09-29T18:14:04.652" v="301" actId="478"/>
          <ac:grpSpMkLst>
            <pc:docMk/>
            <pc:sldMk cId="658877427" sldId="2147478994"/>
            <ac:grpSpMk id="62" creationId="{EFC9B70A-E8C5-A5CB-B179-39B314DA9635}"/>
          </ac:grpSpMkLst>
        </pc:grpChg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1712922119" sldId="2147478995"/>
        </pc:sldMkLst>
      </pc:sldChg>
      <pc:sldChg chg="addSp delSp modSp new mod">
        <pc:chgData name="Mocharla, N D Sai Kesav Pavan" userId="8cfec8ba-1b40-4f69-b0cb-c7407e54935a" providerId="ADAL" clId="{59ECAAA8-E47A-4D27-B8DF-CCC2A6B3FDBE}" dt="2026-09-29T20:59:11.815" v="2843" actId="14100"/>
        <pc:sldMkLst>
          <pc:docMk/>
          <pc:sldMk cId="2760587482" sldId="2147478995"/>
        </pc:sldMkLst>
        <pc:spChg chg="mod">
          <ac:chgData name="Mocharla, N D Sai Kesav Pavan" userId="8cfec8ba-1b40-4f69-b0cb-c7407e54935a" providerId="ADAL" clId="{59ECAAA8-E47A-4D27-B8DF-CCC2A6B3FDBE}" dt="2026-09-29T18:22:17.307" v="344" actId="20577"/>
          <ac:spMkLst>
            <pc:docMk/>
            <pc:sldMk cId="2760587482" sldId="2147478995"/>
            <ac:spMk id="2" creationId="{46100917-C6AB-7123-5071-4FE51BE0437A}"/>
          </ac:spMkLst>
        </pc:spChg>
        <pc:spChg chg="del">
          <ac:chgData name="Mocharla, N D Sai Kesav Pavan" userId="8cfec8ba-1b40-4f69-b0cb-c7407e54935a" providerId="ADAL" clId="{59ECAAA8-E47A-4D27-B8DF-CCC2A6B3FDBE}" dt="2026-09-29T18:21:34.714" v="340" actId="478"/>
          <ac:spMkLst>
            <pc:docMk/>
            <pc:sldMk cId="2760587482" sldId="2147478995"/>
            <ac:spMk id="3" creationId="{1F7443FB-78A6-0CCF-0640-F87FA68D5C80}"/>
          </ac:spMkLst>
        </pc:spChg>
        <pc:spChg chg="add mod">
          <ac:chgData name="Mocharla, N D Sai Kesav Pavan" userId="8cfec8ba-1b40-4f69-b0cb-c7407e54935a" providerId="ADAL" clId="{59ECAAA8-E47A-4D27-B8DF-CCC2A6B3FDBE}" dt="2026-09-29T18:29:29.641" v="457" actId="1076"/>
          <ac:spMkLst>
            <pc:docMk/>
            <pc:sldMk cId="2760587482" sldId="2147478995"/>
            <ac:spMk id="5" creationId="{3B534057-2D89-D0EE-6D91-09D21375AA28}"/>
          </ac:spMkLst>
        </pc:spChg>
        <pc:spChg chg="mod">
          <ac:chgData name="Mocharla, N D Sai Kesav Pavan" userId="8cfec8ba-1b40-4f69-b0cb-c7407e54935a" providerId="ADAL" clId="{59ECAAA8-E47A-4D27-B8DF-CCC2A6B3FDBE}" dt="2026-09-29T18:31:59.501" v="491" actId="14100"/>
          <ac:spMkLst>
            <pc:docMk/>
            <pc:sldMk cId="2760587482" sldId="2147478995"/>
            <ac:spMk id="6" creationId="{50CC00EF-C43B-FB28-8BAA-8B784BB563A9}"/>
          </ac:spMkLst>
        </pc:spChg>
        <pc:spChg chg="del mod">
          <ac:chgData name="Mocharla, N D Sai Kesav Pavan" userId="8cfec8ba-1b40-4f69-b0cb-c7407e54935a" providerId="ADAL" clId="{59ECAAA8-E47A-4D27-B8DF-CCC2A6B3FDBE}" dt="2026-09-29T18:23:09.064" v="375" actId="478"/>
          <ac:spMkLst>
            <pc:docMk/>
            <pc:sldMk cId="2760587482" sldId="2147478995"/>
            <ac:spMk id="8" creationId="{3B7ACD9A-4796-2D83-65E9-B13774527AA6}"/>
          </ac:spMkLst>
        </pc:spChg>
        <pc:spChg chg="del">
          <ac:chgData name="Mocharla, N D Sai Kesav Pavan" userId="8cfec8ba-1b40-4f69-b0cb-c7407e54935a" providerId="ADAL" clId="{59ECAAA8-E47A-4D27-B8DF-CCC2A6B3FDBE}" dt="2026-09-29T18:23:09.064" v="375" actId="478"/>
          <ac:spMkLst>
            <pc:docMk/>
            <pc:sldMk cId="2760587482" sldId="2147478995"/>
            <ac:spMk id="9" creationId="{310F0282-3DF1-FB65-25F8-1BAEB393D104}"/>
          </ac:spMkLst>
        </pc:spChg>
        <pc:spChg chg="del">
          <ac:chgData name="Mocharla, N D Sai Kesav Pavan" userId="8cfec8ba-1b40-4f69-b0cb-c7407e54935a" providerId="ADAL" clId="{59ECAAA8-E47A-4D27-B8DF-CCC2A6B3FDBE}" dt="2026-09-29T18:23:09.064" v="375" actId="478"/>
          <ac:spMkLst>
            <pc:docMk/>
            <pc:sldMk cId="2760587482" sldId="2147478995"/>
            <ac:spMk id="10" creationId="{E33996C4-4D61-A1DA-752A-FAEEBF4EB7E2}"/>
          </ac:spMkLst>
        </pc:spChg>
        <pc:spChg chg="del">
          <ac:chgData name="Mocharla, N D Sai Kesav Pavan" userId="8cfec8ba-1b40-4f69-b0cb-c7407e54935a" providerId="ADAL" clId="{59ECAAA8-E47A-4D27-B8DF-CCC2A6B3FDBE}" dt="2026-09-29T18:23:09.064" v="375" actId="478"/>
          <ac:spMkLst>
            <pc:docMk/>
            <pc:sldMk cId="2760587482" sldId="2147478995"/>
            <ac:spMk id="11" creationId="{5146A29C-C1EC-153D-0F54-D980590B36E6}"/>
          </ac:spMkLst>
        </pc:spChg>
        <pc:spChg chg="mod topLvl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12" creationId="{EBF4AFAB-A21F-D86A-5B3A-123250C9DA0C}"/>
          </ac:spMkLst>
        </pc:spChg>
        <pc:spChg chg="mod topLvl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13" creationId="{BF6CF78A-A5AB-D88E-CE7E-0397917D7192}"/>
          </ac:spMkLst>
        </pc:spChg>
        <pc:spChg chg="mod topLvl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14" creationId="{704A5ED5-0657-A429-F9B0-EE83DCBF41F0}"/>
          </ac:spMkLst>
        </pc:spChg>
        <pc:spChg chg="del mod topLvl">
          <ac:chgData name="Mocharla, N D Sai Kesav Pavan" userId="8cfec8ba-1b40-4f69-b0cb-c7407e54935a" providerId="ADAL" clId="{59ECAAA8-E47A-4D27-B8DF-CCC2A6B3FDBE}" dt="2026-09-29T18:24:28.073" v="387" actId="478"/>
          <ac:spMkLst>
            <pc:docMk/>
            <pc:sldMk cId="2760587482" sldId="2147478995"/>
            <ac:spMk id="15" creationId="{D2D2614C-174A-B935-5191-F97FEFEE1519}"/>
          </ac:spMkLst>
        </pc:spChg>
        <pc:spChg chg="mod">
          <ac:chgData name="Mocharla, N D Sai Kesav Pavan" userId="8cfec8ba-1b40-4f69-b0cb-c7407e54935a" providerId="ADAL" clId="{59ECAAA8-E47A-4D27-B8DF-CCC2A6B3FDBE}" dt="2026-09-29T18:21:35.237" v="341"/>
          <ac:spMkLst>
            <pc:docMk/>
            <pc:sldMk cId="2760587482" sldId="2147478995"/>
            <ac:spMk id="17" creationId="{9F17E6FE-74D7-36C0-C899-6CE9EECD8442}"/>
          </ac:spMkLst>
        </pc:spChg>
        <pc:spChg chg="mod">
          <ac:chgData name="Mocharla, N D Sai Kesav Pavan" userId="8cfec8ba-1b40-4f69-b0cb-c7407e54935a" providerId="ADAL" clId="{59ECAAA8-E47A-4D27-B8DF-CCC2A6B3FDBE}" dt="2026-09-29T18:29:29.641" v="457" actId="1076"/>
          <ac:spMkLst>
            <pc:docMk/>
            <pc:sldMk cId="2760587482" sldId="2147478995"/>
            <ac:spMk id="23" creationId="{78C1C6AF-E94C-B846-338E-29F8BE85FC18}"/>
          </ac:spMkLst>
        </pc:spChg>
        <pc:spChg chg="mod">
          <ac:chgData name="Mocharla, N D Sai Kesav Pavan" userId="8cfec8ba-1b40-4f69-b0cb-c7407e54935a" providerId="ADAL" clId="{59ECAAA8-E47A-4D27-B8DF-CCC2A6B3FDBE}" dt="2026-09-29T18:29:29.641" v="457" actId="1076"/>
          <ac:spMkLst>
            <pc:docMk/>
            <pc:sldMk cId="2760587482" sldId="2147478995"/>
            <ac:spMk id="24" creationId="{7987084A-74E7-3001-EE17-FD3DBF1982F7}"/>
          </ac:spMkLst>
        </pc:spChg>
        <pc:spChg chg="add del mod">
          <ac:chgData name="Mocharla, N D Sai Kesav Pavan" userId="8cfec8ba-1b40-4f69-b0cb-c7407e54935a" providerId="ADAL" clId="{59ECAAA8-E47A-4D27-B8DF-CCC2A6B3FDBE}" dt="2026-09-29T18:31:16.379" v="483" actId="478"/>
          <ac:spMkLst>
            <pc:docMk/>
            <pc:sldMk cId="2760587482" sldId="2147478995"/>
            <ac:spMk id="28" creationId="{E6C0B39B-84F3-1B00-BC17-B38BCC73D5D2}"/>
          </ac:spMkLst>
        </pc:spChg>
        <pc:spChg chg="del mod">
          <ac:chgData name="Mocharla, N D Sai Kesav Pavan" userId="8cfec8ba-1b40-4f69-b0cb-c7407e54935a" providerId="ADAL" clId="{59ECAAA8-E47A-4D27-B8DF-CCC2A6B3FDBE}" dt="2026-09-29T18:32:04.063" v="493" actId="478"/>
          <ac:spMkLst>
            <pc:docMk/>
            <pc:sldMk cId="2760587482" sldId="2147478995"/>
            <ac:spMk id="29" creationId="{6C297B9A-F610-A403-CC65-3581FFA8C27E}"/>
          </ac:spMkLst>
        </pc:spChg>
        <pc:spChg chg="add del mod">
          <ac:chgData name="Mocharla, N D Sai Kesav Pavan" userId="8cfec8ba-1b40-4f69-b0cb-c7407e54935a" providerId="ADAL" clId="{59ECAAA8-E47A-4D27-B8DF-CCC2A6B3FDBE}" dt="2026-09-29T18:29:03.786" v="454" actId="478"/>
          <ac:spMkLst>
            <pc:docMk/>
            <pc:sldMk cId="2760587482" sldId="2147478995"/>
            <ac:spMk id="30" creationId="{2D370B59-8312-F279-52C3-6541E197DB70}"/>
          </ac:spMkLst>
        </pc:spChg>
        <pc:spChg chg="add mod">
          <ac:chgData name="Mocharla, N D Sai Kesav Pavan" userId="8cfec8ba-1b40-4f69-b0cb-c7407e54935a" providerId="ADAL" clId="{59ECAAA8-E47A-4D27-B8DF-CCC2A6B3FDBE}" dt="2026-09-29T18:32:31.882" v="518" actId="1076"/>
          <ac:spMkLst>
            <pc:docMk/>
            <pc:sldMk cId="2760587482" sldId="2147478995"/>
            <ac:spMk id="31" creationId="{F021B7FC-76CD-86AC-3696-4E9C5F4FC3DC}"/>
          </ac:spMkLst>
        </pc:spChg>
        <pc:spChg chg="del mod">
          <ac:chgData name="Mocharla, N D Sai Kesav Pavan" userId="8cfec8ba-1b40-4f69-b0cb-c7407e54935a" providerId="ADAL" clId="{59ECAAA8-E47A-4D27-B8DF-CCC2A6B3FDBE}" dt="2026-09-29T18:29:03.084" v="453" actId="478"/>
          <ac:spMkLst>
            <pc:docMk/>
            <pc:sldMk cId="2760587482" sldId="2147478995"/>
            <ac:spMk id="32" creationId="{DC00735D-81DE-6909-5BFC-1045F7AD27B3}"/>
          </ac:spMkLst>
        </pc:spChg>
        <pc:spChg chg="mod topLvl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34" creationId="{854074B5-182E-11F0-9EFC-123299F13429}"/>
          </ac:spMkLst>
        </pc:spChg>
        <pc:spChg chg="mod topLvl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35" creationId="{85DAE846-8BA2-90BB-8C09-E079D21628EC}"/>
          </ac:spMkLst>
        </pc:spChg>
        <pc:spChg chg="mod topLvl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36" creationId="{3B9CE6D1-05DA-C9AF-E380-2A08DDE602BC}"/>
          </ac:spMkLst>
        </pc:spChg>
        <pc:spChg chg="del mod topLvl">
          <ac:chgData name="Mocharla, N D Sai Kesav Pavan" userId="8cfec8ba-1b40-4f69-b0cb-c7407e54935a" providerId="ADAL" clId="{59ECAAA8-E47A-4D27-B8DF-CCC2A6B3FDBE}" dt="2026-09-29T18:24:28.073" v="387" actId="478"/>
          <ac:spMkLst>
            <pc:docMk/>
            <pc:sldMk cId="2760587482" sldId="2147478995"/>
            <ac:spMk id="37" creationId="{2313C977-49B8-5E1B-2E06-4162A10C1BB8}"/>
          </ac:spMkLst>
        </pc:spChg>
        <pc:spChg chg="add del">
          <ac:chgData name="Mocharla, N D Sai Kesav Pavan" userId="8cfec8ba-1b40-4f69-b0cb-c7407e54935a" providerId="ADAL" clId="{59ECAAA8-E47A-4D27-B8DF-CCC2A6B3FDBE}" dt="2026-09-29T18:25:13.411" v="393" actId="478"/>
          <ac:spMkLst>
            <pc:docMk/>
            <pc:sldMk cId="2760587482" sldId="2147478995"/>
            <ac:spMk id="38" creationId="{466B84F2-DB51-2BC7-9B8C-8B921B31737E}"/>
          </ac:spMkLst>
        </pc:spChg>
        <pc:spChg chg="add mod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39" creationId="{262E9E77-8191-38F3-EAAF-6D84889E132E}"/>
          </ac:spMkLst>
        </pc:spChg>
        <pc:spChg chg="add mod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40" creationId="{5B9BFF99-DCC0-0D67-7E23-04C23051C89B}"/>
          </ac:spMkLst>
        </pc:spChg>
        <pc:spChg chg="add mod">
          <ac:chgData name="Mocharla, N D Sai Kesav Pavan" userId="8cfec8ba-1b40-4f69-b0cb-c7407e54935a" providerId="ADAL" clId="{59ECAAA8-E47A-4D27-B8DF-CCC2A6B3FDBE}" dt="2026-09-29T18:31:49.578" v="489" actId="1076"/>
          <ac:spMkLst>
            <pc:docMk/>
            <pc:sldMk cId="2760587482" sldId="2147478995"/>
            <ac:spMk id="41" creationId="{4D2D29E3-3C0B-556C-AA99-DB76C032D534}"/>
          </ac:spMkLst>
        </pc:spChg>
        <pc:spChg chg="add mod">
          <ac:chgData name="Mocharla, N D Sai Kesav Pavan" userId="8cfec8ba-1b40-4f69-b0cb-c7407e54935a" providerId="ADAL" clId="{59ECAAA8-E47A-4D27-B8DF-CCC2A6B3FDBE}" dt="2026-09-29T20:57:58.384" v="2831"/>
          <ac:spMkLst>
            <pc:docMk/>
            <pc:sldMk cId="2760587482" sldId="2147478995"/>
            <ac:spMk id="42" creationId="{A26EDA90-021F-5AD3-F084-EF833F80FC53}"/>
          </ac:spMkLst>
        </pc:spChg>
        <pc:spChg chg="add mod">
          <ac:chgData name="Mocharla, N D Sai Kesav Pavan" userId="8cfec8ba-1b40-4f69-b0cb-c7407e54935a" providerId="ADAL" clId="{59ECAAA8-E47A-4D27-B8DF-CCC2A6B3FDBE}" dt="2026-09-29T20:58:09.708" v="2833"/>
          <ac:spMkLst>
            <pc:docMk/>
            <pc:sldMk cId="2760587482" sldId="2147478995"/>
            <ac:spMk id="43" creationId="{077DB5F3-B238-BE5B-F4D1-74F07D0D204C}"/>
          </ac:spMkLst>
        </pc:spChg>
        <pc:spChg chg="add mod">
          <ac:chgData name="Mocharla, N D Sai Kesav Pavan" userId="8cfec8ba-1b40-4f69-b0cb-c7407e54935a" providerId="ADAL" clId="{59ECAAA8-E47A-4D27-B8DF-CCC2A6B3FDBE}" dt="2026-09-29T20:58:20.724" v="2835"/>
          <ac:spMkLst>
            <pc:docMk/>
            <pc:sldMk cId="2760587482" sldId="2147478995"/>
            <ac:spMk id="44" creationId="{C4CC2880-2887-3C9B-6FDE-D8D3DE8F2520}"/>
          </ac:spMkLst>
        </pc:spChg>
        <pc:spChg chg="add mod">
          <ac:chgData name="Mocharla, N D Sai Kesav Pavan" userId="8cfec8ba-1b40-4f69-b0cb-c7407e54935a" providerId="ADAL" clId="{59ECAAA8-E47A-4D27-B8DF-CCC2A6B3FDBE}" dt="2026-09-29T20:57:51.473" v="2830"/>
          <ac:spMkLst>
            <pc:docMk/>
            <pc:sldMk cId="2760587482" sldId="2147478995"/>
            <ac:spMk id="45" creationId="{2D1AE37A-2876-20D4-AAEF-187903F0AA2E}"/>
          </ac:spMkLst>
        </pc:spChg>
        <pc:spChg chg="add mod">
          <ac:chgData name="Mocharla, N D Sai Kesav Pavan" userId="8cfec8ba-1b40-4f69-b0cb-c7407e54935a" providerId="ADAL" clId="{59ECAAA8-E47A-4D27-B8DF-CCC2A6B3FDBE}" dt="2026-09-29T20:58:03.894" v="2832"/>
          <ac:spMkLst>
            <pc:docMk/>
            <pc:sldMk cId="2760587482" sldId="2147478995"/>
            <ac:spMk id="46" creationId="{D188EF46-1572-2267-73C7-0AAD839F21F6}"/>
          </ac:spMkLst>
        </pc:spChg>
        <pc:spChg chg="add mod">
          <ac:chgData name="Mocharla, N D Sai Kesav Pavan" userId="8cfec8ba-1b40-4f69-b0cb-c7407e54935a" providerId="ADAL" clId="{59ECAAA8-E47A-4D27-B8DF-CCC2A6B3FDBE}" dt="2026-09-29T20:58:14.671" v="2834"/>
          <ac:spMkLst>
            <pc:docMk/>
            <pc:sldMk cId="2760587482" sldId="2147478995"/>
            <ac:spMk id="47" creationId="{F5E0F776-97C3-AC0E-A5C5-E34147563DDF}"/>
          </ac:spMkLst>
        </pc:spChg>
        <pc:spChg chg="add del mod">
          <ac:chgData name="Mocharla, N D Sai Kesav Pavan" userId="8cfec8ba-1b40-4f69-b0cb-c7407e54935a" providerId="ADAL" clId="{59ECAAA8-E47A-4D27-B8DF-CCC2A6B3FDBE}" dt="2026-09-29T18:27:33.637" v="426" actId="478"/>
          <ac:spMkLst>
            <pc:docMk/>
            <pc:sldMk cId="2760587482" sldId="2147478995"/>
            <ac:spMk id="48" creationId="{EE2CA350-04C5-F5B6-DE6F-B4698D1EF6E3}"/>
          </ac:spMkLst>
        </pc:spChg>
        <pc:spChg chg="add del mod">
          <ac:chgData name="Mocharla, N D Sai Kesav Pavan" userId="8cfec8ba-1b40-4f69-b0cb-c7407e54935a" providerId="ADAL" clId="{59ECAAA8-E47A-4D27-B8DF-CCC2A6B3FDBE}" dt="2026-09-29T18:27:36.770" v="427" actId="478"/>
          <ac:spMkLst>
            <pc:docMk/>
            <pc:sldMk cId="2760587482" sldId="2147478995"/>
            <ac:spMk id="49" creationId="{35C9977F-E613-B91F-5388-6403146D2167}"/>
          </ac:spMkLst>
        </pc:spChg>
        <pc:spChg chg="add del mod">
          <ac:chgData name="Mocharla, N D Sai Kesav Pavan" userId="8cfec8ba-1b40-4f69-b0cb-c7407e54935a" providerId="ADAL" clId="{59ECAAA8-E47A-4D27-B8DF-CCC2A6B3FDBE}" dt="2026-09-29T18:27:38.485" v="428" actId="478"/>
          <ac:spMkLst>
            <pc:docMk/>
            <pc:sldMk cId="2760587482" sldId="2147478995"/>
            <ac:spMk id="50" creationId="{6ACA6C59-CA6B-0765-DEFF-5504ED4C6CE5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57" creationId="{9B139919-8825-3533-27BC-B3B444280F0C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59" creationId="{FA6261D9-F8B0-4282-46D0-2E6B1A452E0C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60" creationId="{99212C43-57D8-12D8-1D9B-CB5F9FF87F32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65" creationId="{5FCDD201-7E92-0F6A-61F4-25821E4C17AB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70" creationId="{59C0D2C3-F829-C820-BB60-DCBAD0F806A7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72" creationId="{4892F09C-8C43-C263-4C22-63502E21A172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74" creationId="{52C13893-63A0-4954-22AE-2837289E3BF5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75" creationId="{E24E1928-3152-1D41-DB48-4A4BC89FDD94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76" creationId="{9E72C12D-0292-6D42-F3F7-46DE53E80733}"/>
          </ac:spMkLst>
        </pc:spChg>
        <pc:spChg chg="add mod">
          <ac:chgData name="Mocharla, N D Sai Kesav Pavan" userId="8cfec8ba-1b40-4f69-b0cb-c7407e54935a" providerId="ADAL" clId="{59ECAAA8-E47A-4D27-B8DF-CCC2A6B3FDBE}" dt="2026-09-29T18:29:46.323" v="458"/>
          <ac:spMkLst>
            <pc:docMk/>
            <pc:sldMk cId="2760587482" sldId="2147478995"/>
            <ac:spMk id="78" creationId="{C41C0D69-2C3F-F545-9E9F-9B2104B0021B}"/>
          </ac:spMkLst>
        </pc:spChg>
        <pc:spChg chg="add mod">
          <ac:chgData name="Mocharla, N D Sai Kesav Pavan" userId="8cfec8ba-1b40-4f69-b0cb-c7407e54935a" providerId="ADAL" clId="{59ECAAA8-E47A-4D27-B8DF-CCC2A6B3FDBE}" dt="2026-09-29T18:31:30.077" v="488" actId="14100"/>
          <ac:spMkLst>
            <pc:docMk/>
            <pc:sldMk cId="2760587482" sldId="2147478995"/>
            <ac:spMk id="79" creationId="{C879E644-F316-8520-F23B-BBB8F485FAED}"/>
          </ac:spMkLst>
        </pc:spChg>
        <pc:spChg chg="add mod">
          <ac:chgData name="Mocharla, N D Sai Kesav Pavan" userId="8cfec8ba-1b40-4f69-b0cb-c7407e54935a" providerId="ADAL" clId="{59ECAAA8-E47A-4D27-B8DF-CCC2A6B3FDBE}" dt="2026-09-29T18:32:20.662" v="517" actId="207"/>
          <ac:spMkLst>
            <pc:docMk/>
            <pc:sldMk cId="2760587482" sldId="2147478995"/>
            <ac:spMk id="80" creationId="{E27C6FE2-70F6-D605-E70F-22850B4649C7}"/>
          </ac:spMkLst>
        </pc:spChg>
        <pc:spChg chg="add mod">
          <ac:chgData name="Mocharla, N D Sai Kesav Pavan" userId="8cfec8ba-1b40-4f69-b0cb-c7407e54935a" providerId="ADAL" clId="{59ECAAA8-E47A-4D27-B8DF-CCC2A6B3FDBE}" dt="2026-09-29T18:34:17.888" v="536" actId="1076"/>
          <ac:spMkLst>
            <pc:docMk/>
            <pc:sldMk cId="2760587482" sldId="2147478995"/>
            <ac:spMk id="81" creationId="{16850E5E-3B52-B126-9EF0-BE3674DFB381}"/>
          </ac:spMkLst>
        </pc:spChg>
        <pc:spChg chg="add mod">
          <ac:chgData name="Mocharla, N D Sai Kesav Pavan" userId="8cfec8ba-1b40-4f69-b0cb-c7407e54935a" providerId="ADAL" clId="{59ECAAA8-E47A-4D27-B8DF-CCC2A6B3FDBE}" dt="2026-09-29T18:34:53.943" v="552" actId="14100"/>
          <ac:spMkLst>
            <pc:docMk/>
            <pc:sldMk cId="2760587482" sldId="2147478995"/>
            <ac:spMk id="82" creationId="{44559CC1-8297-AEB5-C801-6EABAB9DBF31}"/>
          </ac:spMkLst>
        </pc:spChg>
        <pc:spChg chg="add mod">
          <ac:chgData name="Mocharla, N D Sai Kesav Pavan" userId="8cfec8ba-1b40-4f69-b0cb-c7407e54935a" providerId="ADAL" clId="{59ECAAA8-E47A-4D27-B8DF-CCC2A6B3FDBE}" dt="2026-09-29T18:34:09.160" v="535" actId="403"/>
          <ac:spMkLst>
            <pc:docMk/>
            <pc:sldMk cId="2760587482" sldId="2147478995"/>
            <ac:spMk id="83" creationId="{2169143D-5A1A-D73C-DEFB-77C5E16344D0}"/>
          </ac:spMkLst>
        </pc:spChg>
        <pc:spChg chg="mod">
          <ac:chgData name="Mocharla, N D Sai Kesav Pavan" userId="8cfec8ba-1b40-4f69-b0cb-c7407e54935a" providerId="ADAL" clId="{59ECAAA8-E47A-4D27-B8DF-CCC2A6B3FDBE}" dt="2026-09-29T18:34:34.919" v="541" actId="403"/>
          <ac:spMkLst>
            <pc:docMk/>
            <pc:sldMk cId="2760587482" sldId="2147478995"/>
            <ac:spMk id="84" creationId="{223A153C-138A-2EA7-2F33-CC9F1877AC31}"/>
          </ac:spMkLst>
        </pc:spChg>
        <pc:spChg chg="add mod">
          <ac:chgData name="Mocharla, N D Sai Kesav Pavan" userId="8cfec8ba-1b40-4f69-b0cb-c7407e54935a" providerId="ADAL" clId="{59ECAAA8-E47A-4D27-B8DF-CCC2A6B3FDBE}" dt="2026-09-29T18:32:40.159" v="519"/>
          <ac:spMkLst>
            <pc:docMk/>
            <pc:sldMk cId="2760587482" sldId="2147478995"/>
            <ac:spMk id="85" creationId="{B566D607-EE49-B1C1-8231-C525EFA377A1}"/>
          </ac:spMkLst>
        </pc:spChg>
        <pc:spChg chg="add mod">
          <ac:chgData name="Mocharla, N D Sai Kesav Pavan" userId="8cfec8ba-1b40-4f69-b0cb-c7407e54935a" providerId="ADAL" clId="{59ECAAA8-E47A-4D27-B8DF-CCC2A6B3FDBE}" dt="2026-09-29T18:34:56.838" v="553" actId="14100"/>
          <ac:spMkLst>
            <pc:docMk/>
            <pc:sldMk cId="2760587482" sldId="2147478995"/>
            <ac:spMk id="86" creationId="{8759EF09-220F-9656-C8DB-DCC945D60DC9}"/>
          </ac:spMkLst>
        </pc:spChg>
        <pc:spChg chg="mod">
          <ac:chgData name="Mocharla, N D Sai Kesav Pavan" userId="8cfec8ba-1b40-4f69-b0cb-c7407e54935a" providerId="ADAL" clId="{59ECAAA8-E47A-4D27-B8DF-CCC2A6B3FDBE}" dt="2026-09-29T18:34:09.160" v="535" actId="403"/>
          <ac:spMkLst>
            <pc:docMk/>
            <pc:sldMk cId="2760587482" sldId="2147478995"/>
            <ac:spMk id="87" creationId="{AC3B9C01-CB94-B839-3E64-0FCDD5DEFAF1}"/>
          </ac:spMkLst>
        </pc:spChg>
        <pc:spChg chg="mod">
          <ac:chgData name="Mocharla, N D Sai Kesav Pavan" userId="8cfec8ba-1b40-4f69-b0cb-c7407e54935a" providerId="ADAL" clId="{59ECAAA8-E47A-4D27-B8DF-CCC2A6B3FDBE}" dt="2026-09-29T18:34:40.624" v="544" actId="403"/>
          <ac:spMkLst>
            <pc:docMk/>
            <pc:sldMk cId="2760587482" sldId="2147478995"/>
            <ac:spMk id="88" creationId="{6E0D5B11-4242-636D-5C8B-A958C113F873}"/>
          </ac:spMkLst>
        </pc:spChg>
        <pc:spChg chg="add mod">
          <ac:chgData name="Mocharla, N D Sai Kesav Pavan" userId="8cfec8ba-1b40-4f69-b0cb-c7407e54935a" providerId="ADAL" clId="{59ECAAA8-E47A-4D27-B8DF-CCC2A6B3FDBE}" dt="2026-09-29T18:32:40.159" v="519"/>
          <ac:spMkLst>
            <pc:docMk/>
            <pc:sldMk cId="2760587482" sldId="2147478995"/>
            <ac:spMk id="89" creationId="{EF3EC93D-41C9-9CC7-A538-9422279FA1B5}"/>
          </ac:spMkLst>
        </pc:spChg>
        <pc:spChg chg="mod">
          <ac:chgData name="Mocharla, N D Sai Kesav Pavan" userId="8cfec8ba-1b40-4f69-b0cb-c7407e54935a" providerId="ADAL" clId="{59ECAAA8-E47A-4D27-B8DF-CCC2A6B3FDBE}" dt="2026-09-29T18:34:59.602" v="554" actId="14100"/>
          <ac:spMkLst>
            <pc:docMk/>
            <pc:sldMk cId="2760587482" sldId="2147478995"/>
            <ac:spMk id="90" creationId="{A395A799-7F9D-6A38-667F-F4792F33BE80}"/>
          </ac:spMkLst>
        </pc:spChg>
        <pc:spChg chg="mod">
          <ac:chgData name="Mocharla, N D Sai Kesav Pavan" userId="8cfec8ba-1b40-4f69-b0cb-c7407e54935a" providerId="ADAL" clId="{59ECAAA8-E47A-4D27-B8DF-CCC2A6B3FDBE}" dt="2026-09-29T18:34:09.160" v="535" actId="403"/>
          <ac:spMkLst>
            <pc:docMk/>
            <pc:sldMk cId="2760587482" sldId="2147478995"/>
            <ac:spMk id="91" creationId="{2DA4D7B0-5AD0-E283-738B-89B7BBF40FE3}"/>
          </ac:spMkLst>
        </pc:spChg>
        <pc:spChg chg="mod">
          <ac:chgData name="Mocharla, N D Sai Kesav Pavan" userId="8cfec8ba-1b40-4f69-b0cb-c7407e54935a" providerId="ADAL" clId="{59ECAAA8-E47A-4D27-B8DF-CCC2A6B3FDBE}" dt="2026-09-29T18:34:49.203" v="551" actId="403"/>
          <ac:spMkLst>
            <pc:docMk/>
            <pc:sldMk cId="2760587482" sldId="2147478995"/>
            <ac:spMk id="92" creationId="{7DD47284-538F-33B3-A0C6-E026ACF44A72}"/>
          </ac:spMkLst>
        </pc:spChg>
        <pc:spChg chg="add mod">
          <ac:chgData name="Mocharla, N D Sai Kesav Pavan" userId="8cfec8ba-1b40-4f69-b0cb-c7407e54935a" providerId="ADAL" clId="{59ECAAA8-E47A-4D27-B8DF-CCC2A6B3FDBE}" dt="2026-09-29T18:32:40.159" v="519"/>
          <ac:spMkLst>
            <pc:docMk/>
            <pc:sldMk cId="2760587482" sldId="2147478995"/>
            <ac:spMk id="93" creationId="{2689D8BD-BE33-7787-ABD9-99F9CF65088E}"/>
          </ac:spMkLst>
        </pc:spChg>
        <pc:spChg chg="add mod">
          <ac:chgData name="Mocharla, N D Sai Kesav Pavan" userId="8cfec8ba-1b40-4f69-b0cb-c7407e54935a" providerId="ADAL" clId="{59ECAAA8-E47A-4D27-B8DF-CCC2A6B3FDBE}" dt="2026-09-29T18:35:02.543" v="555" actId="14100"/>
          <ac:spMkLst>
            <pc:docMk/>
            <pc:sldMk cId="2760587482" sldId="2147478995"/>
            <ac:spMk id="94" creationId="{30A3D43C-987E-FC8D-6CF6-84F460F3F73A}"/>
          </ac:spMkLst>
        </pc:spChg>
        <pc:spChg chg="mod">
          <ac:chgData name="Mocharla, N D Sai Kesav Pavan" userId="8cfec8ba-1b40-4f69-b0cb-c7407e54935a" providerId="ADAL" clId="{59ECAAA8-E47A-4D27-B8DF-CCC2A6B3FDBE}" dt="2026-09-29T18:33:23.843" v="530" actId="207"/>
          <ac:spMkLst>
            <pc:docMk/>
            <pc:sldMk cId="2760587482" sldId="2147478995"/>
            <ac:spMk id="96" creationId="{A9FB9CA8-4D51-FF66-CDC0-6C1223F078F5}"/>
          </ac:spMkLst>
        </pc:spChg>
        <pc:spChg chg="mod">
          <ac:chgData name="Mocharla, N D Sai Kesav Pavan" userId="8cfec8ba-1b40-4f69-b0cb-c7407e54935a" providerId="ADAL" clId="{59ECAAA8-E47A-4D27-B8DF-CCC2A6B3FDBE}" dt="2026-09-29T18:34:09.160" v="535" actId="403"/>
          <ac:spMkLst>
            <pc:docMk/>
            <pc:sldMk cId="2760587482" sldId="2147478995"/>
            <ac:spMk id="97" creationId="{64925C4D-BD36-47CD-D2EC-F899D5449E38}"/>
          </ac:spMkLst>
        </pc:spChg>
        <pc:spChg chg="mod">
          <ac:chgData name="Mocharla, N D Sai Kesav Pavan" userId="8cfec8ba-1b40-4f69-b0cb-c7407e54935a" providerId="ADAL" clId="{59ECAAA8-E47A-4D27-B8DF-CCC2A6B3FDBE}" dt="2026-09-29T18:35:06.177" v="556" actId="14100"/>
          <ac:spMkLst>
            <pc:docMk/>
            <pc:sldMk cId="2760587482" sldId="2147478995"/>
            <ac:spMk id="98" creationId="{C57882EC-DE53-AEA7-2451-ECFA94046236}"/>
          </ac:spMkLst>
        </pc:spChg>
        <pc:spChg chg="add mod">
          <ac:chgData name="Mocharla, N D Sai Kesav Pavan" userId="8cfec8ba-1b40-4f69-b0cb-c7407e54935a" providerId="ADAL" clId="{59ECAAA8-E47A-4D27-B8DF-CCC2A6B3FDBE}" dt="2026-09-29T18:35:13.554" v="558" actId="14100"/>
          <ac:spMkLst>
            <pc:docMk/>
            <pc:sldMk cId="2760587482" sldId="2147478995"/>
            <ac:spMk id="99" creationId="{DDAAEF46-D755-4490-6E13-177CC70D70A8}"/>
          </ac:spMkLst>
        </pc:spChg>
        <pc:spChg chg="mod">
          <ac:chgData name="Mocharla, N D Sai Kesav Pavan" userId="8cfec8ba-1b40-4f69-b0cb-c7407e54935a" providerId="ADAL" clId="{59ECAAA8-E47A-4D27-B8DF-CCC2A6B3FDBE}" dt="2026-09-29T18:35:20.731" v="561" actId="403"/>
          <ac:spMkLst>
            <pc:docMk/>
            <pc:sldMk cId="2760587482" sldId="2147478995"/>
            <ac:spMk id="100" creationId="{DB4F109E-6A9F-197C-B998-D51AD501F9F2}"/>
          </ac:spMkLst>
        </pc:spChg>
        <pc:spChg chg="add del mod">
          <ac:chgData name="Mocharla, N D Sai Kesav Pavan" userId="8cfec8ba-1b40-4f69-b0cb-c7407e54935a" providerId="ADAL" clId="{59ECAAA8-E47A-4D27-B8DF-CCC2A6B3FDBE}" dt="2026-09-29T20:58:35.696" v="2836" actId="478"/>
          <ac:spMkLst>
            <pc:docMk/>
            <pc:sldMk cId="2760587482" sldId="2147478995"/>
            <ac:spMk id="101" creationId="{D1ADE6A8-1D8E-6C6F-07F5-57F548E0B1B8}"/>
          </ac:spMkLst>
        </pc:spChg>
        <pc:spChg chg="mod">
          <ac:chgData name="Mocharla, N D Sai Kesav Pavan" userId="8cfec8ba-1b40-4f69-b0cb-c7407e54935a" providerId="ADAL" clId="{59ECAAA8-E47A-4D27-B8DF-CCC2A6B3FDBE}" dt="2026-09-29T20:58:55.924" v="2840" actId="1076"/>
          <ac:spMkLst>
            <pc:docMk/>
            <pc:sldMk cId="2760587482" sldId="2147478995"/>
            <ac:spMk id="102" creationId="{C1C3486B-E8F7-2954-2CA9-C2CCF560C58A}"/>
          </ac:spMkLst>
        </pc:spChg>
        <pc:spChg chg="add mod ord">
          <ac:chgData name="Mocharla, N D Sai Kesav Pavan" userId="8cfec8ba-1b40-4f69-b0cb-c7407e54935a" providerId="ADAL" clId="{59ECAAA8-E47A-4D27-B8DF-CCC2A6B3FDBE}" dt="2026-09-29T20:59:11.815" v="2843" actId="14100"/>
          <ac:spMkLst>
            <pc:docMk/>
            <pc:sldMk cId="2760587482" sldId="2147478995"/>
            <ac:spMk id="103" creationId="{92E516C0-D043-E699-4CB2-2E124BC04F9A}"/>
          </ac:spMkLst>
        </pc:spChg>
        <pc:grpChg chg="del mod">
          <ac:chgData name="Mocharla, N D Sai Kesav Pavan" userId="8cfec8ba-1b40-4f69-b0cb-c7407e54935a" providerId="ADAL" clId="{59ECAAA8-E47A-4D27-B8DF-CCC2A6B3FDBE}" dt="2026-09-29T18:24:24.591" v="386" actId="165"/>
          <ac:grpSpMkLst>
            <pc:docMk/>
            <pc:sldMk cId="2760587482" sldId="2147478995"/>
            <ac:grpSpMk id="7" creationId="{58789D6C-DAFD-3F2B-C471-4D4C72127604}"/>
          </ac:grpSpMkLst>
        </pc:grpChg>
        <pc:grpChg chg="del mod">
          <ac:chgData name="Mocharla, N D Sai Kesav Pavan" userId="8cfec8ba-1b40-4f69-b0cb-c7407e54935a" providerId="ADAL" clId="{59ECAAA8-E47A-4D27-B8DF-CCC2A6B3FDBE}" dt="2026-09-29T18:26:38.056" v="413" actId="478"/>
          <ac:grpSpMkLst>
            <pc:docMk/>
            <pc:sldMk cId="2760587482" sldId="2147478995"/>
            <ac:grpSpMk id="16" creationId="{CB3171B9-E142-8398-D507-E65FA81FAE32}"/>
          </ac:grpSpMkLst>
        </pc:grpChg>
        <pc:grpChg chg="del">
          <ac:chgData name="Mocharla, N D Sai Kesav Pavan" userId="8cfec8ba-1b40-4f69-b0cb-c7407e54935a" providerId="ADAL" clId="{59ECAAA8-E47A-4D27-B8DF-CCC2A6B3FDBE}" dt="2026-09-29T18:32:02.615" v="492" actId="478"/>
          <ac:grpSpMkLst>
            <pc:docMk/>
            <pc:sldMk cId="2760587482" sldId="2147478995"/>
            <ac:grpSpMk id="20" creationId="{F52C3831-3B10-E8C4-E475-C409B8D00D15}"/>
          </ac:grpSpMkLst>
        </pc:grpChg>
        <pc:grpChg chg="del mod">
          <ac:chgData name="Mocharla, N D Sai Kesav Pavan" userId="8cfec8ba-1b40-4f69-b0cb-c7407e54935a" providerId="ADAL" clId="{59ECAAA8-E47A-4D27-B8DF-CCC2A6B3FDBE}" dt="2026-09-29T18:30:09.101" v="461" actId="478"/>
          <ac:grpSpMkLst>
            <pc:docMk/>
            <pc:sldMk cId="2760587482" sldId="2147478995"/>
            <ac:grpSpMk id="25" creationId="{5D05508B-1E10-AA47-A08E-CB6010F77EE9}"/>
          </ac:grpSpMkLst>
        </pc:grpChg>
        <pc:grpChg chg="add del mod">
          <ac:chgData name="Mocharla, N D Sai Kesav Pavan" userId="8cfec8ba-1b40-4f69-b0cb-c7407e54935a" providerId="ADAL" clId="{59ECAAA8-E47A-4D27-B8DF-CCC2A6B3FDBE}" dt="2026-09-29T18:24:24.591" v="386" actId="165"/>
          <ac:grpSpMkLst>
            <pc:docMk/>
            <pc:sldMk cId="2760587482" sldId="2147478995"/>
            <ac:grpSpMk id="33" creationId="{1B45CF36-2912-FE8A-66EF-3365A1E1F419}"/>
          </ac:grpSpMkLst>
        </pc:grpChg>
        <pc:picChg chg="add del mod">
          <ac:chgData name="Mocharla, N D Sai Kesav Pavan" userId="8cfec8ba-1b40-4f69-b0cb-c7407e54935a" providerId="ADAL" clId="{59ECAAA8-E47A-4D27-B8DF-CCC2A6B3FDBE}" dt="2026-09-29T18:27:30.177" v="424" actId="478"/>
          <ac:picMkLst>
            <pc:docMk/>
            <pc:sldMk cId="2760587482" sldId="2147478995"/>
            <ac:picMk id="52" creationId="{CA832FED-F1A5-30B9-304C-05BCB14F1DC7}"/>
          </ac:picMkLst>
        </pc:picChg>
        <pc:picChg chg="add mod">
          <ac:chgData name="Mocharla, N D Sai Kesav Pavan" userId="8cfec8ba-1b40-4f69-b0cb-c7407e54935a" providerId="ADAL" clId="{59ECAAA8-E47A-4D27-B8DF-CCC2A6B3FDBE}" dt="2026-09-29T18:28:42.859" v="450" actId="207"/>
          <ac:picMkLst>
            <pc:docMk/>
            <pc:sldMk cId="2760587482" sldId="2147478995"/>
            <ac:picMk id="54" creationId="{48C2F743-02F3-4767-83D2-137823BC05EF}"/>
          </ac:picMkLst>
        </pc:picChg>
        <pc:picChg chg="add mod">
          <ac:chgData name="Mocharla, N D Sai Kesav Pavan" userId="8cfec8ba-1b40-4f69-b0cb-c7407e54935a" providerId="ADAL" clId="{59ECAAA8-E47A-4D27-B8DF-CCC2A6B3FDBE}" dt="2026-09-29T18:28:45.318" v="451" actId="207"/>
          <ac:picMkLst>
            <pc:docMk/>
            <pc:sldMk cId="2760587482" sldId="2147478995"/>
            <ac:picMk id="55" creationId="{669D6D46-6EA2-881E-75F1-51D23E4CBD9C}"/>
          </ac:picMkLst>
        </pc:picChg>
        <pc:picChg chg="add mod">
          <ac:chgData name="Mocharla, N D Sai Kesav Pavan" userId="8cfec8ba-1b40-4f69-b0cb-c7407e54935a" providerId="ADAL" clId="{59ECAAA8-E47A-4D27-B8DF-CCC2A6B3FDBE}" dt="2026-09-29T18:28:42.859" v="450" actId="207"/>
          <ac:picMkLst>
            <pc:docMk/>
            <pc:sldMk cId="2760587482" sldId="2147478995"/>
            <ac:picMk id="56" creationId="{6DC0E209-0626-8BB6-AB02-72917D2F86D5}"/>
          </ac:picMkLst>
        </pc:picChg>
      </pc:sldChg>
      <pc:sldChg chg="add">
        <pc:chgData name="Mocharla, N D Sai Kesav Pavan" userId="8cfec8ba-1b40-4f69-b0cb-c7407e54935a" providerId="ADAL" clId="{59ECAAA8-E47A-4D27-B8DF-CCC2A6B3FDBE}" dt="2026-09-29T17:54:19.690" v="126"/>
        <pc:sldMkLst>
          <pc:docMk/>
          <pc:sldMk cId="0" sldId="2147478996"/>
        </pc:sldMkLst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3041216001" sldId="2147478996"/>
        </pc:sldMkLst>
      </pc:sldChg>
      <pc:sldChg chg="addSp delSp modSp new mod">
        <pc:chgData name="Mocharla, N D Sai Kesav Pavan" userId="8cfec8ba-1b40-4f69-b0cb-c7407e54935a" providerId="ADAL" clId="{59ECAAA8-E47A-4D27-B8DF-CCC2A6B3FDBE}" dt="2026-09-29T20:11:03.328" v="2307" actId="207"/>
        <pc:sldMkLst>
          <pc:docMk/>
          <pc:sldMk cId="523431226" sldId="2147478997"/>
        </pc:sldMkLst>
        <pc:spChg chg="del mod">
          <ac:chgData name="Mocharla, N D Sai Kesav Pavan" userId="8cfec8ba-1b40-4f69-b0cb-c7407e54935a" providerId="ADAL" clId="{59ECAAA8-E47A-4D27-B8DF-CCC2A6B3FDBE}" dt="2026-09-29T18:36:22.208" v="570" actId="21"/>
          <ac:spMkLst>
            <pc:docMk/>
            <pc:sldMk cId="523431226" sldId="2147478997"/>
            <ac:spMk id="2" creationId="{00E654E0-9288-DB15-783D-DE134E890BC2}"/>
          </ac:spMkLst>
        </pc:spChg>
        <pc:spChg chg="del">
          <ac:chgData name="Mocharla, N D Sai Kesav Pavan" userId="8cfec8ba-1b40-4f69-b0cb-c7407e54935a" providerId="ADAL" clId="{59ECAAA8-E47A-4D27-B8DF-CCC2A6B3FDBE}" dt="2026-09-29T18:36:09.886" v="566" actId="478"/>
          <ac:spMkLst>
            <pc:docMk/>
            <pc:sldMk cId="523431226" sldId="2147478997"/>
            <ac:spMk id="3" creationId="{1562D5C3-FBCE-7187-0EAC-FDA3DE300B80}"/>
          </ac:spMkLst>
        </pc:spChg>
        <pc:spChg chg="del">
          <ac:chgData name="Mocharla, N D Sai Kesav Pavan" userId="8cfec8ba-1b40-4f69-b0cb-c7407e54935a" providerId="ADAL" clId="{59ECAAA8-E47A-4D27-B8DF-CCC2A6B3FDBE}" dt="2026-09-29T18:53:38.983" v="810" actId="478"/>
          <ac:spMkLst>
            <pc:docMk/>
            <pc:sldMk cId="523431226" sldId="2147478997"/>
            <ac:spMk id="4" creationId="{2E5CBF08-F208-5C18-9AD8-7ECEC9B0DA3B}"/>
          </ac:spMkLst>
        </pc:spChg>
        <pc:spChg chg="mod">
          <ac:chgData name="Mocharla, N D Sai Kesav Pavan" userId="8cfec8ba-1b40-4f69-b0cb-c7407e54935a" providerId="ADAL" clId="{59ECAAA8-E47A-4D27-B8DF-CCC2A6B3FDBE}" dt="2026-09-29T18:43:46.747" v="680" actId="122"/>
          <ac:spMkLst>
            <pc:docMk/>
            <pc:sldMk cId="523431226" sldId="2147478997"/>
            <ac:spMk id="5" creationId="{36280601-442E-D9BA-997C-54C2E4D98820}"/>
          </ac:spMkLst>
        </pc:spChg>
        <pc:spChg chg="mod">
          <ac:chgData name="Mocharla, N D Sai Kesav Pavan" userId="8cfec8ba-1b40-4f69-b0cb-c7407e54935a" providerId="ADAL" clId="{59ECAAA8-E47A-4D27-B8DF-CCC2A6B3FDBE}" dt="2026-09-29T18:42:17.168" v="669" actId="208"/>
          <ac:spMkLst>
            <pc:docMk/>
            <pc:sldMk cId="523431226" sldId="2147478997"/>
            <ac:spMk id="6" creationId="{69AC8270-116B-E5D6-A4E2-E87FCB0C5CC6}"/>
          </ac:spMkLst>
        </pc:spChg>
        <pc:spChg chg="mod">
          <ac:chgData name="Mocharla, N D Sai Kesav Pavan" userId="8cfec8ba-1b40-4f69-b0cb-c7407e54935a" providerId="ADAL" clId="{59ECAAA8-E47A-4D27-B8DF-CCC2A6B3FDBE}" dt="2026-09-29T18:54:15.417" v="813" actId="207"/>
          <ac:spMkLst>
            <pc:docMk/>
            <pc:sldMk cId="523431226" sldId="2147478997"/>
            <ac:spMk id="7" creationId="{0DA53E40-79AA-E8BD-C8CA-AF50C1722887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8" creationId="{71673620-9145-1A79-7642-E0416223CDE1}"/>
          </ac:spMkLst>
        </pc:spChg>
        <pc:spChg chg="mod">
          <ac:chgData name="Mocharla, N D Sai Kesav Pavan" userId="8cfec8ba-1b40-4f69-b0cb-c7407e54935a" providerId="ADAL" clId="{59ECAAA8-E47A-4D27-B8DF-CCC2A6B3FDBE}" dt="2026-09-29T18:38:06.747" v="604" actId="21"/>
          <ac:spMkLst>
            <pc:docMk/>
            <pc:sldMk cId="523431226" sldId="2147478997"/>
            <ac:spMk id="9" creationId="{069828A3-83D5-7C86-7C40-8372F9A34D07}"/>
          </ac:spMkLst>
        </pc:spChg>
        <pc:spChg chg="del mod">
          <ac:chgData name="Mocharla, N D Sai Kesav Pavan" userId="8cfec8ba-1b40-4f69-b0cb-c7407e54935a" providerId="ADAL" clId="{59ECAAA8-E47A-4D27-B8DF-CCC2A6B3FDBE}" dt="2026-09-29T18:40:39.751" v="649" actId="478"/>
          <ac:spMkLst>
            <pc:docMk/>
            <pc:sldMk cId="523431226" sldId="2147478997"/>
            <ac:spMk id="10" creationId="{D1E995BD-6D9B-B8C5-169A-55EDF8FE096A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11" creationId="{C6F75E67-FF11-5939-A09C-9557AF1E0C10}"/>
          </ac:spMkLst>
        </pc:spChg>
        <pc:spChg chg="mod">
          <ac:chgData name="Mocharla, N D Sai Kesav Pavan" userId="8cfec8ba-1b40-4f69-b0cb-c7407e54935a" providerId="ADAL" clId="{59ECAAA8-E47A-4D27-B8DF-CCC2A6B3FDBE}" dt="2026-09-29T18:54:19.147" v="814" actId="207"/>
          <ac:spMkLst>
            <pc:docMk/>
            <pc:sldMk cId="523431226" sldId="2147478997"/>
            <ac:spMk id="12" creationId="{8C3CB576-2AFC-6DC3-6446-D7B525DD466F}"/>
          </ac:spMkLst>
        </pc:spChg>
        <pc:spChg chg="mod">
          <ac:chgData name="Mocharla, N D Sai Kesav Pavan" userId="8cfec8ba-1b40-4f69-b0cb-c7407e54935a" providerId="ADAL" clId="{59ECAAA8-E47A-4D27-B8DF-CCC2A6B3FDBE}" dt="2026-09-29T18:39:01.892" v="629" actId="1076"/>
          <ac:spMkLst>
            <pc:docMk/>
            <pc:sldMk cId="523431226" sldId="2147478997"/>
            <ac:spMk id="13" creationId="{21969D98-8BAE-22AC-FB8C-E0DAFF98A9A6}"/>
          </ac:spMkLst>
        </pc:spChg>
        <pc:spChg chg="del mod">
          <ac:chgData name="Mocharla, N D Sai Kesav Pavan" userId="8cfec8ba-1b40-4f69-b0cb-c7407e54935a" providerId="ADAL" clId="{59ECAAA8-E47A-4D27-B8DF-CCC2A6B3FDBE}" dt="2026-09-29T18:38:45.163" v="623" actId="478"/>
          <ac:spMkLst>
            <pc:docMk/>
            <pc:sldMk cId="523431226" sldId="2147478997"/>
            <ac:spMk id="14" creationId="{4103D4D2-FBC2-130D-7558-7EF1285B8E70}"/>
          </ac:spMkLst>
        </pc:spChg>
        <pc:spChg chg="add del mod">
          <ac:chgData name="Mocharla, N D Sai Kesav Pavan" userId="8cfec8ba-1b40-4f69-b0cb-c7407e54935a" providerId="ADAL" clId="{59ECAAA8-E47A-4D27-B8DF-CCC2A6B3FDBE}" dt="2026-09-29T18:40:34.798" v="648" actId="478"/>
          <ac:spMkLst>
            <pc:docMk/>
            <pc:sldMk cId="523431226" sldId="2147478997"/>
            <ac:spMk id="15" creationId="{6E941DBA-3F50-574E-AE5E-2F3A4FB86E2E}"/>
          </ac:spMkLst>
        </pc:spChg>
        <pc:spChg chg="mod">
          <ac:chgData name="Mocharla, N D Sai Kesav Pavan" userId="8cfec8ba-1b40-4f69-b0cb-c7407e54935a" providerId="ADAL" clId="{59ECAAA8-E47A-4D27-B8DF-CCC2A6B3FDBE}" dt="2026-09-29T18:42:17.168" v="669" actId="208"/>
          <ac:spMkLst>
            <pc:docMk/>
            <pc:sldMk cId="523431226" sldId="2147478997"/>
            <ac:spMk id="16" creationId="{CCBF9DC3-E1A5-FF0B-E441-9ED571687ED5}"/>
          </ac:spMkLst>
        </pc:spChg>
        <pc:spChg chg="mod">
          <ac:chgData name="Mocharla, N D Sai Kesav Pavan" userId="8cfec8ba-1b40-4f69-b0cb-c7407e54935a" providerId="ADAL" clId="{59ECAAA8-E47A-4D27-B8DF-CCC2A6B3FDBE}" dt="2026-09-29T18:54:21.816" v="815" actId="207"/>
          <ac:spMkLst>
            <pc:docMk/>
            <pc:sldMk cId="523431226" sldId="2147478997"/>
            <ac:spMk id="17" creationId="{81E0C87B-583F-E231-2F69-5072DC01E8AD}"/>
          </ac:spMkLst>
        </pc:spChg>
        <pc:spChg chg="mod">
          <ac:chgData name="Mocharla, N D Sai Kesav Pavan" userId="8cfec8ba-1b40-4f69-b0cb-c7407e54935a" providerId="ADAL" clId="{59ECAAA8-E47A-4D27-B8DF-CCC2A6B3FDBE}" dt="2026-09-29T18:39:22.254" v="636" actId="14100"/>
          <ac:spMkLst>
            <pc:docMk/>
            <pc:sldMk cId="523431226" sldId="2147478997"/>
            <ac:spMk id="18" creationId="{486857B7-2CB8-7550-D96C-B17BACFCC46F}"/>
          </ac:spMkLst>
        </pc:spChg>
        <pc:spChg chg="mod">
          <ac:chgData name="Mocharla, N D Sai Kesav Pavan" userId="8cfec8ba-1b40-4f69-b0cb-c7407e54935a" providerId="ADAL" clId="{59ECAAA8-E47A-4D27-B8DF-CCC2A6B3FDBE}" dt="2026-09-29T18:39:05.524" v="630" actId="21"/>
          <ac:spMkLst>
            <pc:docMk/>
            <pc:sldMk cId="523431226" sldId="2147478997"/>
            <ac:spMk id="19" creationId="{AB44F4BE-6D75-D5FC-F11D-4D39C1BE8466}"/>
          </ac:spMkLst>
        </pc:spChg>
        <pc:spChg chg="del mod">
          <ac:chgData name="Mocharla, N D Sai Kesav Pavan" userId="8cfec8ba-1b40-4f69-b0cb-c7407e54935a" providerId="ADAL" clId="{59ECAAA8-E47A-4D27-B8DF-CCC2A6B3FDBE}" dt="2026-09-29T18:40:20.080" v="644" actId="478"/>
          <ac:spMkLst>
            <pc:docMk/>
            <pc:sldMk cId="523431226" sldId="2147478997"/>
            <ac:spMk id="20" creationId="{E716BB3C-8B9E-2CA3-AA8D-E5ECD6CD5EA5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21" creationId="{AA59CC95-9081-1508-22DC-CFB3B08C965C}"/>
          </ac:spMkLst>
        </pc:spChg>
        <pc:spChg chg="mod">
          <ac:chgData name="Mocharla, N D Sai Kesav Pavan" userId="8cfec8ba-1b40-4f69-b0cb-c7407e54935a" providerId="ADAL" clId="{59ECAAA8-E47A-4D27-B8DF-CCC2A6B3FDBE}" dt="2026-09-29T18:43:14.697" v="674" actId="207"/>
          <ac:spMkLst>
            <pc:docMk/>
            <pc:sldMk cId="523431226" sldId="2147478997"/>
            <ac:spMk id="22" creationId="{45955EB8-ACE1-4F8A-9C0B-A34DA6197EFD}"/>
          </ac:spMkLst>
        </pc:spChg>
        <pc:spChg chg="add mod">
          <ac:chgData name="Mocharla, N D Sai Kesav Pavan" userId="8cfec8ba-1b40-4f69-b0cb-c7407e54935a" providerId="ADAL" clId="{59ECAAA8-E47A-4D27-B8DF-CCC2A6B3FDBE}" dt="2026-09-29T20:10:59.816" v="2306" actId="207"/>
          <ac:spMkLst>
            <pc:docMk/>
            <pc:sldMk cId="523431226" sldId="2147478997"/>
            <ac:spMk id="23" creationId="{ACB3235C-A97F-B34C-FD6D-99596C65FDB5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24" creationId="{0C352166-7265-D158-2D51-32C322F1351D}"/>
          </ac:spMkLst>
        </pc:spChg>
        <pc:spChg chg="del mod">
          <ac:chgData name="Mocharla, N D Sai Kesav Pavan" userId="8cfec8ba-1b40-4f69-b0cb-c7407e54935a" providerId="ADAL" clId="{59ECAAA8-E47A-4D27-B8DF-CCC2A6B3FDBE}" dt="2026-09-29T18:40:22.184" v="645" actId="478"/>
          <ac:spMkLst>
            <pc:docMk/>
            <pc:sldMk cId="523431226" sldId="2147478997"/>
            <ac:spMk id="25" creationId="{51B8BD11-5A0D-1052-F0D3-2BEFD64A0BCE}"/>
          </ac:spMkLst>
        </pc:spChg>
        <pc:spChg chg="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26" creationId="{2E6375D0-D933-8679-82D9-1AC7B56CC46C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27" creationId="{4CD8E03E-EC67-A3F3-07EE-66EF1E1BAED7}"/>
          </ac:spMkLst>
        </pc:spChg>
        <pc:spChg chg="mod">
          <ac:chgData name="Mocharla, N D Sai Kesav Pavan" userId="8cfec8ba-1b40-4f69-b0cb-c7407e54935a" providerId="ADAL" clId="{59ECAAA8-E47A-4D27-B8DF-CCC2A6B3FDBE}" dt="2026-09-29T18:39:31.880" v="638" actId="403"/>
          <ac:spMkLst>
            <pc:docMk/>
            <pc:sldMk cId="523431226" sldId="2147478997"/>
            <ac:spMk id="28" creationId="{30E875CA-5D46-9B51-98D1-518FCEA011B2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29" creationId="{07B6ACC7-A521-27D1-FBAE-F1E957667A45}"/>
          </ac:spMkLst>
        </pc:spChg>
        <pc:spChg chg="del mod">
          <ac:chgData name="Mocharla, N D Sai Kesav Pavan" userId="8cfec8ba-1b40-4f69-b0cb-c7407e54935a" providerId="ADAL" clId="{59ECAAA8-E47A-4D27-B8DF-CCC2A6B3FDBE}" dt="2026-09-29T18:40:26.053" v="646" actId="478"/>
          <ac:spMkLst>
            <pc:docMk/>
            <pc:sldMk cId="523431226" sldId="2147478997"/>
            <ac:spMk id="30" creationId="{1ECA96AF-CB4E-04F9-B2FC-38B2417D5C8A}"/>
          </ac:spMkLst>
        </pc:spChg>
        <pc:spChg chg="mod">
          <ac:chgData name="Mocharla, N D Sai Kesav Pavan" userId="8cfec8ba-1b40-4f69-b0cb-c7407e54935a" providerId="ADAL" clId="{59ECAAA8-E47A-4D27-B8DF-CCC2A6B3FDBE}" dt="2026-09-29T18:43:01.121" v="672" actId="208"/>
          <ac:spMkLst>
            <pc:docMk/>
            <pc:sldMk cId="523431226" sldId="2147478997"/>
            <ac:spMk id="31" creationId="{61878827-C1C2-810D-3AAD-B32EFC4B9BBC}"/>
          </ac:spMkLst>
        </pc:spChg>
        <pc:spChg chg="mod">
          <ac:chgData name="Mocharla, N D Sai Kesav Pavan" userId="8cfec8ba-1b40-4f69-b0cb-c7407e54935a" providerId="ADAL" clId="{59ECAAA8-E47A-4D27-B8DF-CCC2A6B3FDBE}" dt="2026-09-29T18:43:16.634" v="675" actId="207"/>
          <ac:spMkLst>
            <pc:docMk/>
            <pc:sldMk cId="523431226" sldId="2147478997"/>
            <ac:spMk id="32" creationId="{9B7B41EC-4CFE-90AA-85DA-B6122C9A6CB0}"/>
          </ac:spMkLst>
        </pc:spChg>
        <pc:spChg chg="mod">
          <ac:chgData name="Mocharla, N D Sai Kesav Pavan" userId="8cfec8ba-1b40-4f69-b0cb-c7407e54935a" providerId="ADAL" clId="{59ECAAA8-E47A-4D27-B8DF-CCC2A6B3FDBE}" dt="2026-09-29T18:39:35.963" v="639" actId="403"/>
          <ac:spMkLst>
            <pc:docMk/>
            <pc:sldMk cId="523431226" sldId="2147478997"/>
            <ac:spMk id="33" creationId="{73C380A5-08E0-D94A-7D0C-85AFE0F879BD}"/>
          </ac:spMkLst>
        </pc:spChg>
        <pc:spChg chg="mod">
          <ac:chgData name="Mocharla, N D Sai Kesav Pavan" userId="8cfec8ba-1b40-4f69-b0cb-c7407e54935a" providerId="ADAL" clId="{59ECAAA8-E47A-4D27-B8DF-CCC2A6B3FDBE}" dt="2026-09-29T18:37:16.834" v="602" actId="113"/>
          <ac:spMkLst>
            <pc:docMk/>
            <pc:sldMk cId="523431226" sldId="2147478997"/>
            <ac:spMk id="34" creationId="{013E2A0B-DE25-D926-89D2-95AB5D955F1C}"/>
          </ac:spMkLst>
        </pc:spChg>
        <pc:spChg chg="del mod">
          <ac:chgData name="Mocharla, N D Sai Kesav Pavan" userId="8cfec8ba-1b40-4f69-b0cb-c7407e54935a" providerId="ADAL" clId="{59ECAAA8-E47A-4D27-B8DF-CCC2A6B3FDBE}" dt="2026-09-29T18:40:30.127" v="647" actId="478"/>
          <ac:spMkLst>
            <pc:docMk/>
            <pc:sldMk cId="523431226" sldId="2147478997"/>
            <ac:spMk id="35" creationId="{34BAAAB6-2F38-759C-FF11-C2E073F9FAB1}"/>
          </ac:spMkLst>
        </pc:spChg>
        <pc:spChg chg="mod">
          <ac:chgData name="Mocharla, N D Sai Kesav Pavan" userId="8cfec8ba-1b40-4f69-b0cb-c7407e54935a" providerId="ADAL" clId="{59ECAAA8-E47A-4D27-B8DF-CCC2A6B3FDBE}" dt="2026-09-29T18:43:27.962" v="676" actId="207"/>
          <ac:spMkLst>
            <pc:docMk/>
            <pc:sldMk cId="523431226" sldId="2147478997"/>
            <ac:spMk id="36" creationId="{FE31066F-65EA-94A4-72D8-57297E6FD4AA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38" creationId="{6539C409-A643-9ED4-B3C3-EDFC189E1C54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39" creationId="{5E05D3D6-6CBE-8789-2D54-F87587EE86A3}"/>
          </ac:spMkLst>
        </pc:spChg>
        <pc:spChg chg="add del mod">
          <ac:chgData name="Mocharla, N D Sai Kesav Pavan" userId="8cfec8ba-1b40-4f69-b0cb-c7407e54935a" providerId="ADAL" clId="{59ECAAA8-E47A-4D27-B8DF-CCC2A6B3FDBE}" dt="2026-09-29T18:36:25.714" v="573"/>
          <ac:spMkLst>
            <pc:docMk/>
            <pc:sldMk cId="523431226" sldId="2147478997"/>
            <ac:spMk id="41" creationId="{5E83A629-DFDA-39B4-5903-8236776FA659}"/>
          </ac:spMkLst>
        </pc:spChg>
        <pc:spChg chg="add mod">
          <ac:chgData name="Mocharla, N D Sai Kesav Pavan" userId="8cfec8ba-1b40-4f69-b0cb-c7407e54935a" providerId="ADAL" clId="{59ECAAA8-E47A-4D27-B8DF-CCC2A6B3FDBE}" dt="2026-09-29T18:36:24.705" v="572"/>
          <ac:spMkLst>
            <pc:docMk/>
            <pc:sldMk cId="523431226" sldId="2147478997"/>
            <ac:spMk id="42" creationId="{00E654E0-9288-DB15-783D-DE134E890BC2}"/>
          </ac:spMkLst>
        </pc:spChg>
        <pc:spChg chg="add mod">
          <ac:chgData name="Mocharla, N D Sai Kesav Pavan" userId="8cfec8ba-1b40-4f69-b0cb-c7407e54935a" providerId="ADAL" clId="{59ECAAA8-E47A-4D27-B8DF-CCC2A6B3FDBE}" dt="2026-09-29T18:36:36.099" v="581" actId="20577"/>
          <ac:spMkLst>
            <pc:docMk/>
            <pc:sldMk cId="523431226" sldId="2147478997"/>
            <ac:spMk id="43" creationId="{DEFAF7B4-C6A9-4A5F-792B-D5125B75FE2A}"/>
          </ac:spMkLst>
        </pc:spChg>
        <pc:spChg chg="add mod">
          <ac:chgData name="Mocharla, N D Sai Kesav Pavan" userId="8cfec8ba-1b40-4f69-b0cb-c7407e54935a" providerId="ADAL" clId="{59ECAAA8-E47A-4D27-B8DF-CCC2A6B3FDBE}" dt="2026-09-29T20:11:03.328" v="2307" actId="207"/>
          <ac:spMkLst>
            <pc:docMk/>
            <pc:sldMk cId="523431226" sldId="2147478997"/>
            <ac:spMk id="44" creationId="{E59789A2-1A03-372C-2113-4924EEFC754A}"/>
          </ac:spMkLst>
        </pc:spChg>
        <pc:spChg chg="add mod">
          <ac:chgData name="Mocharla, N D Sai Kesav Pavan" userId="8cfec8ba-1b40-4f69-b0cb-c7407e54935a" providerId="ADAL" clId="{59ECAAA8-E47A-4D27-B8DF-CCC2A6B3FDBE}" dt="2026-09-29T18:41:20.764" v="657" actId="1076"/>
          <ac:spMkLst>
            <pc:docMk/>
            <pc:sldMk cId="523431226" sldId="2147478997"/>
            <ac:spMk id="45" creationId="{0576605D-7E50-9520-A2F5-6B0D270FBF5C}"/>
          </ac:spMkLst>
        </pc:spChg>
        <pc:spChg chg="add mod">
          <ac:chgData name="Mocharla, N D Sai Kesav Pavan" userId="8cfec8ba-1b40-4f69-b0cb-c7407e54935a" providerId="ADAL" clId="{59ECAAA8-E47A-4D27-B8DF-CCC2A6B3FDBE}" dt="2026-09-29T18:41:26.958" v="659" actId="1076"/>
          <ac:spMkLst>
            <pc:docMk/>
            <pc:sldMk cId="523431226" sldId="2147478997"/>
            <ac:spMk id="46" creationId="{528C642C-00E2-CA6E-E39B-3BAB4BE23EC5}"/>
          </ac:spMkLst>
        </pc:spChg>
        <pc:spChg chg="add mod">
          <ac:chgData name="Mocharla, N D Sai Kesav Pavan" userId="8cfec8ba-1b40-4f69-b0cb-c7407e54935a" providerId="ADAL" clId="{59ECAAA8-E47A-4D27-B8DF-CCC2A6B3FDBE}" dt="2026-09-29T18:41:36.962" v="661" actId="1076"/>
          <ac:spMkLst>
            <pc:docMk/>
            <pc:sldMk cId="523431226" sldId="2147478997"/>
            <ac:spMk id="47" creationId="{9352C26E-8E63-AD37-01BC-E9A68BD672DF}"/>
          </ac:spMkLst>
        </pc:spChg>
        <pc:spChg chg="add mod">
          <ac:chgData name="Mocharla, N D Sai Kesav Pavan" userId="8cfec8ba-1b40-4f69-b0cb-c7407e54935a" providerId="ADAL" clId="{59ECAAA8-E47A-4D27-B8DF-CCC2A6B3FDBE}" dt="2026-09-29T18:41:47.693" v="663" actId="1076"/>
          <ac:spMkLst>
            <pc:docMk/>
            <pc:sldMk cId="523431226" sldId="2147478997"/>
            <ac:spMk id="48" creationId="{44122114-B325-662A-93F9-AC830E728A83}"/>
          </ac:spMkLst>
        </pc:spChg>
        <pc:spChg chg="add mod">
          <ac:chgData name="Mocharla, N D Sai Kesav Pavan" userId="8cfec8ba-1b40-4f69-b0cb-c7407e54935a" providerId="ADAL" clId="{59ECAAA8-E47A-4D27-B8DF-CCC2A6B3FDBE}" dt="2026-09-29T18:41:57.976" v="665" actId="1076"/>
          <ac:spMkLst>
            <pc:docMk/>
            <pc:sldMk cId="523431226" sldId="2147478997"/>
            <ac:spMk id="49" creationId="{6408BE60-56D0-4185-13F3-6547A10961C3}"/>
          </ac:spMkLst>
        </pc:spChg>
        <pc:spChg chg="add mod">
          <ac:chgData name="Mocharla, N D Sai Kesav Pavan" userId="8cfec8ba-1b40-4f69-b0cb-c7407e54935a" providerId="ADAL" clId="{59ECAAA8-E47A-4D27-B8DF-CCC2A6B3FDBE}" dt="2026-09-29T18:51:06.744" v="771" actId="1076"/>
          <ac:spMkLst>
            <pc:docMk/>
            <pc:sldMk cId="523431226" sldId="2147478997"/>
            <ac:spMk id="50" creationId="{6FE3742F-3E2A-A529-86F2-B7DEE6B897FE}"/>
          </ac:spMkLst>
        </pc:spChg>
        <pc:spChg chg="mod">
          <ac:chgData name="Mocharla, N D Sai Kesav Pavan" userId="8cfec8ba-1b40-4f69-b0cb-c7407e54935a" providerId="ADAL" clId="{59ECAAA8-E47A-4D27-B8DF-CCC2A6B3FDBE}" dt="2026-09-29T18:51:31.457" v="776" actId="14100"/>
          <ac:spMkLst>
            <pc:docMk/>
            <pc:sldMk cId="523431226" sldId="2147478997"/>
            <ac:spMk id="52" creationId="{635A2B8D-5275-9B05-EEDE-D881C91788DA}"/>
          </ac:spMkLst>
        </pc:spChg>
        <pc:spChg chg="mod">
          <ac:chgData name="Mocharla, N D Sai Kesav Pavan" userId="8cfec8ba-1b40-4f69-b0cb-c7407e54935a" providerId="ADAL" clId="{59ECAAA8-E47A-4D27-B8DF-CCC2A6B3FDBE}" dt="2026-09-29T18:51:34.758" v="777" actId="1076"/>
          <ac:spMkLst>
            <pc:docMk/>
            <pc:sldMk cId="523431226" sldId="2147478997"/>
            <ac:spMk id="53" creationId="{63E71FE8-9CFD-9E9D-D24B-C85C4519A84E}"/>
          </ac:spMkLst>
        </pc:spChg>
        <pc:spChg chg="del">
          <ac:chgData name="Mocharla, N D Sai Kesav Pavan" userId="8cfec8ba-1b40-4f69-b0cb-c7407e54935a" providerId="ADAL" clId="{59ECAAA8-E47A-4D27-B8DF-CCC2A6B3FDBE}" dt="2026-09-29T18:45:55.472" v="696" actId="478"/>
          <ac:spMkLst>
            <pc:docMk/>
            <pc:sldMk cId="523431226" sldId="2147478997"/>
            <ac:spMk id="54" creationId="{4A9C8352-3C8E-1389-C161-A7D7DC8B1BE9}"/>
          </ac:spMkLst>
        </pc:spChg>
        <pc:spChg chg="del">
          <ac:chgData name="Mocharla, N D Sai Kesav Pavan" userId="8cfec8ba-1b40-4f69-b0cb-c7407e54935a" providerId="ADAL" clId="{59ECAAA8-E47A-4D27-B8DF-CCC2A6B3FDBE}" dt="2026-09-29T18:45:58.460" v="697" actId="478"/>
          <ac:spMkLst>
            <pc:docMk/>
            <pc:sldMk cId="523431226" sldId="2147478997"/>
            <ac:spMk id="55" creationId="{780A5035-F519-FD8C-F048-C3BE3AA10DB3}"/>
          </ac:spMkLst>
        </pc:spChg>
        <pc:spChg chg="mod">
          <ac:chgData name="Mocharla, N D Sai Kesav Pavan" userId="8cfec8ba-1b40-4f69-b0cb-c7407e54935a" providerId="ADAL" clId="{59ECAAA8-E47A-4D27-B8DF-CCC2A6B3FDBE}" dt="2026-09-29T18:51:19.870" v="774" actId="14100"/>
          <ac:spMkLst>
            <pc:docMk/>
            <pc:sldMk cId="523431226" sldId="2147478997"/>
            <ac:spMk id="56" creationId="{6AF89121-99F4-E509-B803-FB3046B9B8A3}"/>
          </ac:spMkLst>
        </pc:spChg>
        <pc:spChg chg="mod">
          <ac:chgData name="Mocharla, N D Sai Kesav Pavan" userId="8cfec8ba-1b40-4f69-b0cb-c7407e54935a" providerId="ADAL" clId="{59ECAAA8-E47A-4D27-B8DF-CCC2A6B3FDBE}" dt="2026-09-29T18:51:11.368" v="772" actId="14100"/>
          <ac:spMkLst>
            <pc:docMk/>
            <pc:sldMk cId="523431226" sldId="2147478997"/>
            <ac:spMk id="57" creationId="{36A67D78-758E-F12F-AC41-838B3662A8B1}"/>
          </ac:spMkLst>
        </pc:spChg>
        <pc:spChg chg="mod">
          <ac:chgData name="Mocharla, N D Sai Kesav Pavan" userId="8cfec8ba-1b40-4f69-b0cb-c7407e54935a" providerId="ADAL" clId="{59ECAAA8-E47A-4D27-B8DF-CCC2A6B3FDBE}" dt="2026-09-29T18:51:26.426" v="775" actId="1076"/>
          <ac:spMkLst>
            <pc:docMk/>
            <pc:sldMk cId="523431226" sldId="2147478997"/>
            <ac:spMk id="61" creationId="{10B92CC6-2C4A-65C7-C1CE-71B92FDC6562}"/>
          </ac:spMkLst>
        </pc:spChg>
        <pc:spChg chg="mod">
          <ac:chgData name="Mocharla, N D Sai Kesav Pavan" userId="8cfec8ba-1b40-4f69-b0cb-c7407e54935a" providerId="ADAL" clId="{59ECAAA8-E47A-4D27-B8DF-CCC2A6B3FDBE}" dt="2026-09-29T18:51:15.203" v="773" actId="1076"/>
          <ac:spMkLst>
            <pc:docMk/>
            <pc:sldMk cId="523431226" sldId="2147478997"/>
            <ac:spMk id="62" creationId="{2981892D-D66F-5D05-27B2-539C6D9B6CAB}"/>
          </ac:spMkLst>
        </pc:spChg>
        <pc:spChg chg="del">
          <ac:chgData name="Mocharla, N D Sai Kesav Pavan" userId="8cfec8ba-1b40-4f69-b0cb-c7407e54935a" providerId="ADAL" clId="{59ECAAA8-E47A-4D27-B8DF-CCC2A6B3FDBE}" dt="2026-09-29T18:47:25.802" v="714" actId="478"/>
          <ac:spMkLst>
            <pc:docMk/>
            <pc:sldMk cId="523431226" sldId="2147478997"/>
            <ac:spMk id="63" creationId="{41AF8CDB-8184-9E9F-BDEA-71200FD85170}"/>
          </ac:spMkLst>
        </pc:spChg>
        <pc:spChg chg="del">
          <ac:chgData name="Mocharla, N D Sai Kesav Pavan" userId="8cfec8ba-1b40-4f69-b0cb-c7407e54935a" providerId="ADAL" clId="{59ECAAA8-E47A-4D27-B8DF-CCC2A6B3FDBE}" dt="2026-09-29T18:47:22.104" v="713" actId="478"/>
          <ac:spMkLst>
            <pc:docMk/>
            <pc:sldMk cId="523431226" sldId="2147478997"/>
            <ac:spMk id="64" creationId="{57FC49B9-4885-597D-BFEB-65FF6307A926}"/>
          </ac:spMkLst>
        </pc:spChg>
        <pc:spChg chg="mod">
          <ac:chgData name="Mocharla, N D Sai Kesav Pavan" userId="8cfec8ba-1b40-4f69-b0cb-c7407e54935a" providerId="ADAL" clId="{59ECAAA8-E47A-4D27-B8DF-CCC2A6B3FDBE}" dt="2026-09-29T18:47:29.870" v="715" actId="14100"/>
          <ac:spMkLst>
            <pc:docMk/>
            <pc:sldMk cId="523431226" sldId="2147478997"/>
            <ac:spMk id="65" creationId="{4BEC1B2A-43B3-8EB3-A546-B65330C5289B}"/>
          </ac:spMkLst>
        </pc:spChg>
        <pc:spChg chg="mod">
          <ac:chgData name="Mocharla, N D Sai Kesav Pavan" userId="8cfec8ba-1b40-4f69-b0cb-c7407e54935a" providerId="ADAL" clId="{59ECAAA8-E47A-4D27-B8DF-CCC2A6B3FDBE}" dt="2026-09-29T18:48:02.908" v="721" actId="20577"/>
          <ac:spMkLst>
            <pc:docMk/>
            <pc:sldMk cId="523431226" sldId="2147478997"/>
            <ac:spMk id="66" creationId="{1D39CA80-B31B-8746-830C-B1501A1DAAAA}"/>
          </ac:spMkLst>
        </pc:spChg>
        <pc:spChg chg="del">
          <ac:chgData name="Mocharla, N D Sai Kesav Pavan" userId="8cfec8ba-1b40-4f69-b0cb-c7407e54935a" providerId="ADAL" clId="{59ECAAA8-E47A-4D27-B8DF-CCC2A6B3FDBE}" dt="2026-09-29T18:48:58.108" v="738" actId="478"/>
          <ac:spMkLst>
            <pc:docMk/>
            <pc:sldMk cId="523431226" sldId="2147478997"/>
            <ac:spMk id="67" creationId="{9D7E4609-5F9B-455E-B95E-966AC5F90F3F}"/>
          </ac:spMkLst>
        </pc:spChg>
        <pc:spChg chg="del mod">
          <ac:chgData name="Mocharla, N D Sai Kesav Pavan" userId="8cfec8ba-1b40-4f69-b0cb-c7407e54935a" providerId="ADAL" clId="{59ECAAA8-E47A-4D27-B8DF-CCC2A6B3FDBE}" dt="2026-09-29T18:49:03.894" v="739" actId="478"/>
          <ac:spMkLst>
            <pc:docMk/>
            <pc:sldMk cId="523431226" sldId="2147478997"/>
            <ac:spMk id="68" creationId="{F76D6A5A-97B6-04E0-EE25-D462FBF6937B}"/>
          </ac:spMkLst>
        </pc:spChg>
        <pc:spChg chg="mod">
          <ac:chgData name="Mocharla, N D Sai Kesav Pavan" userId="8cfec8ba-1b40-4f69-b0cb-c7407e54935a" providerId="ADAL" clId="{59ECAAA8-E47A-4D27-B8DF-CCC2A6B3FDBE}" dt="2026-09-29T18:49:26.612" v="742" actId="14100"/>
          <ac:spMkLst>
            <pc:docMk/>
            <pc:sldMk cId="523431226" sldId="2147478997"/>
            <ac:spMk id="69" creationId="{31E8D458-25FF-1FD4-D8BA-8588882C047E}"/>
          </ac:spMkLst>
        </pc:spChg>
        <pc:spChg chg="mod">
          <ac:chgData name="Mocharla, N D Sai Kesav Pavan" userId="8cfec8ba-1b40-4f69-b0cb-c7407e54935a" providerId="ADAL" clId="{59ECAAA8-E47A-4D27-B8DF-CCC2A6B3FDBE}" dt="2026-09-29T18:49:58.403" v="750" actId="20577"/>
          <ac:spMkLst>
            <pc:docMk/>
            <pc:sldMk cId="523431226" sldId="2147478997"/>
            <ac:spMk id="70" creationId="{9E7F3AE2-7A8D-9805-2906-38218995CA9E}"/>
          </ac:spMkLst>
        </pc:spChg>
        <pc:spChg chg="mod">
          <ac:chgData name="Mocharla, N D Sai Kesav Pavan" userId="8cfec8ba-1b40-4f69-b0cb-c7407e54935a" providerId="ADAL" clId="{59ECAAA8-E47A-4D27-B8DF-CCC2A6B3FDBE}" dt="2026-09-29T18:50:14.213" v="751" actId="14100"/>
          <ac:spMkLst>
            <pc:docMk/>
            <pc:sldMk cId="523431226" sldId="2147478997"/>
            <ac:spMk id="71" creationId="{357835B8-C2A5-E39C-E68B-1A2D28128229}"/>
          </ac:spMkLst>
        </pc:spChg>
        <pc:spChg chg="mod">
          <ac:chgData name="Mocharla, N D Sai Kesav Pavan" userId="8cfec8ba-1b40-4f69-b0cb-c7407e54935a" providerId="ADAL" clId="{59ECAAA8-E47A-4D27-B8DF-CCC2A6B3FDBE}" dt="2026-09-29T18:50:47.685" v="758" actId="20577"/>
          <ac:spMkLst>
            <pc:docMk/>
            <pc:sldMk cId="523431226" sldId="2147478997"/>
            <ac:spMk id="72" creationId="{C13EB00A-A4CF-B134-ECEE-35CC58B0EFDB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91" creationId="{0DB236AC-F49A-58B5-8870-572BC28F619B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96" creationId="{6AC6C571-0E2B-B025-D584-4DF0AC0C619D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00" creationId="{996B22AB-C2E4-54EA-AA5D-B9098442FACF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05" creationId="{9CFD52BE-EC36-61B6-7C21-2C20535DDFA3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09" creationId="{4630CC6A-2FCF-04D9-7389-9E4FA3D4EB33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13" creationId="{4B08F0EE-F47E-CC04-F321-1C33C2F3AD32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24" creationId="{A78CDF04-24EF-6035-5AF9-35D4E2DD16F7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25" creationId="{816DA55B-0AD9-DF27-CA93-92EE81697903}"/>
          </ac:spMkLst>
        </pc:spChg>
        <pc:spChg chg="mod">
          <ac:chgData name="Mocharla, N D Sai Kesav Pavan" userId="8cfec8ba-1b40-4f69-b0cb-c7407e54935a" providerId="ADAL" clId="{59ECAAA8-E47A-4D27-B8DF-CCC2A6B3FDBE}" dt="2026-09-29T18:46:48.401" v="704" actId="2711"/>
          <ac:spMkLst>
            <pc:docMk/>
            <pc:sldMk cId="523431226" sldId="2147478997"/>
            <ac:spMk id="139" creationId="{1D435B22-DA4E-31F4-0699-D8C5E2F5355C}"/>
          </ac:spMkLst>
        </pc:spChg>
        <pc:spChg chg="add mod">
          <ac:chgData name="Mocharla, N D Sai Kesav Pavan" userId="8cfec8ba-1b40-4f69-b0cb-c7407e54935a" providerId="ADAL" clId="{59ECAAA8-E47A-4D27-B8DF-CCC2A6B3FDBE}" dt="2026-09-29T18:51:55.660" v="780"/>
          <ac:spMkLst>
            <pc:docMk/>
            <pc:sldMk cId="523431226" sldId="2147478997"/>
            <ac:spMk id="146" creationId="{AC896C9B-E07C-B758-549F-181884A156A3}"/>
          </ac:spMkLst>
        </pc:spChg>
        <pc:spChg chg="add mod">
          <ac:chgData name="Mocharla, N D Sai Kesav Pavan" userId="8cfec8ba-1b40-4f69-b0cb-c7407e54935a" providerId="ADAL" clId="{59ECAAA8-E47A-4D27-B8DF-CCC2A6B3FDBE}" dt="2026-09-29T18:53:33.002" v="809" actId="255"/>
          <ac:spMkLst>
            <pc:docMk/>
            <pc:sldMk cId="523431226" sldId="2147478997"/>
            <ac:spMk id="147" creationId="{3E215B15-6063-085E-2669-A5DA9CACECA2}"/>
          </ac:spMkLst>
        </pc:spChg>
        <pc:spChg chg="add mod ord">
          <ac:chgData name="Mocharla, N D Sai Kesav Pavan" userId="8cfec8ba-1b40-4f69-b0cb-c7407e54935a" providerId="ADAL" clId="{59ECAAA8-E47A-4D27-B8DF-CCC2A6B3FDBE}" dt="2026-09-29T18:53:47.731" v="811" actId="14100"/>
          <ac:spMkLst>
            <pc:docMk/>
            <pc:sldMk cId="523431226" sldId="2147478997"/>
            <ac:spMk id="148" creationId="{8CAE9975-783A-A12B-EE22-E52683FA5833}"/>
          </ac:spMkLst>
        </pc:spChg>
        <pc:grpChg chg="mod">
          <ac:chgData name="Mocharla, N D Sai Kesav Pavan" userId="8cfec8ba-1b40-4f69-b0cb-c7407e54935a" providerId="ADAL" clId="{59ECAAA8-E47A-4D27-B8DF-CCC2A6B3FDBE}" dt="2026-09-29T18:51:49.572" v="779" actId="1076"/>
          <ac:grpSpMkLst>
            <pc:docMk/>
            <pc:sldMk cId="523431226" sldId="2147478997"/>
            <ac:grpSpMk id="51" creationId="{3F96D719-E97B-017B-1EA9-FD75CD417F58}"/>
          </ac:grpSpMkLst>
        </pc:grpChg>
      </pc:sldChg>
      <pc:sldChg chg="add setBg">
        <pc:chgData name="Mocharla, N D Sai Kesav Pavan" userId="8cfec8ba-1b40-4f69-b0cb-c7407e54935a" providerId="ADAL" clId="{59ECAAA8-E47A-4D27-B8DF-CCC2A6B3FDBE}" dt="2026-09-29T18:54:53.515" v="816"/>
        <pc:sldMkLst>
          <pc:docMk/>
          <pc:sldMk cId="0" sldId="2147478998"/>
        </pc:sldMkLst>
      </pc:sldChg>
      <pc:sldChg chg="delSp add mod ord setBg">
        <pc:chgData name="Mocharla, N D Sai Kesav Pavan" userId="8cfec8ba-1b40-4f69-b0cb-c7407e54935a" providerId="ADAL" clId="{59ECAAA8-E47A-4D27-B8DF-CCC2A6B3FDBE}" dt="2026-09-29T19:22:42.962" v="1262" actId="478"/>
        <pc:sldMkLst>
          <pc:docMk/>
          <pc:sldMk cId="0" sldId="2147478999"/>
        </pc:sldMkLst>
        <pc:spChg chg="del">
          <ac:chgData name="Mocharla, N D Sai Kesav Pavan" userId="8cfec8ba-1b40-4f69-b0cb-c7407e54935a" providerId="ADAL" clId="{59ECAAA8-E47A-4D27-B8DF-CCC2A6B3FDBE}" dt="2026-09-29T19:22:41.133" v="1261" actId="478"/>
          <ac:spMkLst>
            <pc:docMk/>
            <pc:sldMk cId="0" sldId="2147478999"/>
            <ac:spMk id="25" creationId="{00000000-0000-0000-0000-000000000000}"/>
          </ac:spMkLst>
        </pc:spChg>
        <pc:spChg chg="del">
          <ac:chgData name="Mocharla, N D Sai Kesav Pavan" userId="8cfec8ba-1b40-4f69-b0cb-c7407e54935a" providerId="ADAL" clId="{59ECAAA8-E47A-4D27-B8DF-CCC2A6B3FDBE}" dt="2026-09-29T19:22:42.962" v="1262" actId="478"/>
          <ac:spMkLst>
            <pc:docMk/>
            <pc:sldMk cId="0" sldId="2147478999"/>
            <ac:spMk id="26" creationId="{00000000-0000-0000-0000-000000000000}"/>
          </ac:spMkLst>
        </pc:spChg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4271826247" sldId="2147478999"/>
        </pc:sldMkLst>
      </pc:sldChg>
      <pc:sldChg chg="addSp delSp modSp new mod">
        <pc:chgData name="Mocharla, N D Sai Kesav Pavan" userId="8cfec8ba-1b40-4f69-b0cb-c7407e54935a" providerId="ADAL" clId="{59ECAAA8-E47A-4D27-B8DF-CCC2A6B3FDBE}" dt="2026-09-29T19:04:54.002" v="972" actId="1076"/>
        <pc:sldMkLst>
          <pc:docMk/>
          <pc:sldMk cId="1281832994" sldId="2147479000"/>
        </pc:sldMkLst>
        <pc:spChg chg="mod">
          <ac:chgData name="Mocharla, N D Sai Kesav Pavan" userId="8cfec8ba-1b40-4f69-b0cb-c7407e54935a" providerId="ADAL" clId="{59ECAAA8-E47A-4D27-B8DF-CCC2A6B3FDBE}" dt="2026-09-29T18:56:24.225" v="856" actId="113"/>
          <ac:spMkLst>
            <pc:docMk/>
            <pc:sldMk cId="1281832994" sldId="2147479000"/>
            <ac:spMk id="2" creationId="{2912D99E-9CE3-4A6A-C06C-4F715D24B6E5}"/>
          </ac:spMkLst>
        </pc:spChg>
        <pc:spChg chg="del">
          <ac:chgData name="Mocharla, N D Sai Kesav Pavan" userId="8cfec8ba-1b40-4f69-b0cb-c7407e54935a" providerId="ADAL" clId="{59ECAAA8-E47A-4D27-B8DF-CCC2A6B3FDBE}" dt="2026-09-29T18:56:39.827" v="857" actId="478"/>
          <ac:spMkLst>
            <pc:docMk/>
            <pc:sldMk cId="1281832994" sldId="2147479000"/>
            <ac:spMk id="3" creationId="{3DD91961-BB7C-4B5F-429E-D1D08ED7544E}"/>
          </ac:spMkLst>
        </pc:spChg>
        <pc:spChg chg="add mod">
          <ac:chgData name="Mocharla, N D Sai Kesav Pavan" userId="8cfec8ba-1b40-4f69-b0cb-c7407e54935a" providerId="ADAL" clId="{59ECAAA8-E47A-4D27-B8DF-CCC2A6B3FDBE}" dt="2026-09-29T18:57:06.092" v="865" actId="122"/>
          <ac:spMkLst>
            <pc:docMk/>
            <pc:sldMk cId="1281832994" sldId="2147479000"/>
            <ac:spMk id="6" creationId="{556F1003-97A2-048F-8C53-85D2FCF14E29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7" creationId="{BC2FCD10-C855-71ED-90AD-BAE99EAE7951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8" creationId="{95A45A5B-F177-9AEE-E942-560EE22260D1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9" creationId="{25CFF87E-ED4B-7653-01AC-6A4D94367A73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10" creationId="{06776E26-BE10-1201-5A46-E3C58AECA065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13" creationId="{B0A529BD-605A-9618-FEA4-27C9531C6B79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19" creationId="{9542B1CF-426B-A9BD-AE48-2F201E708113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23" creationId="{35486C81-73AB-37F0-473D-C722D75E7925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27" creationId="{27C0C80A-6631-1053-CF6F-3652AE02CC76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30" creationId="{0D4E9105-AA3F-918F-1556-816997429CEB}"/>
          </ac:spMkLst>
        </pc:spChg>
        <pc:spChg chg="add mod">
          <ac:chgData name="Mocharla, N D Sai Kesav Pavan" userId="8cfec8ba-1b40-4f69-b0cb-c7407e54935a" providerId="ADAL" clId="{59ECAAA8-E47A-4D27-B8DF-CCC2A6B3FDBE}" dt="2026-09-29T18:57:27.986" v="868" actId="255"/>
          <ac:spMkLst>
            <pc:docMk/>
            <pc:sldMk cId="1281832994" sldId="2147479000"/>
            <ac:spMk id="31" creationId="{305965D8-A76B-DF69-0CF1-F9DA90A9CA31}"/>
          </ac:spMkLst>
        </pc:spChg>
        <pc:spChg chg="add mod">
          <ac:chgData name="Mocharla, N D Sai Kesav Pavan" userId="8cfec8ba-1b40-4f69-b0cb-c7407e54935a" providerId="ADAL" clId="{59ECAAA8-E47A-4D27-B8DF-CCC2A6B3FDBE}" dt="2026-09-29T18:59:20.720" v="890" actId="403"/>
          <ac:spMkLst>
            <pc:docMk/>
            <pc:sldMk cId="1281832994" sldId="2147479000"/>
            <ac:spMk id="36" creationId="{300A78E0-6CAC-2A78-A0F2-79E87D7B0461}"/>
          </ac:spMkLst>
        </pc:spChg>
        <pc:spChg chg="add mod">
          <ac:chgData name="Mocharla, N D Sai Kesav Pavan" userId="8cfec8ba-1b40-4f69-b0cb-c7407e54935a" providerId="ADAL" clId="{59ECAAA8-E47A-4D27-B8DF-CCC2A6B3FDBE}" dt="2026-09-29T19:00:54.386" v="906" actId="1582"/>
          <ac:spMkLst>
            <pc:docMk/>
            <pc:sldMk cId="1281832994" sldId="2147479000"/>
            <ac:spMk id="37" creationId="{83BD6A94-BFB1-67D0-D5BB-4E81FFCD2949}"/>
          </ac:spMkLst>
        </pc:spChg>
        <pc:spChg chg="del">
          <ac:chgData name="Mocharla, N D Sai Kesav Pavan" userId="8cfec8ba-1b40-4f69-b0cb-c7407e54935a" providerId="ADAL" clId="{59ECAAA8-E47A-4D27-B8DF-CCC2A6B3FDBE}" dt="2026-09-29T18:58:56.770" v="880" actId="478"/>
          <ac:spMkLst>
            <pc:docMk/>
            <pc:sldMk cId="1281832994" sldId="2147479000"/>
            <ac:spMk id="38" creationId="{6DEBCB87-D2DB-3525-E7FE-ACCF4DDBE74A}"/>
          </ac:spMkLst>
        </pc:spChg>
        <pc:spChg chg="del">
          <ac:chgData name="Mocharla, N D Sai Kesav Pavan" userId="8cfec8ba-1b40-4f69-b0cb-c7407e54935a" providerId="ADAL" clId="{59ECAAA8-E47A-4D27-B8DF-CCC2A6B3FDBE}" dt="2026-09-29T18:59:00.976" v="881" actId="478"/>
          <ac:spMkLst>
            <pc:docMk/>
            <pc:sldMk cId="1281832994" sldId="2147479000"/>
            <ac:spMk id="39" creationId="{1CF255A7-608D-BFE3-57F0-69BC8A9646F3}"/>
          </ac:spMkLst>
        </pc:spChg>
        <pc:spChg chg="add mod">
          <ac:chgData name="Mocharla, N D Sai Kesav Pavan" userId="8cfec8ba-1b40-4f69-b0cb-c7407e54935a" providerId="ADAL" clId="{59ECAAA8-E47A-4D27-B8DF-CCC2A6B3FDBE}" dt="2026-09-29T19:04:14.066" v="963" actId="403"/>
          <ac:spMkLst>
            <pc:docMk/>
            <pc:sldMk cId="1281832994" sldId="2147479000"/>
            <ac:spMk id="40" creationId="{34984A3C-CD3C-6D2B-7C7D-0F1F6181FD13}"/>
          </ac:spMkLst>
        </pc:spChg>
        <pc:spChg chg="add mod">
          <ac:chgData name="Mocharla, N D Sai Kesav Pavan" userId="8cfec8ba-1b40-4f69-b0cb-c7407e54935a" providerId="ADAL" clId="{59ECAAA8-E47A-4D27-B8DF-CCC2A6B3FDBE}" dt="2026-09-29T18:58:22.281" v="870" actId="1076"/>
          <ac:spMkLst>
            <pc:docMk/>
            <pc:sldMk cId="1281832994" sldId="2147479000"/>
            <ac:spMk id="41" creationId="{283D4964-AE82-3607-048E-CB95CE5A99EC}"/>
          </ac:spMkLst>
        </pc:spChg>
        <pc:spChg chg="add mod">
          <ac:chgData name="Mocharla, N D Sai Kesav Pavan" userId="8cfec8ba-1b40-4f69-b0cb-c7407e54935a" providerId="ADAL" clId="{59ECAAA8-E47A-4D27-B8DF-CCC2A6B3FDBE}" dt="2026-09-29T19:00:54.386" v="906" actId="1582"/>
          <ac:spMkLst>
            <pc:docMk/>
            <pc:sldMk cId="1281832994" sldId="2147479000"/>
            <ac:spMk id="42" creationId="{2DEDA656-4E35-C343-D936-90C68B8DF22F}"/>
          </ac:spMkLst>
        </pc:spChg>
        <pc:spChg chg="add del mod">
          <ac:chgData name="Mocharla, N D Sai Kesav Pavan" userId="8cfec8ba-1b40-4f69-b0cb-c7407e54935a" providerId="ADAL" clId="{59ECAAA8-E47A-4D27-B8DF-CCC2A6B3FDBE}" dt="2026-09-29T18:59:02.266" v="882" actId="478"/>
          <ac:spMkLst>
            <pc:docMk/>
            <pc:sldMk cId="1281832994" sldId="2147479000"/>
            <ac:spMk id="43" creationId="{66D926FB-1356-522E-2D10-6CC37F59DCBB}"/>
          </ac:spMkLst>
        </pc:spChg>
        <pc:spChg chg="add del mod">
          <ac:chgData name="Mocharla, N D Sai Kesav Pavan" userId="8cfec8ba-1b40-4f69-b0cb-c7407e54935a" providerId="ADAL" clId="{59ECAAA8-E47A-4D27-B8DF-CCC2A6B3FDBE}" dt="2026-09-29T18:59:03.916" v="883" actId="478"/>
          <ac:spMkLst>
            <pc:docMk/>
            <pc:sldMk cId="1281832994" sldId="2147479000"/>
            <ac:spMk id="44" creationId="{2C759A30-1743-6077-D2CF-C16096D2BB73}"/>
          </ac:spMkLst>
        </pc:spChg>
        <pc:spChg chg="mod">
          <ac:chgData name="Mocharla, N D Sai Kesav Pavan" userId="8cfec8ba-1b40-4f69-b0cb-c7407e54935a" providerId="ADAL" clId="{59ECAAA8-E47A-4D27-B8DF-CCC2A6B3FDBE}" dt="2026-09-29T19:04:33.191" v="967" actId="14100"/>
          <ac:spMkLst>
            <pc:docMk/>
            <pc:sldMk cId="1281832994" sldId="2147479000"/>
            <ac:spMk id="45" creationId="{0E65AF98-1D88-223F-7F3A-7723EABBBDE8}"/>
          </ac:spMkLst>
        </pc:spChg>
        <pc:spChg chg="mod">
          <ac:chgData name="Mocharla, N D Sai Kesav Pavan" userId="8cfec8ba-1b40-4f69-b0cb-c7407e54935a" providerId="ADAL" clId="{59ECAAA8-E47A-4D27-B8DF-CCC2A6B3FDBE}" dt="2026-09-29T19:00:54.386" v="906" actId="1582"/>
          <ac:spMkLst>
            <pc:docMk/>
            <pc:sldMk cId="1281832994" sldId="2147479000"/>
            <ac:spMk id="47" creationId="{1983C63A-337F-F4E8-60D6-B0101A1F1574}"/>
          </ac:spMkLst>
        </pc:spChg>
        <pc:spChg chg="del">
          <ac:chgData name="Mocharla, N D Sai Kesav Pavan" userId="8cfec8ba-1b40-4f69-b0cb-c7407e54935a" providerId="ADAL" clId="{59ECAAA8-E47A-4D27-B8DF-CCC2A6B3FDBE}" dt="2026-09-29T18:59:04.896" v="884" actId="478"/>
          <ac:spMkLst>
            <pc:docMk/>
            <pc:sldMk cId="1281832994" sldId="2147479000"/>
            <ac:spMk id="48" creationId="{36D640BA-F5C4-4184-BCC1-F45BEE81231C}"/>
          </ac:spMkLst>
        </pc:spChg>
        <pc:spChg chg="add del mod">
          <ac:chgData name="Mocharla, N D Sai Kesav Pavan" userId="8cfec8ba-1b40-4f69-b0cb-c7407e54935a" providerId="ADAL" clId="{59ECAAA8-E47A-4D27-B8DF-CCC2A6B3FDBE}" dt="2026-09-29T18:59:07.146" v="886" actId="478"/>
          <ac:spMkLst>
            <pc:docMk/>
            <pc:sldMk cId="1281832994" sldId="2147479000"/>
            <ac:spMk id="49" creationId="{132883C6-51C4-47B3-EEBA-68D8AD5A7A38}"/>
          </ac:spMkLst>
        </pc:spChg>
        <pc:spChg chg="add mod">
          <ac:chgData name="Mocharla, N D Sai Kesav Pavan" userId="8cfec8ba-1b40-4f69-b0cb-c7407e54935a" providerId="ADAL" clId="{59ECAAA8-E47A-4D27-B8DF-CCC2A6B3FDBE}" dt="2026-09-29T19:04:50.892" v="971" actId="14100"/>
          <ac:spMkLst>
            <pc:docMk/>
            <pc:sldMk cId="1281832994" sldId="2147479000"/>
            <ac:spMk id="50" creationId="{CB4A0419-956C-86BB-74A3-88D3D76CAC8B}"/>
          </ac:spMkLst>
        </pc:spChg>
        <pc:spChg chg="add mod">
          <ac:chgData name="Mocharla, N D Sai Kesav Pavan" userId="8cfec8ba-1b40-4f69-b0cb-c7407e54935a" providerId="ADAL" clId="{59ECAAA8-E47A-4D27-B8DF-CCC2A6B3FDBE}" dt="2026-09-29T19:04:54.002" v="972" actId="1076"/>
          <ac:spMkLst>
            <pc:docMk/>
            <pc:sldMk cId="1281832994" sldId="2147479000"/>
            <ac:spMk id="51" creationId="{A520B437-A429-5156-88AB-50CFC438E102}"/>
          </ac:spMkLst>
        </pc:spChg>
        <pc:spChg chg="add mod">
          <ac:chgData name="Mocharla, N D Sai Kesav Pavan" userId="8cfec8ba-1b40-4f69-b0cb-c7407e54935a" providerId="ADAL" clId="{59ECAAA8-E47A-4D27-B8DF-CCC2A6B3FDBE}" dt="2026-09-29T19:00:12.775" v="898" actId="207"/>
          <ac:spMkLst>
            <pc:docMk/>
            <pc:sldMk cId="1281832994" sldId="2147479000"/>
            <ac:spMk id="52" creationId="{0C345E85-DCDC-78D2-DD64-5A1CC5C6CD39}"/>
          </ac:spMkLst>
        </pc:spChg>
        <pc:spChg chg="add mod">
          <ac:chgData name="Mocharla, N D Sai Kesav Pavan" userId="8cfec8ba-1b40-4f69-b0cb-c7407e54935a" providerId="ADAL" clId="{59ECAAA8-E47A-4D27-B8DF-CCC2A6B3FDBE}" dt="2026-09-29T19:00:22.866" v="901" actId="20577"/>
          <ac:spMkLst>
            <pc:docMk/>
            <pc:sldMk cId="1281832994" sldId="2147479000"/>
            <ac:spMk id="53" creationId="{EC057023-193D-FBE3-F393-466A84281A56}"/>
          </ac:spMkLst>
        </pc:spChg>
        <pc:spChg chg="add mod">
          <ac:chgData name="Mocharla, N D Sai Kesav Pavan" userId="8cfec8ba-1b40-4f69-b0cb-c7407e54935a" providerId="ADAL" clId="{59ECAAA8-E47A-4D27-B8DF-CCC2A6B3FDBE}" dt="2026-09-29T19:00:37.704" v="904" actId="20577"/>
          <ac:spMkLst>
            <pc:docMk/>
            <pc:sldMk cId="1281832994" sldId="2147479000"/>
            <ac:spMk id="54" creationId="{BC855F6F-F378-54FA-6B62-1A6851B71847}"/>
          </ac:spMkLst>
        </pc:spChg>
        <pc:spChg chg="add mod">
          <ac:chgData name="Mocharla, N D Sai Kesav Pavan" userId="8cfec8ba-1b40-4f69-b0cb-c7407e54935a" providerId="ADAL" clId="{59ECAAA8-E47A-4D27-B8DF-CCC2A6B3FDBE}" dt="2026-09-29T19:01:46.391" v="915" actId="1076"/>
          <ac:spMkLst>
            <pc:docMk/>
            <pc:sldMk cId="1281832994" sldId="2147479000"/>
            <ac:spMk id="55" creationId="{6EED0C2B-BF09-03B1-2739-D3C55D0590D3}"/>
          </ac:spMkLst>
        </pc:spChg>
        <pc:spChg chg="add mod">
          <ac:chgData name="Mocharla, N D Sai Kesav Pavan" userId="8cfec8ba-1b40-4f69-b0cb-c7407e54935a" providerId="ADAL" clId="{59ECAAA8-E47A-4D27-B8DF-CCC2A6B3FDBE}" dt="2026-09-29T19:03:42.677" v="953" actId="1076"/>
          <ac:spMkLst>
            <pc:docMk/>
            <pc:sldMk cId="1281832994" sldId="2147479000"/>
            <ac:spMk id="56" creationId="{2174BE88-FF2A-53B4-94EE-1851B49BEB52}"/>
          </ac:spMkLst>
        </pc:spChg>
        <pc:spChg chg="add mod">
          <ac:chgData name="Mocharla, N D Sai Kesav Pavan" userId="8cfec8ba-1b40-4f69-b0cb-c7407e54935a" providerId="ADAL" clId="{59ECAAA8-E47A-4D27-B8DF-CCC2A6B3FDBE}" dt="2026-09-29T19:03:47.651" v="955" actId="207"/>
          <ac:spMkLst>
            <pc:docMk/>
            <pc:sldMk cId="1281832994" sldId="2147479000"/>
            <ac:spMk id="57" creationId="{2A5828FE-9C36-E1DE-1F37-226C856394A5}"/>
          </ac:spMkLst>
        </pc:spChg>
        <pc:spChg chg="add mod">
          <ac:chgData name="Mocharla, N D Sai Kesav Pavan" userId="8cfec8ba-1b40-4f69-b0cb-c7407e54935a" providerId="ADAL" clId="{59ECAAA8-E47A-4D27-B8DF-CCC2A6B3FDBE}" dt="2026-09-29T19:02:46.960" v="940" actId="403"/>
          <ac:spMkLst>
            <pc:docMk/>
            <pc:sldMk cId="1281832994" sldId="2147479000"/>
            <ac:spMk id="58" creationId="{526FF4CC-982B-A411-FF94-288A00B85091}"/>
          </ac:spMkLst>
        </pc:spChg>
        <pc:spChg chg="add mod">
          <ac:chgData name="Mocharla, N D Sai Kesav Pavan" userId="8cfec8ba-1b40-4f69-b0cb-c7407e54935a" providerId="ADAL" clId="{59ECAAA8-E47A-4D27-B8DF-CCC2A6B3FDBE}" dt="2026-09-29T19:03:22.134" v="947" actId="208"/>
          <ac:spMkLst>
            <pc:docMk/>
            <pc:sldMk cId="1281832994" sldId="2147479000"/>
            <ac:spMk id="59" creationId="{40BF8C9E-DF34-595D-C17C-D441DAC9931D}"/>
          </ac:spMkLst>
        </pc:spChg>
        <pc:spChg chg="add mod">
          <ac:chgData name="Mocharla, N D Sai Kesav Pavan" userId="8cfec8ba-1b40-4f69-b0cb-c7407e54935a" providerId="ADAL" clId="{59ECAAA8-E47A-4D27-B8DF-CCC2A6B3FDBE}" dt="2026-09-29T19:03:15.939" v="946" actId="1076"/>
          <ac:spMkLst>
            <pc:docMk/>
            <pc:sldMk cId="1281832994" sldId="2147479000"/>
            <ac:spMk id="60" creationId="{E712A973-B3D4-C40E-1B12-C25544CD4BCB}"/>
          </ac:spMkLst>
        </pc:spChg>
        <pc:spChg chg="add mod">
          <ac:chgData name="Mocharla, N D Sai Kesav Pavan" userId="8cfec8ba-1b40-4f69-b0cb-c7407e54935a" providerId="ADAL" clId="{59ECAAA8-E47A-4D27-B8DF-CCC2A6B3FDBE}" dt="2026-09-29T19:02:57.705" v="943" actId="1076"/>
          <ac:spMkLst>
            <pc:docMk/>
            <pc:sldMk cId="1281832994" sldId="2147479000"/>
            <ac:spMk id="61" creationId="{BA54AAC3-5F54-CE1E-0616-EFD70DEBE724}"/>
          </ac:spMkLst>
        </pc:spChg>
        <pc:spChg chg="add mod">
          <ac:chgData name="Mocharla, N D Sai Kesav Pavan" userId="8cfec8ba-1b40-4f69-b0cb-c7407e54935a" providerId="ADAL" clId="{59ECAAA8-E47A-4D27-B8DF-CCC2A6B3FDBE}" dt="2026-09-29T19:02:36.716" v="937" actId="2085"/>
          <ac:spMkLst>
            <pc:docMk/>
            <pc:sldMk cId="1281832994" sldId="2147479000"/>
            <ac:spMk id="62" creationId="{09AC5C0E-9E33-96B3-FFD5-BD094669435E}"/>
          </ac:spMkLst>
        </pc:spChg>
        <pc:spChg chg="add mod">
          <ac:chgData name="Mocharla, N D Sai Kesav Pavan" userId="8cfec8ba-1b40-4f69-b0cb-c7407e54935a" providerId="ADAL" clId="{59ECAAA8-E47A-4D27-B8DF-CCC2A6B3FDBE}" dt="2026-09-29T19:02:11.251" v="929" actId="1076"/>
          <ac:spMkLst>
            <pc:docMk/>
            <pc:sldMk cId="1281832994" sldId="2147479000"/>
            <ac:spMk id="63" creationId="{44B43CB8-4C1F-EDAE-1DBD-35A08353CB07}"/>
          </ac:spMkLst>
        </pc:spChg>
        <pc:spChg chg="add del mod">
          <ac:chgData name="Mocharla, N D Sai Kesav Pavan" userId="8cfec8ba-1b40-4f69-b0cb-c7407e54935a" providerId="ADAL" clId="{59ECAAA8-E47A-4D27-B8DF-CCC2A6B3FDBE}" dt="2026-09-29T19:02:27.629" v="933"/>
          <ac:spMkLst>
            <pc:docMk/>
            <pc:sldMk cId="1281832994" sldId="2147479000"/>
            <ac:spMk id="64" creationId="{3F0304B4-230E-E3A6-282B-C11011908F6A}"/>
          </ac:spMkLst>
        </pc:spChg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1504371610" sldId="2147479001"/>
        </pc:sldMkLst>
      </pc:sldChg>
      <pc:sldChg chg="addSp delSp modSp new mod">
        <pc:chgData name="Mocharla, N D Sai Kesav Pavan" userId="8cfec8ba-1b40-4f69-b0cb-c7407e54935a" providerId="ADAL" clId="{59ECAAA8-E47A-4D27-B8DF-CCC2A6B3FDBE}" dt="2026-09-29T19:28:03.723" v="1362" actId="1076"/>
        <pc:sldMkLst>
          <pc:docMk/>
          <pc:sldMk cId="3619233121" sldId="2147479001"/>
        </pc:sldMkLst>
        <pc:spChg chg="mod">
          <ac:chgData name="Mocharla, N D Sai Kesav Pavan" userId="8cfec8ba-1b40-4f69-b0cb-c7407e54935a" providerId="ADAL" clId="{59ECAAA8-E47A-4D27-B8DF-CCC2A6B3FDBE}" dt="2026-09-29T19:05:33.011" v="977" actId="20577"/>
          <ac:spMkLst>
            <pc:docMk/>
            <pc:sldMk cId="3619233121" sldId="2147479001"/>
            <ac:spMk id="2" creationId="{F8A7274E-F1C5-8EED-E112-00978D423B55}"/>
          </ac:spMkLst>
        </pc:spChg>
        <pc:spChg chg="del">
          <ac:chgData name="Mocharla, N D Sai Kesav Pavan" userId="8cfec8ba-1b40-4f69-b0cb-c7407e54935a" providerId="ADAL" clId="{59ECAAA8-E47A-4D27-B8DF-CCC2A6B3FDBE}" dt="2026-09-29T19:05:47.901" v="978" actId="478"/>
          <ac:spMkLst>
            <pc:docMk/>
            <pc:sldMk cId="3619233121" sldId="2147479001"/>
            <ac:spMk id="3" creationId="{0D782827-FF3C-9112-7E74-EAAAC6E2ABD0}"/>
          </ac:spMkLst>
        </pc:spChg>
        <pc:spChg chg="del">
          <ac:chgData name="Mocharla, N D Sai Kesav Pavan" userId="8cfec8ba-1b40-4f69-b0cb-c7407e54935a" providerId="ADAL" clId="{59ECAAA8-E47A-4D27-B8DF-CCC2A6B3FDBE}" dt="2026-09-29T19:09:10.925" v="1004" actId="478"/>
          <ac:spMkLst>
            <pc:docMk/>
            <pc:sldMk cId="3619233121" sldId="2147479001"/>
            <ac:spMk id="4" creationId="{DE112000-1E55-F397-E546-077E3AC803CE}"/>
          </ac:spMkLst>
        </pc:spChg>
        <pc:spChg chg="add mod">
          <ac:chgData name="Mocharla, N D Sai Kesav Pavan" userId="8cfec8ba-1b40-4f69-b0cb-c7407e54935a" providerId="ADAL" clId="{59ECAAA8-E47A-4D27-B8DF-CCC2A6B3FDBE}" dt="2026-09-29T19:10:15.035" v="1019" actId="1076"/>
          <ac:spMkLst>
            <pc:docMk/>
            <pc:sldMk cId="3619233121" sldId="2147479001"/>
            <ac:spMk id="6" creationId="{BC945122-9EAE-B5DF-89DE-F9D5D4B5B3A2}"/>
          </ac:spMkLst>
        </pc:spChg>
        <pc:spChg chg="add mod">
          <ac:chgData name="Mocharla, N D Sai Kesav Pavan" userId="8cfec8ba-1b40-4f69-b0cb-c7407e54935a" providerId="ADAL" clId="{59ECAAA8-E47A-4D27-B8DF-CCC2A6B3FDBE}" dt="2026-09-29T19:08:27.274" v="989" actId="164"/>
          <ac:spMkLst>
            <pc:docMk/>
            <pc:sldMk cId="3619233121" sldId="2147479001"/>
            <ac:spMk id="7" creationId="{A7219D50-7C26-66E1-444D-B6D83E1C8B11}"/>
          </ac:spMkLst>
        </pc:spChg>
        <pc:spChg chg="add mod">
          <ac:chgData name="Mocharla, N D Sai Kesav Pavan" userId="8cfec8ba-1b40-4f69-b0cb-c7407e54935a" providerId="ADAL" clId="{59ECAAA8-E47A-4D27-B8DF-CCC2A6B3FDBE}" dt="2026-09-29T19:08:27.274" v="989" actId="164"/>
          <ac:spMkLst>
            <pc:docMk/>
            <pc:sldMk cId="3619233121" sldId="2147479001"/>
            <ac:spMk id="8" creationId="{E8D9F21B-74CD-0674-56E2-A4BEDE807A4D}"/>
          </ac:spMkLst>
        </pc:spChg>
        <pc:spChg chg="add mod">
          <ac:chgData name="Mocharla, N D Sai Kesav Pavan" userId="8cfec8ba-1b40-4f69-b0cb-c7407e54935a" providerId="ADAL" clId="{59ECAAA8-E47A-4D27-B8DF-CCC2A6B3FDBE}" dt="2026-09-29T19:08:40.189" v="992"/>
          <ac:spMkLst>
            <pc:docMk/>
            <pc:sldMk cId="3619233121" sldId="2147479001"/>
            <ac:spMk id="10" creationId="{7B3D905D-3F58-0BDA-9F79-37D2D457E666}"/>
          </ac:spMkLst>
        </pc:spChg>
        <pc:spChg chg="add mod">
          <ac:chgData name="Mocharla, N D Sai Kesav Pavan" userId="8cfec8ba-1b40-4f69-b0cb-c7407e54935a" providerId="ADAL" clId="{59ECAAA8-E47A-4D27-B8DF-CCC2A6B3FDBE}" dt="2026-09-29T19:08:40.189" v="992"/>
          <ac:spMkLst>
            <pc:docMk/>
            <pc:sldMk cId="3619233121" sldId="2147479001"/>
            <ac:spMk id="11" creationId="{1004CCBE-CF56-B2AD-DCE4-4B004E00AB9C}"/>
          </ac:spMkLst>
        </pc:spChg>
        <pc:spChg chg="add mod">
          <ac:chgData name="Mocharla, N D Sai Kesav Pavan" userId="8cfec8ba-1b40-4f69-b0cb-c7407e54935a" providerId="ADAL" clId="{59ECAAA8-E47A-4D27-B8DF-CCC2A6B3FDBE}" dt="2026-09-29T19:09:44.206" v="1012" actId="207"/>
          <ac:spMkLst>
            <pc:docMk/>
            <pc:sldMk cId="3619233121" sldId="2147479001"/>
            <ac:spMk id="12" creationId="{EC9D8479-A812-CDA1-9FEC-DFF7525DE6EF}"/>
          </ac:spMkLst>
        </pc:spChg>
        <pc:spChg chg="add mod ord">
          <ac:chgData name="Mocharla, N D Sai Kesav Pavan" userId="8cfec8ba-1b40-4f69-b0cb-c7407e54935a" providerId="ADAL" clId="{59ECAAA8-E47A-4D27-B8DF-CCC2A6B3FDBE}" dt="2026-09-29T19:09:37.536" v="1010" actId="164"/>
          <ac:spMkLst>
            <pc:docMk/>
            <pc:sldMk cId="3619233121" sldId="2147479001"/>
            <ac:spMk id="13" creationId="{BC192D40-B31D-1FCD-C964-1062A4245FDE}"/>
          </ac:spMkLst>
        </pc:spChg>
        <pc:spChg chg="add mod">
          <ac:chgData name="Mocharla, N D Sai Kesav Pavan" userId="8cfec8ba-1b40-4f69-b0cb-c7407e54935a" providerId="ADAL" clId="{59ECAAA8-E47A-4D27-B8DF-CCC2A6B3FDBE}" dt="2026-09-29T19:11:23.350" v="1041" actId="1076"/>
          <ac:spMkLst>
            <pc:docMk/>
            <pc:sldMk cId="3619233121" sldId="2147479001"/>
            <ac:spMk id="15" creationId="{24D52A2D-5E1E-90A7-CFC6-2E2B3696AA77}"/>
          </ac:spMkLst>
        </pc:spChg>
        <pc:spChg chg="add mod">
          <ac:chgData name="Mocharla, N D Sai Kesav Pavan" userId="8cfec8ba-1b40-4f69-b0cb-c7407e54935a" providerId="ADAL" clId="{59ECAAA8-E47A-4D27-B8DF-CCC2A6B3FDBE}" dt="2026-09-29T19:12:31.908" v="1055" actId="207"/>
          <ac:spMkLst>
            <pc:docMk/>
            <pc:sldMk cId="3619233121" sldId="2147479001"/>
            <ac:spMk id="16" creationId="{91BE36D6-CC9A-3339-4037-19C09CAD62B2}"/>
          </ac:spMkLst>
        </pc:spChg>
        <pc:spChg chg="add mod">
          <ac:chgData name="Mocharla, N D Sai Kesav Pavan" userId="8cfec8ba-1b40-4f69-b0cb-c7407e54935a" providerId="ADAL" clId="{59ECAAA8-E47A-4D27-B8DF-CCC2A6B3FDBE}" dt="2026-09-29T19:15:45.272" v="1107" actId="1035"/>
          <ac:spMkLst>
            <pc:docMk/>
            <pc:sldMk cId="3619233121" sldId="2147479001"/>
            <ac:spMk id="17" creationId="{A2DE0056-7C72-E978-8276-E1950543EC15}"/>
          </ac:spMkLst>
        </pc:spChg>
        <pc:spChg chg="add mod">
          <ac:chgData name="Mocharla, N D Sai Kesav Pavan" userId="8cfec8ba-1b40-4f69-b0cb-c7407e54935a" providerId="ADAL" clId="{59ECAAA8-E47A-4D27-B8DF-CCC2A6B3FDBE}" dt="2026-09-29T19:16:01.717" v="1113" actId="1076"/>
          <ac:spMkLst>
            <pc:docMk/>
            <pc:sldMk cId="3619233121" sldId="2147479001"/>
            <ac:spMk id="18" creationId="{4DAB1696-B4A6-BC0B-CC4D-C34D405147C4}"/>
          </ac:spMkLst>
        </pc:spChg>
        <pc:spChg chg="add mod">
          <ac:chgData name="Mocharla, N D Sai Kesav Pavan" userId="8cfec8ba-1b40-4f69-b0cb-c7407e54935a" providerId="ADAL" clId="{59ECAAA8-E47A-4D27-B8DF-CCC2A6B3FDBE}" dt="2026-09-29T19:20:51.559" v="1177" actId="1076"/>
          <ac:spMkLst>
            <pc:docMk/>
            <pc:sldMk cId="3619233121" sldId="2147479001"/>
            <ac:spMk id="19" creationId="{51C7EEB2-5D30-87EB-F69A-1CCA2BEBDED3}"/>
          </ac:spMkLst>
        </pc:spChg>
        <pc:spChg chg="add mod">
          <ac:chgData name="Mocharla, N D Sai Kesav Pavan" userId="8cfec8ba-1b40-4f69-b0cb-c7407e54935a" providerId="ADAL" clId="{59ECAAA8-E47A-4D27-B8DF-CCC2A6B3FDBE}" dt="2026-09-29T19:22:12.850" v="1259" actId="1035"/>
          <ac:spMkLst>
            <pc:docMk/>
            <pc:sldMk cId="3619233121" sldId="2147479001"/>
            <ac:spMk id="20" creationId="{1C381E7F-6B68-8555-621E-07B49FC40A8B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1" creationId="{57096297-3C26-FB30-9096-CFFC58C32F47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2" creationId="{A4D0112F-D986-B8C7-155C-3A0E81AE5DCE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3" creationId="{9B67FC07-79CE-AF8B-69B0-1025C1AB032C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4" creationId="{D2116FEB-AD4E-753C-B7E8-1736459017E9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5" creationId="{702AA811-85B3-A7D9-177D-C20508225E0A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7" creationId="{B0A73AE9-18D4-A4EB-8EC1-9ED849118C32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8" creationId="{A8B8E0C2-8341-2429-3DCE-C9D1B506BD57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29" creationId="{075E6269-020D-5AF3-FA8F-5011774417A0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30" creationId="{81D88603-BF31-42F1-FFF9-79716F361ABE}"/>
          </ac:spMkLst>
        </pc:spChg>
        <pc:spChg chg="add mod">
          <ac:chgData name="Mocharla, N D Sai Kesav Pavan" userId="8cfec8ba-1b40-4f69-b0cb-c7407e54935a" providerId="ADAL" clId="{59ECAAA8-E47A-4D27-B8DF-CCC2A6B3FDBE}" dt="2026-09-29T19:15:11.573" v="1094" actId="1076"/>
          <ac:spMkLst>
            <pc:docMk/>
            <pc:sldMk cId="3619233121" sldId="2147479001"/>
            <ac:spMk id="31" creationId="{E14A89D9-82D7-C653-B9D0-85C2D59FE8CE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2" creationId="{81938B2C-3FA3-ECFC-2AC7-55106DD9F77D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4" creationId="{E4CB413E-9C3F-FEDB-059F-163C66EB9773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5" creationId="{DE08C8B2-6392-2BB5-80A5-991777FC40F1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6" creationId="{88ABE20C-0743-6DEF-1AF1-6A261812E603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7" creationId="{425F8003-CDDE-D310-C5C2-FD3A9AC066A4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8" creationId="{666441DF-63B0-02BE-9F0F-F81E947412FC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39" creationId="{92C77921-9FEF-6E86-93B0-DA719C0E5482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40" creationId="{70B64F66-3231-BFFD-04C8-A7DF2AE74EB5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41" creationId="{EE073ED8-1EBE-15D3-71BD-2F34E598D49E}"/>
          </ac:spMkLst>
        </pc:spChg>
        <pc:spChg chg="add mod">
          <ac:chgData name="Mocharla, N D Sai Kesav Pavan" userId="8cfec8ba-1b40-4f69-b0cb-c7407e54935a" providerId="ADAL" clId="{59ECAAA8-E47A-4D27-B8DF-CCC2A6B3FDBE}" dt="2026-09-29T19:15:09.960" v="1093"/>
          <ac:spMkLst>
            <pc:docMk/>
            <pc:sldMk cId="3619233121" sldId="2147479001"/>
            <ac:spMk id="42" creationId="{3565B6E7-581D-A9C1-2B83-EBB6D0A1ACEE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43" creationId="{E962E058-D4C7-5FE7-B8AE-1AEE69A37234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44" creationId="{468D63DA-BB73-3567-AE73-092ACA33D74F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45" creationId="{43431FFE-A85B-DEB7-E279-7460C8A9432F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46" creationId="{68007937-4B6D-9610-0094-702FC84CA406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47" creationId="{9536AE20-236B-5BD3-7D9A-5790A1BFCC04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49" creationId="{95BB12BE-F121-3554-9853-7A5922207D7A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50" creationId="{A6C196B2-56FF-C75C-59E4-29647A6C122F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51" creationId="{E4E3908C-0AE6-DCA8-08A7-E056D7ADDED0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52" creationId="{AA6CE021-3E6B-E201-058E-8CF83614FA1A}"/>
          </ac:spMkLst>
        </pc:spChg>
        <pc:spChg chg="add mod">
          <ac:chgData name="Mocharla, N D Sai Kesav Pavan" userId="8cfec8ba-1b40-4f69-b0cb-c7407e54935a" providerId="ADAL" clId="{59ECAAA8-E47A-4D27-B8DF-CCC2A6B3FDBE}" dt="2026-09-29T19:15:25.493" v="1095"/>
          <ac:spMkLst>
            <pc:docMk/>
            <pc:sldMk cId="3619233121" sldId="2147479001"/>
            <ac:spMk id="53" creationId="{08AF8000-0C59-830E-24F6-20A3A5FF1B11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55" creationId="{C172D32F-A5FB-189A-BBB7-03791C763AAD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56" creationId="{3ED3C54C-7D95-00F8-FDD4-973DAB686C7A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57" creationId="{7709F0C3-9143-645E-F856-4413249FA27F}"/>
          </ac:spMkLst>
        </pc:spChg>
        <pc:spChg chg="add mod">
          <ac:chgData name="Mocharla, N D Sai Kesav Pavan" userId="8cfec8ba-1b40-4f69-b0cb-c7407e54935a" providerId="ADAL" clId="{59ECAAA8-E47A-4D27-B8DF-CCC2A6B3FDBE}" dt="2026-09-29T19:20:23.042" v="1172" actId="164"/>
          <ac:spMkLst>
            <pc:docMk/>
            <pc:sldMk cId="3619233121" sldId="2147479001"/>
            <ac:spMk id="58" creationId="{A5F3C05C-D7DB-6A9F-25F0-EAD26A014542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59" creationId="{008A88B7-FEB6-EB11-3DDE-6F5FDCFF9A1D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60" creationId="{0B74F593-0CC3-C591-5F0D-1589A99B1F9F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61" creationId="{77F87EB3-CDC3-7C41-1E87-132316029DFC}"/>
          </ac:spMkLst>
        </pc:spChg>
        <pc:spChg chg="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62" creationId="{B1001167-EC90-9530-B246-8F0B577D975A}"/>
          </ac:spMkLst>
        </pc:spChg>
        <pc:spChg chg="add del mod">
          <ac:chgData name="Mocharla, N D Sai Kesav Pavan" userId="8cfec8ba-1b40-4f69-b0cb-c7407e54935a" providerId="ADAL" clId="{59ECAAA8-E47A-4D27-B8DF-CCC2A6B3FDBE}" dt="2026-09-29T19:18:49.350" v="1153" actId="478"/>
          <ac:spMkLst>
            <pc:docMk/>
            <pc:sldMk cId="3619233121" sldId="2147479001"/>
            <ac:spMk id="63" creationId="{96DEF12E-61A4-DDE0-25B7-1BD6AE4992A7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64" creationId="{D93166C6-CCC8-EF0E-E528-D7D763ED7FD7}"/>
          </ac:spMkLst>
        </pc:spChg>
        <pc:spChg chg="mod">
          <ac:chgData name="Mocharla, N D Sai Kesav Pavan" userId="8cfec8ba-1b40-4f69-b0cb-c7407e54935a" providerId="ADAL" clId="{59ECAAA8-E47A-4D27-B8DF-CCC2A6B3FDBE}" dt="2026-09-29T19:21:27.716" v="1185" actId="1076"/>
          <ac:spMkLst>
            <pc:docMk/>
            <pc:sldMk cId="3619233121" sldId="2147479001"/>
            <ac:spMk id="65" creationId="{853189E1-FB50-9396-AC7B-C635D891033E}"/>
          </ac:spMkLst>
        </pc:spChg>
        <pc:spChg chg="add mod">
          <ac:chgData name="Mocharla, N D Sai Kesav Pavan" userId="8cfec8ba-1b40-4f69-b0cb-c7407e54935a" providerId="ADAL" clId="{59ECAAA8-E47A-4D27-B8DF-CCC2A6B3FDBE}" dt="2026-09-29T19:21:07.950" v="1181" actId="1076"/>
          <ac:spMkLst>
            <pc:docMk/>
            <pc:sldMk cId="3619233121" sldId="2147479001"/>
            <ac:spMk id="66" creationId="{61238684-0A67-AFFB-22C4-4E209566D322}"/>
          </ac:spMkLst>
        </pc:spChg>
        <pc:spChg chg="add mod">
          <ac:chgData name="Mocharla, N D Sai Kesav Pavan" userId="8cfec8ba-1b40-4f69-b0cb-c7407e54935a" providerId="ADAL" clId="{59ECAAA8-E47A-4D27-B8DF-CCC2A6B3FDBE}" dt="2026-09-29T19:20:15.850" v="1169" actId="164"/>
          <ac:spMkLst>
            <pc:docMk/>
            <pc:sldMk cId="3619233121" sldId="2147479001"/>
            <ac:spMk id="67" creationId="{2F9A82A5-1442-6FEF-1971-196FA725F0F3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73" creationId="{50FB1C7E-D0FC-67FC-DD18-451D4A343503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74" creationId="{B045A498-B718-EFD0-C035-C8F704DC670C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75" creationId="{A693F19D-8856-DFE1-C50E-D80B51693BEA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77" creationId="{CE89D08F-88F8-7087-2BBD-F7764F8B5027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78" creationId="{01C209DD-17B5-AB7D-43D3-16DC92763F0A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79" creationId="{C1582667-FE52-0E3E-9623-9A319E8750CB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80" creationId="{B986B5F6-1A79-3A99-A1C5-36C4E7F2000D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81" creationId="{EFB08E90-D76F-5DA0-1F57-AB015BA62E32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83" creationId="{2F47CF1E-C5F2-16C8-4DED-A1CFDF09AEC1}"/>
          </ac:spMkLst>
        </pc:spChg>
        <pc:spChg chg="add mod">
          <ac:chgData name="Mocharla, N D Sai Kesav Pavan" userId="8cfec8ba-1b40-4f69-b0cb-c7407e54935a" providerId="ADAL" clId="{59ECAAA8-E47A-4D27-B8DF-CCC2A6B3FDBE}" dt="2026-09-29T19:22:34.697" v="1260"/>
          <ac:spMkLst>
            <pc:docMk/>
            <pc:sldMk cId="3619233121" sldId="2147479001"/>
            <ac:spMk id="84" creationId="{BE40D3A1-2BB5-4706-F25E-9B9331CB41F1}"/>
          </ac:spMkLst>
        </pc:spChg>
        <pc:spChg chg="del">
          <ac:chgData name="Mocharla, N D Sai Kesav Pavan" userId="8cfec8ba-1b40-4f69-b0cb-c7407e54935a" providerId="ADAL" clId="{59ECAAA8-E47A-4D27-B8DF-CCC2A6B3FDBE}" dt="2026-09-29T19:27:22.894" v="1354" actId="478"/>
          <ac:spMkLst>
            <pc:docMk/>
            <pc:sldMk cId="3619233121" sldId="2147479001"/>
            <ac:spMk id="85" creationId="{3FA2D49F-C54C-6D40-0FF7-DCA38AED0A95}"/>
          </ac:spMkLst>
        </pc:spChg>
        <pc:spChg chg="add del mod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86" creationId="{03FDE576-FDA2-8344-1161-C00D00016E9B}"/>
          </ac:spMkLst>
        </pc:spChg>
        <pc:spChg chg="mod">
          <ac:chgData name="Mocharla, N D Sai Kesav Pavan" userId="8cfec8ba-1b40-4f69-b0cb-c7407e54935a" providerId="ADAL" clId="{59ECAAA8-E47A-4D27-B8DF-CCC2A6B3FDBE}" dt="2026-09-29T19:27:43.938" v="1357" actId="1076"/>
          <ac:spMkLst>
            <pc:docMk/>
            <pc:sldMk cId="3619233121" sldId="2147479001"/>
            <ac:spMk id="87" creationId="{40C0756C-A2BE-D5A7-0262-4760305F659E}"/>
          </ac:spMkLst>
        </pc:spChg>
        <pc:spChg chg="del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88" creationId="{7B07541C-2733-F350-50FD-8BF114C3D119}"/>
          </ac:spMkLst>
        </pc:spChg>
        <pc:spChg chg="add del mod">
          <ac:chgData name="Mocharla, N D Sai Kesav Pavan" userId="8cfec8ba-1b40-4f69-b0cb-c7407e54935a" providerId="ADAL" clId="{59ECAAA8-E47A-4D27-B8DF-CCC2A6B3FDBE}" dt="2026-09-29T19:27:22.894" v="1354" actId="478"/>
          <ac:spMkLst>
            <pc:docMk/>
            <pc:sldMk cId="3619233121" sldId="2147479001"/>
            <ac:spMk id="89" creationId="{5AF7A601-19BA-C49A-8E1F-CDAC460BEB8B}"/>
          </ac:spMkLst>
        </pc:spChg>
        <pc:spChg chg="add del mod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90" creationId="{A12F1CB0-F097-D122-4449-0BA2DD1DFE46}"/>
          </ac:spMkLst>
        </pc:spChg>
        <pc:spChg chg="add mod">
          <ac:chgData name="Mocharla, N D Sai Kesav Pavan" userId="8cfec8ba-1b40-4f69-b0cb-c7407e54935a" providerId="ADAL" clId="{59ECAAA8-E47A-4D27-B8DF-CCC2A6B3FDBE}" dt="2026-09-29T19:27:46.298" v="1358" actId="1076"/>
          <ac:spMkLst>
            <pc:docMk/>
            <pc:sldMk cId="3619233121" sldId="2147479001"/>
            <ac:spMk id="91" creationId="{A7AC79DB-AAA7-57B1-E677-6FA56F3DB09A}"/>
          </ac:spMkLst>
        </pc:spChg>
        <pc:spChg chg="del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92" creationId="{4938CD52-4EA6-C5B6-2DE9-3DEFCF8893F7}"/>
          </ac:spMkLst>
        </pc:spChg>
        <pc:spChg chg="add del mod">
          <ac:chgData name="Mocharla, N D Sai Kesav Pavan" userId="8cfec8ba-1b40-4f69-b0cb-c7407e54935a" providerId="ADAL" clId="{59ECAAA8-E47A-4D27-B8DF-CCC2A6B3FDBE}" dt="2026-09-29T19:27:22.894" v="1354" actId="478"/>
          <ac:spMkLst>
            <pc:docMk/>
            <pc:sldMk cId="3619233121" sldId="2147479001"/>
            <ac:spMk id="93" creationId="{2751CFFF-16E7-F12D-63C9-B6A7E59F0E26}"/>
          </ac:spMkLst>
        </pc:spChg>
        <pc:spChg chg="del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94" creationId="{14F48487-8DB2-48DD-4A67-3CCBB0279B58}"/>
          </ac:spMkLst>
        </pc:spChg>
        <pc:spChg chg="mod">
          <ac:chgData name="Mocharla, N D Sai Kesav Pavan" userId="8cfec8ba-1b40-4f69-b0cb-c7407e54935a" providerId="ADAL" clId="{59ECAAA8-E47A-4D27-B8DF-CCC2A6B3FDBE}" dt="2026-09-29T19:27:51.280" v="1359" actId="1076"/>
          <ac:spMkLst>
            <pc:docMk/>
            <pc:sldMk cId="3619233121" sldId="2147479001"/>
            <ac:spMk id="95" creationId="{C85D64A4-A547-2568-86A3-A3409C57F67D}"/>
          </ac:spMkLst>
        </pc:spChg>
        <pc:spChg chg="del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96" creationId="{2B88E6AE-96F3-7A3C-E095-3F8EB0D5C8EB}"/>
          </ac:spMkLst>
        </pc:spChg>
        <pc:spChg chg="del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97" creationId="{6F30043E-0C78-8F58-77D0-CC6C67C90C9F}"/>
          </ac:spMkLst>
        </pc:spChg>
        <pc:spChg chg="add del mod">
          <ac:chgData name="Mocharla, N D Sai Kesav Pavan" userId="8cfec8ba-1b40-4f69-b0cb-c7407e54935a" providerId="ADAL" clId="{59ECAAA8-E47A-4D27-B8DF-CCC2A6B3FDBE}" dt="2026-09-29T19:27:22.894" v="1354" actId="478"/>
          <ac:spMkLst>
            <pc:docMk/>
            <pc:sldMk cId="3619233121" sldId="2147479001"/>
            <ac:spMk id="98" creationId="{FD23E2E6-9A5B-B1D5-7D4C-E2D629FBB66C}"/>
          </ac:spMkLst>
        </pc:spChg>
        <pc:spChg chg="mod">
          <ac:chgData name="Mocharla, N D Sai Kesav Pavan" userId="8cfec8ba-1b40-4f69-b0cb-c7407e54935a" providerId="ADAL" clId="{59ECAAA8-E47A-4D27-B8DF-CCC2A6B3FDBE}" dt="2026-09-29T19:27:55.242" v="1360" actId="1076"/>
          <ac:spMkLst>
            <pc:docMk/>
            <pc:sldMk cId="3619233121" sldId="2147479001"/>
            <ac:spMk id="99" creationId="{B7E09622-061F-528D-483E-06CE6AE9DCAF}"/>
          </ac:spMkLst>
        </pc:spChg>
        <pc:spChg chg="add del mod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100" creationId="{CF390AF7-1801-7C5B-746A-FDBB36530E04}"/>
          </ac:spMkLst>
        </pc:spChg>
        <pc:spChg chg="del">
          <ac:chgData name="Mocharla, N D Sai Kesav Pavan" userId="8cfec8ba-1b40-4f69-b0cb-c7407e54935a" providerId="ADAL" clId="{59ECAAA8-E47A-4D27-B8DF-CCC2A6B3FDBE}" dt="2026-09-29T19:27:22.894" v="1354" actId="478"/>
          <ac:spMkLst>
            <pc:docMk/>
            <pc:sldMk cId="3619233121" sldId="2147479001"/>
            <ac:spMk id="101" creationId="{37BD87F7-9A38-FAF5-A289-76EA0E00B757}"/>
          </ac:spMkLst>
        </pc:spChg>
        <pc:spChg chg="add del mod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102" creationId="{84DB9089-3B56-8F45-C2DA-90BB0F6C486F}"/>
          </ac:spMkLst>
        </pc:spChg>
        <pc:spChg chg="add mod">
          <ac:chgData name="Mocharla, N D Sai Kesav Pavan" userId="8cfec8ba-1b40-4f69-b0cb-c7407e54935a" providerId="ADAL" clId="{59ECAAA8-E47A-4D27-B8DF-CCC2A6B3FDBE}" dt="2026-09-29T19:27:59.308" v="1361" actId="1076"/>
          <ac:spMkLst>
            <pc:docMk/>
            <pc:sldMk cId="3619233121" sldId="2147479001"/>
            <ac:spMk id="103" creationId="{A1FF6FB3-1CD9-7F22-07CB-4F9D7EC8F63B}"/>
          </ac:spMkLst>
        </pc:spChg>
        <pc:spChg chg="add mod">
          <ac:chgData name="Mocharla, N D Sai Kesav Pavan" userId="8cfec8ba-1b40-4f69-b0cb-c7407e54935a" providerId="ADAL" clId="{59ECAAA8-E47A-4D27-B8DF-CCC2A6B3FDBE}" dt="2026-09-29T19:23:54.763" v="1272" actId="1076"/>
          <ac:spMkLst>
            <pc:docMk/>
            <pc:sldMk cId="3619233121" sldId="2147479001"/>
            <ac:spMk id="104" creationId="{47B3A3F3-3253-853A-24A2-81554D0F6742}"/>
          </ac:spMkLst>
        </pc:spChg>
        <pc:spChg chg="del">
          <ac:chgData name="Mocharla, N D Sai Kesav Pavan" userId="8cfec8ba-1b40-4f69-b0cb-c7407e54935a" providerId="ADAL" clId="{59ECAAA8-E47A-4D27-B8DF-CCC2A6B3FDBE}" dt="2026-09-29T19:27:30.967" v="1355" actId="478"/>
          <ac:spMkLst>
            <pc:docMk/>
            <pc:sldMk cId="3619233121" sldId="2147479001"/>
            <ac:spMk id="105" creationId="{C92DC2C9-6FA0-401C-A04E-A7618325ED16}"/>
          </ac:spMkLst>
        </pc:spChg>
        <pc:spChg chg="del">
          <ac:chgData name="Mocharla, N D Sai Kesav Pavan" userId="8cfec8ba-1b40-4f69-b0cb-c7407e54935a" providerId="ADAL" clId="{59ECAAA8-E47A-4D27-B8DF-CCC2A6B3FDBE}" dt="2026-09-29T19:27:22.894" v="1354" actId="478"/>
          <ac:spMkLst>
            <pc:docMk/>
            <pc:sldMk cId="3619233121" sldId="2147479001"/>
            <ac:spMk id="106" creationId="{AB8D3C99-A573-6643-11E1-93F27BDAD999}"/>
          </ac:spMkLst>
        </pc:spChg>
        <pc:spChg chg="mod">
          <ac:chgData name="Mocharla, N D Sai Kesav Pavan" userId="8cfec8ba-1b40-4f69-b0cb-c7407e54935a" providerId="ADAL" clId="{59ECAAA8-E47A-4D27-B8DF-CCC2A6B3FDBE}" dt="2026-09-29T19:28:03.723" v="1362" actId="1076"/>
          <ac:spMkLst>
            <pc:docMk/>
            <pc:sldMk cId="3619233121" sldId="2147479001"/>
            <ac:spMk id="107" creationId="{62AA8060-FEBE-8CD0-576F-18F5415064C4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08" creationId="{44AB7400-F1E5-232E-EA95-A75E1BC5DFFC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09" creationId="{56E13878-8975-7AF1-E22D-BF60833B532F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0" creationId="{4F563B0B-F9DE-DFD7-A1FB-E7DB2E90C583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1" creationId="{2A9EEFF7-3417-4BAE-4AE8-937C1F17B863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2" creationId="{55FBD0C1-E064-5437-2919-A0BAF72CA379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3" creationId="{2AADC37D-723F-67B2-5676-E2074EC33FEE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4" creationId="{EBB37480-4DC1-93DE-8593-6CE82951EAC6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5" creationId="{9C096C1E-3B2A-BE81-770F-70C91826E999}"/>
          </ac:spMkLst>
        </pc:spChg>
        <pc:spChg chg="add mod">
          <ac:chgData name="Mocharla, N D Sai Kesav Pavan" userId="8cfec8ba-1b40-4f69-b0cb-c7407e54935a" providerId="ADAL" clId="{59ECAAA8-E47A-4D27-B8DF-CCC2A6B3FDBE}" dt="2026-09-29T19:27:04.770" v="1349" actId="1076"/>
          <ac:spMkLst>
            <pc:docMk/>
            <pc:sldMk cId="3619233121" sldId="2147479001"/>
            <ac:spMk id="116" creationId="{BDE176D3-BCB4-8202-74CC-065EB0F57F0C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7" creationId="{6C8F3887-8F90-BCD1-B7D4-0D7351C003CC}"/>
          </ac:spMkLst>
        </pc:spChg>
        <pc:spChg chg="add mod">
          <ac:chgData name="Mocharla, N D Sai Kesav Pavan" userId="8cfec8ba-1b40-4f69-b0cb-c7407e54935a" providerId="ADAL" clId="{59ECAAA8-E47A-4D27-B8DF-CCC2A6B3FDBE}" dt="2026-09-29T19:27:39.904" v="1356" actId="1076"/>
          <ac:spMkLst>
            <pc:docMk/>
            <pc:sldMk cId="3619233121" sldId="2147479001"/>
            <ac:spMk id="118" creationId="{BEE94214-0CD0-314E-3844-4D0C8BF91BED}"/>
          </ac:spMkLst>
        </pc:spChg>
        <pc:grpChg chg="add mod">
          <ac:chgData name="Mocharla, N D Sai Kesav Pavan" userId="8cfec8ba-1b40-4f69-b0cb-c7407e54935a" providerId="ADAL" clId="{59ECAAA8-E47A-4D27-B8DF-CCC2A6B3FDBE}" dt="2026-09-29T19:10:23.671" v="1020" actId="1076"/>
          <ac:grpSpMkLst>
            <pc:docMk/>
            <pc:sldMk cId="3619233121" sldId="2147479001"/>
            <ac:grpSpMk id="9" creationId="{6C21B793-7A66-B818-3C6D-A33515305AB1}"/>
          </ac:grpSpMkLst>
        </pc:grpChg>
        <pc:grpChg chg="add mod">
          <ac:chgData name="Mocharla, N D Sai Kesav Pavan" userId="8cfec8ba-1b40-4f69-b0cb-c7407e54935a" providerId="ADAL" clId="{59ECAAA8-E47A-4D27-B8DF-CCC2A6B3FDBE}" dt="2026-09-29T19:09:40.376" v="1011" actId="1076"/>
          <ac:grpSpMkLst>
            <pc:docMk/>
            <pc:sldMk cId="3619233121" sldId="2147479001"/>
            <ac:grpSpMk id="14" creationId="{DCD76768-9187-7AB0-13F8-1A0805C44226}"/>
          </ac:grpSpMkLst>
        </pc:grpChg>
        <pc:grpChg chg="add mod">
          <ac:chgData name="Mocharla, N D Sai Kesav Pavan" userId="8cfec8ba-1b40-4f69-b0cb-c7407e54935a" providerId="ADAL" clId="{59ECAAA8-E47A-4D27-B8DF-CCC2A6B3FDBE}" dt="2026-09-29T19:20:23.042" v="1172" actId="164"/>
          <ac:grpSpMkLst>
            <pc:docMk/>
            <pc:sldMk cId="3619233121" sldId="2147479001"/>
            <ac:grpSpMk id="68" creationId="{95D5947F-9ADF-C2F2-B03F-E1D38C6DA29D}"/>
          </ac:grpSpMkLst>
        </pc:grpChg>
        <pc:grpChg chg="add mod">
          <ac:chgData name="Mocharla, N D Sai Kesav Pavan" userId="8cfec8ba-1b40-4f69-b0cb-c7407e54935a" providerId="ADAL" clId="{59ECAAA8-E47A-4D27-B8DF-CCC2A6B3FDBE}" dt="2026-09-29T19:20:36.393" v="1173" actId="1076"/>
          <ac:grpSpMkLst>
            <pc:docMk/>
            <pc:sldMk cId="3619233121" sldId="2147479001"/>
            <ac:grpSpMk id="69" creationId="{0D46A67A-3A33-4BDE-B208-6AD217C61F30}"/>
          </ac:grpSpMkLst>
        </pc:grpChg>
        <pc:cxnChg chg="add mod">
          <ac:chgData name="Mocharla, N D Sai Kesav Pavan" userId="8cfec8ba-1b40-4f69-b0cb-c7407e54935a" providerId="ADAL" clId="{59ECAAA8-E47A-4D27-B8DF-CCC2A6B3FDBE}" dt="2026-09-29T19:20:47.790" v="1176" actId="208"/>
          <ac:cxnSpMkLst>
            <pc:docMk/>
            <pc:sldMk cId="3619233121" sldId="2147479001"/>
            <ac:cxnSpMk id="71" creationId="{525032FB-8803-1C06-D0E7-1B56F81CC8B8}"/>
          </ac:cxnSpMkLst>
        </pc:cxnChg>
        <pc:cxnChg chg="add mod">
          <ac:chgData name="Mocharla, N D Sai Kesav Pavan" userId="8cfec8ba-1b40-4f69-b0cb-c7407e54935a" providerId="ADAL" clId="{59ECAAA8-E47A-4D27-B8DF-CCC2A6B3FDBE}" dt="2026-09-29T19:22:08.511" v="1254" actId="1038"/>
          <ac:cxnSpMkLst>
            <pc:docMk/>
            <pc:sldMk cId="3619233121" sldId="2147479001"/>
            <ac:cxnSpMk id="72" creationId="{EBA2F02E-9D78-89DD-A40F-B03ED201F568}"/>
          </ac:cxnSpMkLst>
        </pc:cxnChg>
      </pc:sldChg>
      <pc:sldChg chg="new del">
        <pc:chgData name="Mocharla, N D Sai Kesav Pavan" userId="8cfec8ba-1b40-4f69-b0cb-c7407e54935a" providerId="ADAL" clId="{59ECAAA8-E47A-4D27-B8DF-CCC2A6B3FDBE}" dt="2026-09-29T19:32:53.138" v="1365" actId="47"/>
        <pc:sldMkLst>
          <pc:docMk/>
          <pc:sldMk cId="2488441286" sldId="2147479002"/>
        </pc:sldMkLst>
      </pc:sldChg>
      <pc:sldChg chg="del">
        <pc:chgData name="Mocharla, N D Sai Kesav Pavan" userId="8cfec8ba-1b40-4f69-b0cb-c7407e54935a" providerId="ADAL" clId="{59ECAAA8-E47A-4D27-B8DF-CCC2A6B3FDBE}" dt="2026-09-29T17:46:21.034" v="115" actId="47"/>
        <pc:sldMkLst>
          <pc:docMk/>
          <pc:sldMk cId="3556429437" sldId="2147479002"/>
        </pc:sldMkLst>
      </pc:sldChg>
      <pc:sldChg chg="modSp new mod setBg">
        <pc:chgData name="Mocharla, N D Sai Kesav Pavan" userId="8cfec8ba-1b40-4f69-b0cb-c7407e54935a" providerId="ADAL" clId="{59ECAAA8-E47A-4D27-B8DF-CCC2A6B3FDBE}" dt="2026-09-29T19:38:18.026" v="1791" actId="20577"/>
        <pc:sldMkLst>
          <pc:docMk/>
          <pc:sldMk cId="2943616007" sldId="2147479003"/>
        </pc:sldMkLst>
        <pc:spChg chg="mod">
          <ac:chgData name="Mocharla, N D Sai Kesav Pavan" userId="8cfec8ba-1b40-4f69-b0cb-c7407e54935a" providerId="ADAL" clId="{59ECAAA8-E47A-4D27-B8DF-CCC2A6B3FDBE}" dt="2026-09-29T19:35:31.741" v="1756" actId="403"/>
          <ac:spMkLst>
            <pc:docMk/>
            <pc:sldMk cId="2943616007" sldId="2147479003"/>
            <ac:spMk id="2" creationId="{0F0DDBBB-95F9-9BC4-0C02-648481138BCE}"/>
          </ac:spMkLst>
        </pc:spChg>
        <pc:spChg chg="mod">
          <ac:chgData name="Mocharla, N D Sai Kesav Pavan" userId="8cfec8ba-1b40-4f69-b0cb-c7407e54935a" providerId="ADAL" clId="{59ECAAA8-E47A-4D27-B8DF-CCC2A6B3FDBE}" dt="2026-09-29T19:38:18.026" v="1791" actId="20577"/>
          <ac:spMkLst>
            <pc:docMk/>
            <pc:sldMk cId="2943616007" sldId="2147479003"/>
            <ac:spMk id="3" creationId="{DF5B13B8-FED5-1DA9-5627-11F608C21EB4}"/>
          </ac:spMkLst>
        </pc:spChg>
      </pc:sldChg>
      <pc:sldChg chg="modSp add mod">
        <pc:chgData name="Mocharla, N D Sai Kesav Pavan" userId="8cfec8ba-1b40-4f69-b0cb-c7407e54935a" providerId="ADAL" clId="{59ECAAA8-E47A-4D27-B8DF-CCC2A6B3FDBE}" dt="2026-09-29T19:38:05.402" v="1782"/>
        <pc:sldMkLst>
          <pc:docMk/>
          <pc:sldMk cId="483030905" sldId="2147479004"/>
        </pc:sldMkLst>
        <pc:spChg chg="mod">
          <ac:chgData name="Mocharla, N D Sai Kesav Pavan" userId="8cfec8ba-1b40-4f69-b0cb-c7407e54935a" providerId="ADAL" clId="{59ECAAA8-E47A-4D27-B8DF-CCC2A6B3FDBE}" dt="2026-09-29T19:37:37.286" v="1781" actId="20577"/>
          <ac:spMkLst>
            <pc:docMk/>
            <pc:sldMk cId="483030905" sldId="2147479004"/>
            <ac:spMk id="2" creationId="{B8B7FA41-79FA-40D7-B8BB-98312CF6BFC5}"/>
          </ac:spMkLst>
        </pc:spChg>
        <pc:spChg chg="mod">
          <ac:chgData name="Mocharla, N D Sai Kesav Pavan" userId="8cfec8ba-1b40-4f69-b0cb-c7407e54935a" providerId="ADAL" clId="{59ECAAA8-E47A-4D27-B8DF-CCC2A6B3FDBE}" dt="2026-09-29T19:38:05.402" v="1782"/>
          <ac:spMkLst>
            <pc:docMk/>
            <pc:sldMk cId="483030905" sldId="2147479004"/>
            <ac:spMk id="3" creationId="{B7B0D37C-5687-96BF-C116-3CC63BD51114}"/>
          </ac:spMkLst>
        </pc:spChg>
      </pc:sldChg>
      <pc:sldChg chg="add del setBg">
        <pc:chgData name="Mocharla, N D Sai Kesav Pavan" userId="8cfec8ba-1b40-4f69-b0cb-c7407e54935a" providerId="ADAL" clId="{59ECAAA8-E47A-4D27-B8DF-CCC2A6B3FDBE}" dt="2026-09-29T19:37:34.237" v="1779"/>
        <pc:sldMkLst>
          <pc:docMk/>
          <pc:sldMk cId="3381759904" sldId="2147479004"/>
        </pc:sldMkLst>
      </pc:sldChg>
      <pc:sldChg chg="modSp add mod">
        <pc:chgData name="Mocharla, N D Sai Kesav Pavan" userId="8cfec8ba-1b40-4f69-b0cb-c7407e54935a" providerId="ADAL" clId="{59ECAAA8-E47A-4D27-B8DF-CCC2A6B3FDBE}" dt="2026-09-29T19:39:23.321" v="1804"/>
        <pc:sldMkLst>
          <pc:docMk/>
          <pc:sldMk cId="2075157419" sldId="2147479005"/>
        </pc:sldMkLst>
        <pc:spChg chg="mod">
          <ac:chgData name="Mocharla, N D Sai Kesav Pavan" userId="8cfec8ba-1b40-4f69-b0cb-c7407e54935a" providerId="ADAL" clId="{59ECAAA8-E47A-4D27-B8DF-CCC2A6B3FDBE}" dt="2026-09-29T19:38:37.948" v="1795" actId="20577"/>
          <ac:spMkLst>
            <pc:docMk/>
            <pc:sldMk cId="2075157419" sldId="2147479005"/>
            <ac:spMk id="2" creationId="{9FC694DF-12F2-E500-EEE6-FE1646A2FE43}"/>
          </ac:spMkLst>
        </pc:spChg>
        <pc:spChg chg="mod">
          <ac:chgData name="Mocharla, N D Sai Kesav Pavan" userId="8cfec8ba-1b40-4f69-b0cb-c7407e54935a" providerId="ADAL" clId="{59ECAAA8-E47A-4D27-B8DF-CCC2A6B3FDBE}" dt="2026-09-29T19:39:23.321" v="1804"/>
          <ac:spMkLst>
            <pc:docMk/>
            <pc:sldMk cId="2075157419" sldId="2147479005"/>
            <ac:spMk id="3" creationId="{6FC17F8D-1F9F-9374-4F86-049DDB8D5047}"/>
          </ac:spMkLst>
        </pc:spChg>
      </pc:sldChg>
      <pc:sldChg chg="add del setBg">
        <pc:chgData name="Mocharla, N D Sai Kesav Pavan" userId="8cfec8ba-1b40-4f69-b0cb-c7407e54935a" providerId="ADAL" clId="{59ECAAA8-E47A-4D27-B8DF-CCC2A6B3FDBE}" dt="2026-09-29T19:38:34.444" v="1793"/>
        <pc:sldMkLst>
          <pc:docMk/>
          <pc:sldMk cId="3698689080" sldId="2147479005"/>
        </pc:sldMkLst>
      </pc:sldChg>
      <pc:sldChg chg="new del">
        <pc:chgData name="Mocharla, N D Sai Kesav Pavan" userId="8cfec8ba-1b40-4f69-b0cb-c7407e54935a" providerId="ADAL" clId="{59ECAAA8-E47A-4D27-B8DF-CCC2A6B3FDBE}" dt="2026-09-29T19:38:47.152" v="1799" actId="2696"/>
        <pc:sldMkLst>
          <pc:docMk/>
          <pc:sldMk cId="88642042" sldId="2147479006"/>
        </pc:sldMkLst>
      </pc:sldChg>
      <pc:sldChg chg="addSp delSp modSp new mod">
        <pc:chgData name="Mocharla, N D Sai Kesav Pavan" userId="8cfec8ba-1b40-4f69-b0cb-c7407e54935a" providerId="ADAL" clId="{59ECAAA8-E47A-4D27-B8DF-CCC2A6B3FDBE}" dt="2026-09-29T19:43:58.444" v="1857" actId="207"/>
        <pc:sldMkLst>
          <pc:docMk/>
          <pc:sldMk cId="1912366401" sldId="2147479006"/>
        </pc:sldMkLst>
        <pc:spChg chg="mod">
          <ac:chgData name="Mocharla, N D Sai Kesav Pavan" userId="8cfec8ba-1b40-4f69-b0cb-c7407e54935a" providerId="ADAL" clId="{59ECAAA8-E47A-4D27-B8DF-CCC2A6B3FDBE}" dt="2026-09-29T19:39:56.963" v="1807" actId="20577"/>
          <ac:spMkLst>
            <pc:docMk/>
            <pc:sldMk cId="1912366401" sldId="2147479006"/>
            <ac:spMk id="2" creationId="{E82690FB-E394-112E-97EA-2FC27C62D9DF}"/>
          </ac:spMkLst>
        </pc:spChg>
        <pc:spChg chg="del">
          <ac:chgData name="Mocharla, N D Sai Kesav Pavan" userId="8cfec8ba-1b40-4f69-b0cb-c7407e54935a" providerId="ADAL" clId="{59ECAAA8-E47A-4D27-B8DF-CCC2A6B3FDBE}" dt="2026-09-29T19:40:39.471" v="1817" actId="478"/>
          <ac:spMkLst>
            <pc:docMk/>
            <pc:sldMk cId="1912366401" sldId="2147479006"/>
            <ac:spMk id="3" creationId="{9F480A87-57A2-4263-0FDE-FE6B0DCF9094}"/>
          </ac:spMkLst>
        </pc:spChg>
        <pc:spChg chg="add del">
          <ac:chgData name="Mocharla, N D Sai Kesav Pavan" userId="8cfec8ba-1b40-4f69-b0cb-c7407e54935a" providerId="ADAL" clId="{59ECAAA8-E47A-4D27-B8DF-CCC2A6B3FDBE}" dt="2026-09-29T19:42:58.860" v="1841" actId="478"/>
          <ac:spMkLst>
            <pc:docMk/>
            <pc:sldMk cId="1912366401" sldId="2147479006"/>
            <ac:spMk id="4" creationId="{0E1B429B-D984-E3F0-C485-F240609C23A2}"/>
          </ac:spMkLst>
        </pc:spChg>
        <pc:spChg chg="add mod">
          <ac:chgData name="Mocharla, N D Sai Kesav Pavan" userId="8cfec8ba-1b40-4f69-b0cb-c7407e54935a" providerId="ADAL" clId="{59ECAAA8-E47A-4D27-B8DF-CCC2A6B3FDBE}" dt="2026-09-29T19:41:34.698" v="1822" actId="1076"/>
          <ac:spMkLst>
            <pc:docMk/>
            <pc:sldMk cId="1912366401" sldId="2147479006"/>
            <ac:spMk id="6" creationId="{F5985CE0-9E10-9CBD-31FF-375FC7381BA9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7" creationId="{20A9F5D9-44FC-8A1A-060C-8DD74260F1A0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8" creationId="{DC4E97C2-121D-AE6E-17BD-09A0EF8CF4F9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20" creationId="{407F8F19-E2DE-0299-C677-3BC7782AADC1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24" creationId="{D0ED4AFE-F8B6-1B2D-E726-1D453F98EC6F}"/>
          </ac:spMkLst>
        </pc:spChg>
        <pc:spChg chg="mod">
          <ac:chgData name="Mocharla, N D Sai Kesav Pavan" userId="8cfec8ba-1b40-4f69-b0cb-c7407e54935a" providerId="ADAL" clId="{59ECAAA8-E47A-4D27-B8DF-CCC2A6B3FDBE}" dt="2026-09-29T19:43:58.444" v="1857" actId="207"/>
          <ac:spMkLst>
            <pc:docMk/>
            <pc:sldMk cId="1912366401" sldId="2147479006"/>
            <ac:spMk id="31" creationId="{3699E1BF-444A-1C42-0D43-CB0F84E7E5BA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33" creationId="{C05D619B-A641-152E-5226-C25D6AB52B44}"/>
          </ac:spMkLst>
        </pc:spChg>
        <pc:spChg chg="add 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36" creationId="{2EF16725-0C70-2918-4DFC-794AF98392C5}"/>
          </ac:spMkLst>
        </pc:spChg>
        <pc:spChg chg="add 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37" creationId="{0BB6BD4B-8BC8-9169-3265-034366F73CA0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38" creationId="{A914C186-E883-D4B6-F022-6EBCC5D5C0E4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39" creationId="{6FE71709-3FF0-6103-54BB-3D08ED792354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40" creationId="{81A4DE08-3C06-9937-873A-27728AD5EE8D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42" creationId="{3D2A4A56-5D35-8794-7FDD-B53011E18E7E}"/>
          </ac:spMkLst>
        </pc:spChg>
        <pc:spChg chg="add 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43" creationId="{650EDA3C-2ABB-C923-A4F9-0F63000B7E0F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44" creationId="{C2F647C7-FD88-6E8F-0D39-29764E9AFBC0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46" creationId="{FF9C4C16-250C-748E-2C97-87A97A916B94}"/>
          </ac:spMkLst>
        </pc:spChg>
        <pc:spChg chg="mod">
          <ac:chgData name="Mocharla, N D Sai Kesav Pavan" userId="8cfec8ba-1b40-4f69-b0cb-c7407e54935a" providerId="ADAL" clId="{59ECAAA8-E47A-4D27-B8DF-CCC2A6B3FDBE}" dt="2026-09-29T19:43:50.368" v="1855" actId="1076"/>
          <ac:spMkLst>
            <pc:docMk/>
            <pc:sldMk cId="1912366401" sldId="2147479006"/>
            <ac:spMk id="47" creationId="{76CC5856-98A0-99AB-7C59-CAA4AE9EC4EA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49" creationId="{ACCCC0A0-7777-D892-2F28-51F032E7B982}"/>
          </ac:spMkLst>
        </pc:spChg>
        <pc:spChg chg="add mod">
          <ac:chgData name="Mocharla, N D Sai Kesav Pavan" userId="8cfec8ba-1b40-4f69-b0cb-c7407e54935a" providerId="ADAL" clId="{59ECAAA8-E47A-4D27-B8DF-CCC2A6B3FDBE}" dt="2026-09-29T19:41:58.621" v="1823"/>
          <ac:spMkLst>
            <pc:docMk/>
            <pc:sldMk cId="1912366401" sldId="2147479006"/>
            <ac:spMk id="51" creationId="{B5B030C6-26E7-9FB9-4CBA-4EC2F07217F3}"/>
          </ac:spMkLst>
        </pc:spChg>
        <pc:spChg chg="del">
          <ac:chgData name="Mocharla, N D Sai Kesav Pavan" userId="8cfec8ba-1b40-4f69-b0cb-c7407e54935a" providerId="ADAL" clId="{59ECAAA8-E47A-4D27-B8DF-CCC2A6B3FDBE}" dt="2026-09-29T19:42:02.525" v="1824" actId="478"/>
          <ac:spMkLst>
            <pc:docMk/>
            <pc:sldMk cId="1912366401" sldId="2147479006"/>
            <ac:spMk id="52" creationId="{36BA33FE-ACAE-067F-7410-32E7F590E520}"/>
          </ac:spMkLst>
        </pc:spChg>
        <pc:spChg chg="mod">
          <ac:chgData name="Mocharla, N D Sai Kesav Pavan" userId="8cfec8ba-1b40-4f69-b0cb-c7407e54935a" providerId="ADAL" clId="{59ECAAA8-E47A-4D27-B8DF-CCC2A6B3FDBE}" dt="2026-09-29T19:43:23.539" v="1846" actId="403"/>
          <ac:spMkLst>
            <pc:docMk/>
            <pc:sldMk cId="1912366401" sldId="2147479006"/>
            <ac:spMk id="53" creationId="{2FD5570D-7037-F8FD-B7D7-F3F7C31D4399}"/>
          </ac:spMkLst>
        </pc:spChg>
        <pc:spChg chg="add mod ord">
          <ac:chgData name="Mocharla, N D Sai Kesav Pavan" userId="8cfec8ba-1b40-4f69-b0cb-c7407e54935a" providerId="ADAL" clId="{59ECAAA8-E47A-4D27-B8DF-CCC2A6B3FDBE}" dt="2026-09-29T19:43:04.135" v="1842" actId="1076"/>
          <ac:spMkLst>
            <pc:docMk/>
            <pc:sldMk cId="1912366401" sldId="2147479006"/>
            <ac:spMk id="54" creationId="{AA2902CB-3A4E-7568-7BEC-451C6709CD17}"/>
          </ac:spMkLst>
        </pc:spChg>
      </pc:sldChg>
      <pc:sldChg chg="new del">
        <pc:chgData name="Mocharla, N D Sai Kesav Pavan" userId="8cfec8ba-1b40-4f69-b0cb-c7407e54935a" providerId="ADAL" clId="{59ECAAA8-E47A-4D27-B8DF-CCC2A6B3FDBE}" dt="2026-09-29T19:38:50.535" v="1801" actId="680"/>
        <pc:sldMkLst>
          <pc:docMk/>
          <pc:sldMk cId="2351068529" sldId="2147479006"/>
        </pc:sldMkLst>
      </pc:sldChg>
      <pc:sldChg chg="add del setBg">
        <pc:chgData name="Mocharla, N D Sai Kesav Pavan" userId="8cfec8ba-1b40-4f69-b0cb-c7407e54935a" providerId="ADAL" clId="{59ECAAA8-E47A-4D27-B8DF-CCC2A6B3FDBE}" dt="2026-09-29T20:05:46.608" v="2297" actId="47"/>
        <pc:sldMkLst>
          <pc:docMk/>
          <pc:sldMk cId="0" sldId="2147479007"/>
        </pc:sldMkLst>
      </pc:sldChg>
      <pc:sldChg chg="addSp delSp modSp new mod">
        <pc:chgData name="Mocharla, N D Sai Kesav Pavan" userId="8cfec8ba-1b40-4f69-b0cb-c7407e54935a" providerId="ADAL" clId="{59ECAAA8-E47A-4D27-B8DF-CCC2A6B3FDBE}" dt="2026-09-29T20:04:13.278" v="2292" actId="207"/>
        <pc:sldMkLst>
          <pc:docMk/>
          <pc:sldMk cId="831089027" sldId="2147479008"/>
        </pc:sldMkLst>
        <pc:spChg chg="mod">
          <ac:chgData name="Mocharla, N D Sai Kesav Pavan" userId="8cfec8ba-1b40-4f69-b0cb-c7407e54935a" providerId="ADAL" clId="{59ECAAA8-E47A-4D27-B8DF-CCC2A6B3FDBE}" dt="2026-09-29T19:40:08.631" v="1810" actId="20577"/>
          <ac:spMkLst>
            <pc:docMk/>
            <pc:sldMk cId="831089027" sldId="2147479008"/>
            <ac:spMk id="2" creationId="{F3ED352A-9583-05BC-7D0B-DC25E530DA8A}"/>
          </ac:spMkLst>
        </pc:spChg>
        <pc:spChg chg="del">
          <ac:chgData name="Mocharla, N D Sai Kesav Pavan" userId="8cfec8ba-1b40-4f69-b0cb-c7407e54935a" providerId="ADAL" clId="{59ECAAA8-E47A-4D27-B8DF-CCC2A6B3FDBE}" dt="2026-09-29T19:40:19.304" v="1811" actId="478"/>
          <ac:spMkLst>
            <pc:docMk/>
            <pc:sldMk cId="831089027" sldId="2147479008"/>
            <ac:spMk id="3" creationId="{4DA9EB20-8E06-4378-7D2D-917885B37CDB}"/>
          </ac:spMkLst>
        </pc:spChg>
        <pc:spChg chg="del">
          <ac:chgData name="Mocharla, N D Sai Kesav Pavan" userId="8cfec8ba-1b40-4f69-b0cb-c7407e54935a" providerId="ADAL" clId="{59ECAAA8-E47A-4D27-B8DF-CCC2A6B3FDBE}" dt="2026-09-29T20:02:22.707" v="2260" actId="478"/>
          <ac:spMkLst>
            <pc:docMk/>
            <pc:sldMk cId="831089027" sldId="2147479008"/>
            <ac:spMk id="4" creationId="{8200FE43-A48B-D2FC-351B-C12E36ADF998}"/>
          </ac:spMkLst>
        </pc:spChg>
        <pc:spChg chg="add mod">
          <ac:chgData name="Mocharla, N D Sai Kesav Pavan" userId="8cfec8ba-1b40-4f69-b0cb-c7407e54935a" providerId="ADAL" clId="{59ECAAA8-E47A-4D27-B8DF-CCC2A6B3FDBE}" dt="2026-09-29T19:40:34.445" v="1816" actId="1076"/>
          <ac:spMkLst>
            <pc:docMk/>
            <pc:sldMk cId="831089027" sldId="2147479008"/>
            <ac:spMk id="6" creationId="{55B35106-FF94-468B-2532-33F0EF11480B}"/>
          </ac:spMkLst>
        </pc:spChg>
        <pc:spChg chg="add del mod ord">
          <ac:chgData name="Mocharla, N D Sai Kesav Pavan" userId="8cfec8ba-1b40-4f69-b0cb-c7407e54935a" providerId="ADAL" clId="{59ECAAA8-E47A-4D27-B8DF-CCC2A6B3FDBE}" dt="2026-09-29T19:42:21.521" v="1830" actId="21"/>
          <ac:spMkLst>
            <pc:docMk/>
            <pc:sldMk cId="831089027" sldId="2147479008"/>
            <ac:spMk id="7" creationId="{AA2902CB-3A4E-7568-7BEC-451C6709CD17}"/>
          </ac:spMkLst>
        </pc:spChg>
        <pc:spChg chg="add del">
          <ac:chgData name="Mocharla, N D Sai Kesav Pavan" userId="8cfec8ba-1b40-4f69-b0cb-c7407e54935a" providerId="ADAL" clId="{59ECAAA8-E47A-4D27-B8DF-CCC2A6B3FDBE}" dt="2026-09-29T19:47:40.288" v="1872" actId="478"/>
          <ac:spMkLst>
            <pc:docMk/>
            <pc:sldMk cId="831089027" sldId="2147479008"/>
            <ac:spMk id="9" creationId="{1E036787-A3ED-8B71-049D-203E669E1274}"/>
          </ac:spMkLst>
        </pc:spChg>
        <pc:spChg chg="del">
          <ac:chgData name="Mocharla, N D Sai Kesav Pavan" userId="8cfec8ba-1b40-4f69-b0cb-c7407e54935a" providerId="ADAL" clId="{59ECAAA8-E47A-4D27-B8DF-CCC2A6B3FDBE}" dt="2026-09-29T19:51:07.719" v="1957" actId="478"/>
          <ac:spMkLst>
            <pc:docMk/>
            <pc:sldMk cId="831089027" sldId="2147479008"/>
            <ac:spMk id="11" creationId="{C649D13B-BE8A-CEEE-F997-9B415B9EB03B}"/>
          </ac:spMkLst>
        </pc:spChg>
        <pc:spChg chg="mod">
          <ac:chgData name="Mocharla, N D Sai Kesav Pavan" userId="8cfec8ba-1b40-4f69-b0cb-c7407e54935a" providerId="ADAL" clId="{59ECAAA8-E47A-4D27-B8DF-CCC2A6B3FDBE}" dt="2026-09-29T19:55:59.037" v="2135" actId="20577"/>
          <ac:spMkLst>
            <pc:docMk/>
            <pc:sldMk cId="831089027" sldId="2147479008"/>
            <ac:spMk id="12" creationId="{A409BB82-592C-D856-4426-B403CE2AFD01}"/>
          </ac:spMkLst>
        </pc:spChg>
        <pc:spChg chg="mod">
          <ac:chgData name="Mocharla, N D Sai Kesav Pavan" userId="8cfec8ba-1b40-4f69-b0cb-c7407e54935a" providerId="ADAL" clId="{59ECAAA8-E47A-4D27-B8DF-CCC2A6B3FDBE}" dt="2026-09-29T19:46:33.264" v="1861" actId="2711"/>
          <ac:spMkLst>
            <pc:docMk/>
            <pc:sldMk cId="831089027" sldId="2147479008"/>
            <ac:spMk id="14" creationId="{2D24D1F5-C268-9275-7384-D88CDFFCC5F6}"/>
          </ac:spMkLst>
        </pc:spChg>
        <pc:spChg chg="del">
          <ac:chgData name="Mocharla, N D Sai Kesav Pavan" userId="8cfec8ba-1b40-4f69-b0cb-c7407e54935a" providerId="ADAL" clId="{59ECAAA8-E47A-4D27-B8DF-CCC2A6B3FDBE}" dt="2026-09-29T19:51:07.719" v="1957" actId="478"/>
          <ac:spMkLst>
            <pc:docMk/>
            <pc:sldMk cId="831089027" sldId="2147479008"/>
            <ac:spMk id="17" creationId="{08264A05-2889-CFC2-CB30-2059F8355E1B}"/>
          </ac:spMkLst>
        </pc:spChg>
        <pc:spChg chg="del">
          <ac:chgData name="Mocharla, N D Sai Kesav Pavan" userId="8cfec8ba-1b40-4f69-b0cb-c7407e54935a" providerId="ADAL" clId="{59ECAAA8-E47A-4D27-B8DF-CCC2A6B3FDBE}" dt="2026-09-29T19:51:07.719" v="1957" actId="478"/>
          <ac:spMkLst>
            <pc:docMk/>
            <pc:sldMk cId="831089027" sldId="2147479008"/>
            <ac:spMk id="18" creationId="{616FB11C-BF46-CB12-A216-C81D6E49C13E}"/>
          </ac:spMkLst>
        </pc:spChg>
        <pc:spChg chg="del">
          <ac:chgData name="Mocharla, N D Sai Kesav Pavan" userId="8cfec8ba-1b40-4f69-b0cb-c7407e54935a" providerId="ADAL" clId="{59ECAAA8-E47A-4D27-B8DF-CCC2A6B3FDBE}" dt="2026-09-29T19:51:07.719" v="1957" actId="478"/>
          <ac:spMkLst>
            <pc:docMk/>
            <pc:sldMk cId="831089027" sldId="2147479008"/>
            <ac:spMk id="23" creationId="{A8F7C62D-B18B-FC96-39DA-F414B3613999}"/>
          </ac:spMkLst>
        </pc:spChg>
        <pc:spChg chg="add del mod">
          <ac:chgData name="Mocharla, N D Sai Kesav Pavan" userId="8cfec8ba-1b40-4f69-b0cb-c7407e54935a" providerId="ADAL" clId="{59ECAAA8-E47A-4D27-B8DF-CCC2A6B3FDBE}" dt="2026-09-29T19:51:07.719" v="1957" actId="478"/>
          <ac:spMkLst>
            <pc:docMk/>
            <pc:sldMk cId="831089027" sldId="2147479008"/>
            <ac:spMk id="24" creationId="{D1153B3F-A0D2-C97C-3A2C-1DFB6EF773F8}"/>
          </ac:spMkLst>
        </pc:spChg>
        <pc:spChg chg="mod">
          <ac:chgData name="Mocharla, N D Sai Kesav Pavan" userId="8cfec8ba-1b40-4f69-b0cb-c7407e54935a" providerId="ADAL" clId="{59ECAAA8-E47A-4D27-B8DF-CCC2A6B3FDBE}" dt="2026-09-29T19:46:33.264" v="1861" actId="2711"/>
          <ac:spMkLst>
            <pc:docMk/>
            <pc:sldMk cId="831089027" sldId="2147479008"/>
            <ac:spMk id="26" creationId="{F524528A-1B20-50E1-7B76-1A715EDB51E7}"/>
          </ac:spMkLst>
        </pc:spChg>
        <pc:spChg chg="add del mod">
          <ac:chgData name="Mocharla, N D Sai Kesav Pavan" userId="8cfec8ba-1b40-4f69-b0cb-c7407e54935a" providerId="ADAL" clId="{59ECAAA8-E47A-4D27-B8DF-CCC2A6B3FDBE}" dt="2026-09-29T19:46:56.536" v="1869" actId="478"/>
          <ac:spMkLst>
            <pc:docMk/>
            <pc:sldMk cId="831089027" sldId="2147479008"/>
            <ac:spMk id="29" creationId="{383C99A1-C27F-0438-2D38-D347CD66DF3F}"/>
          </ac:spMkLst>
        </pc:spChg>
        <pc:spChg chg="del mod">
          <ac:chgData name="Mocharla, N D Sai Kesav Pavan" userId="8cfec8ba-1b40-4f69-b0cb-c7407e54935a" providerId="ADAL" clId="{59ECAAA8-E47A-4D27-B8DF-CCC2A6B3FDBE}" dt="2026-09-29T19:46:49.618" v="1865" actId="478"/>
          <ac:spMkLst>
            <pc:docMk/>
            <pc:sldMk cId="831089027" sldId="2147479008"/>
            <ac:spMk id="30" creationId="{3A798334-5314-C51E-B329-DBE95798CA11}"/>
          </ac:spMkLst>
        </pc:spChg>
        <pc:spChg chg="add del mod">
          <ac:chgData name="Mocharla, N D Sai Kesav Pavan" userId="8cfec8ba-1b40-4f69-b0cb-c7407e54935a" providerId="ADAL" clId="{59ECAAA8-E47A-4D27-B8DF-CCC2A6B3FDBE}" dt="2026-09-29T19:51:18.066" v="1961" actId="478"/>
          <ac:spMkLst>
            <pc:docMk/>
            <pc:sldMk cId="831089027" sldId="2147479008"/>
            <ac:spMk id="35" creationId="{C3105FAB-6866-8FD4-34BD-FD328711FEB4}"/>
          </ac:spMkLst>
        </pc:spChg>
        <pc:spChg chg="add del mod">
          <ac:chgData name="Mocharla, N D Sai Kesav Pavan" userId="8cfec8ba-1b40-4f69-b0cb-c7407e54935a" providerId="ADAL" clId="{59ECAAA8-E47A-4D27-B8DF-CCC2A6B3FDBE}" dt="2026-09-29T19:51:07.719" v="1957" actId="478"/>
          <ac:spMkLst>
            <pc:docMk/>
            <pc:sldMk cId="831089027" sldId="2147479008"/>
            <ac:spMk id="36" creationId="{71AE7C86-8324-E804-8EA0-C70AA5F14001}"/>
          </ac:spMkLst>
        </pc:spChg>
        <pc:spChg chg="del mod">
          <ac:chgData name="Mocharla, N D Sai Kesav Pavan" userId="8cfec8ba-1b40-4f69-b0cb-c7407e54935a" providerId="ADAL" clId="{59ECAAA8-E47A-4D27-B8DF-CCC2A6B3FDBE}" dt="2026-09-29T19:51:10.135" v="1959" actId="478"/>
          <ac:spMkLst>
            <pc:docMk/>
            <pc:sldMk cId="831089027" sldId="2147479008"/>
            <ac:spMk id="41" creationId="{7AFA5453-78F4-7988-4F2C-9C426986DC04}"/>
          </ac:spMkLst>
        </pc:spChg>
        <pc:spChg chg="mod">
          <ac:chgData name="Mocharla, N D Sai Kesav Pavan" userId="8cfec8ba-1b40-4f69-b0cb-c7407e54935a" providerId="ADAL" clId="{59ECAAA8-E47A-4D27-B8DF-CCC2A6B3FDBE}" dt="2026-09-29T19:55:38.292" v="2128" actId="1076"/>
          <ac:spMkLst>
            <pc:docMk/>
            <pc:sldMk cId="831089027" sldId="2147479008"/>
            <ac:spMk id="43" creationId="{95A71C17-D942-6D91-B413-884A3C879D28}"/>
          </ac:spMkLst>
        </pc:spChg>
        <pc:spChg chg="del">
          <ac:chgData name="Mocharla, N D Sai Kesav Pavan" userId="8cfec8ba-1b40-4f69-b0cb-c7407e54935a" providerId="ADAL" clId="{59ECAAA8-E47A-4D27-B8DF-CCC2A6B3FDBE}" dt="2026-09-29T19:47:47.889" v="1877" actId="478"/>
          <ac:spMkLst>
            <pc:docMk/>
            <pc:sldMk cId="831089027" sldId="2147479008"/>
            <ac:spMk id="44" creationId="{894AAA1E-1175-1045-09AB-4230CFD701C4}"/>
          </ac:spMkLst>
        </pc:spChg>
        <pc:spChg chg="del">
          <ac:chgData name="Mocharla, N D Sai Kesav Pavan" userId="8cfec8ba-1b40-4f69-b0cb-c7407e54935a" providerId="ADAL" clId="{59ECAAA8-E47A-4D27-B8DF-CCC2A6B3FDBE}" dt="2026-09-29T19:47:48.804" v="1878" actId="478"/>
          <ac:spMkLst>
            <pc:docMk/>
            <pc:sldMk cId="831089027" sldId="2147479008"/>
            <ac:spMk id="45" creationId="{06511529-8BBC-F1D5-1243-8ECC4699018A}"/>
          </ac:spMkLst>
        </pc:spChg>
        <pc:spChg chg="add del mod">
          <ac:chgData name="Mocharla, N D Sai Kesav Pavan" userId="8cfec8ba-1b40-4f69-b0cb-c7407e54935a" providerId="ADAL" clId="{59ECAAA8-E47A-4D27-B8DF-CCC2A6B3FDBE}" dt="2026-09-29T19:47:51.907" v="1880" actId="478"/>
          <ac:spMkLst>
            <pc:docMk/>
            <pc:sldMk cId="831089027" sldId="2147479008"/>
            <ac:spMk id="46" creationId="{F8F46806-D503-4AB4-A059-C76A36FB1364}"/>
          </ac:spMkLst>
        </pc:spChg>
        <pc:spChg chg="del mod">
          <ac:chgData name="Mocharla, N D Sai Kesav Pavan" userId="8cfec8ba-1b40-4f69-b0cb-c7407e54935a" providerId="ADAL" clId="{59ECAAA8-E47A-4D27-B8DF-CCC2A6B3FDBE}" dt="2026-09-29T19:48:10.691" v="1885" actId="478"/>
          <ac:spMkLst>
            <pc:docMk/>
            <pc:sldMk cId="831089027" sldId="2147479008"/>
            <ac:spMk id="47" creationId="{490ACBBC-A5DE-2BF3-E78C-7BAC91C0201E}"/>
          </ac:spMkLst>
        </pc:spChg>
        <pc:spChg chg="del">
          <ac:chgData name="Mocharla, N D Sai Kesav Pavan" userId="8cfec8ba-1b40-4f69-b0cb-c7407e54935a" providerId="ADAL" clId="{59ECAAA8-E47A-4D27-B8DF-CCC2A6B3FDBE}" dt="2026-09-29T19:47:50.265" v="1879" actId="478"/>
          <ac:spMkLst>
            <pc:docMk/>
            <pc:sldMk cId="831089027" sldId="2147479008"/>
            <ac:spMk id="48" creationId="{56E32D2B-6A5C-4ECB-E84E-91E806BC054B}"/>
          </ac:spMkLst>
        </pc:spChg>
        <pc:spChg chg="mod">
          <ac:chgData name="Mocharla, N D Sai Kesav Pavan" userId="8cfec8ba-1b40-4f69-b0cb-c7407e54935a" providerId="ADAL" clId="{59ECAAA8-E47A-4D27-B8DF-CCC2A6B3FDBE}" dt="2026-09-29T19:46:37.724" v="1862" actId="1076"/>
          <ac:spMkLst>
            <pc:docMk/>
            <pc:sldMk cId="831089027" sldId="2147479008"/>
            <ac:spMk id="50" creationId="{E10A0B56-4554-E8F9-A306-A63598540330}"/>
          </ac:spMkLst>
        </pc:spChg>
        <pc:spChg chg="del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51" creationId="{CA9DCC83-F3CA-B967-09DA-320B588A1633}"/>
          </ac:spMkLst>
        </pc:spChg>
        <pc:spChg chg="del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52" creationId="{4B9B83C7-216C-4BE4-8EF6-052532944097}"/>
          </ac:spMkLst>
        </pc:spChg>
        <pc:spChg chg="del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53" creationId="{90ABF1C0-5844-49E0-E1FE-766D216B8A8B}"/>
          </ac:spMkLst>
        </pc:spChg>
        <pc:spChg chg="del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55" creationId="{031FDBCF-2CCF-DBD3-8E34-748C8E5B91A8}"/>
          </ac:spMkLst>
        </pc:spChg>
        <pc:spChg chg="add mod">
          <ac:chgData name="Mocharla, N D Sai Kesav Pavan" userId="8cfec8ba-1b40-4f69-b0cb-c7407e54935a" providerId="ADAL" clId="{59ECAAA8-E47A-4D27-B8DF-CCC2A6B3FDBE}" dt="2026-09-29T19:46:37.724" v="1862" actId="1076"/>
          <ac:spMkLst>
            <pc:docMk/>
            <pc:sldMk cId="831089027" sldId="2147479008"/>
            <ac:spMk id="56" creationId="{14766178-E964-B717-DEA7-9023AB9080DC}"/>
          </ac:spMkLst>
        </pc:spChg>
        <pc:spChg chg="mod">
          <ac:chgData name="Mocharla, N D Sai Kesav Pavan" userId="8cfec8ba-1b40-4f69-b0cb-c7407e54935a" providerId="ADAL" clId="{59ECAAA8-E47A-4D27-B8DF-CCC2A6B3FDBE}" dt="2026-09-29T19:46:37.724" v="1862" actId="1076"/>
          <ac:spMkLst>
            <pc:docMk/>
            <pc:sldMk cId="831089027" sldId="2147479008"/>
            <ac:spMk id="57" creationId="{3B4D7E5A-33F0-FF2F-A2F7-19945C9F267B}"/>
          </ac:spMkLst>
        </pc:spChg>
        <pc:spChg chg="del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59" creationId="{46DDE758-E616-B8AE-8028-71B392840AD3}"/>
          </ac:spMkLst>
        </pc:spChg>
        <pc:spChg chg="add del mod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64" creationId="{97BB6551-8E44-D05E-2C5C-7624518CBAE1}"/>
          </ac:spMkLst>
        </pc:spChg>
        <pc:spChg chg="del mod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65" creationId="{DC7A3AD8-EBC5-654F-2A04-7C8E4DD5909D}"/>
          </ac:spMkLst>
        </pc:spChg>
        <pc:spChg chg="add del mod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66" creationId="{ED8BC956-6FF6-68E4-20BC-B6463B283C87}"/>
          </ac:spMkLst>
        </pc:spChg>
        <pc:spChg chg="del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71" creationId="{025D8755-B857-EB43-47B4-5E11B898BE3C}"/>
          </ac:spMkLst>
        </pc:spChg>
        <pc:spChg chg="del mod">
          <ac:chgData name="Mocharla, N D Sai Kesav Pavan" userId="8cfec8ba-1b40-4f69-b0cb-c7407e54935a" providerId="ADAL" clId="{59ECAAA8-E47A-4D27-B8DF-CCC2A6B3FDBE}" dt="2026-09-29T19:47:58.937" v="1881" actId="478"/>
          <ac:spMkLst>
            <pc:docMk/>
            <pc:sldMk cId="831089027" sldId="2147479008"/>
            <ac:spMk id="72" creationId="{746B5C0C-432E-EE2C-AA9B-9098187BAC66}"/>
          </ac:spMkLst>
        </pc:spChg>
        <pc:spChg chg="mod">
          <ac:chgData name="Mocharla, N D Sai Kesav Pavan" userId="8cfec8ba-1b40-4f69-b0cb-c7407e54935a" providerId="ADAL" clId="{59ECAAA8-E47A-4D27-B8DF-CCC2A6B3FDBE}" dt="2026-09-29T20:02:58.905" v="2266" actId="208"/>
          <ac:spMkLst>
            <pc:docMk/>
            <pc:sldMk cId="831089027" sldId="2147479008"/>
            <ac:spMk id="78" creationId="{40D3CA2E-5507-33AF-B9A4-82255751BABF}"/>
          </ac:spMkLst>
        </pc:spChg>
        <pc:spChg chg="add del mod">
          <ac:chgData name="Mocharla, N D Sai Kesav Pavan" userId="8cfec8ba-1b40-4f69-b0cb-c7407e54935a" providerId="ADAL" clId="{59ECAAA8-E47A-4D27-B8DF-CCC2A6B3FDBE}" dt="2026-09-29T19:50:21.928" v="1913" actId="478"/>
          <ac:spMkLst>
            <pc:docMk/>
            <pc:sldMk cId="831089027" sldId="2147479008"/>
            <ac:spMk id="79" creationId="{C65FDC3C-4959-E893-F11A-938D1D52260E}"/>
          </ac:spMkLst>
        </pc:spChg>
        <pc:spChg chg="add del mod">
          <ac:chgData name="Mocharla, N D Sai Kesav Pavan" userId="8cfec8ba-1b40-4f69-b0cb-c7407e54935a" providerId="ADAL" clId="{59ECAAA8-E47A-4D27-B8DF-CCC2A6B3FDBE}" dt="2026-09-29T19:50:21.928" v="1913" actId="478"/>
          <ac:spMkLst>
            <pc:docMk/>
            <pc:sldMk cId="831089027" sldId="2147479008"/>
            <ac:spMk id="80" creationId="{87A3EB19-F44E-1D26-DFC6-A959CE18BE43}"/>
          </ac:spMkLst>
        </pc:spChg>
        <pc:spChg chg="add del mod">
          <ac:chgData name="Mocharla, N D Sai Kesav Pavan" userId="8cfec8ba-1b40-4f69-b0cb-c7407e54935a" providerId="ADAL" clId="{59ECAAA8-E47A-4D27-B8DF-CCC2A6B3FDBE}" dt="2026-09-29T19:50:21.928" v="1913" actId="478"/>
          <ac:spMkLst>
            <pc:docMk/>
            <pc:sldMk cId="831089027" sldId="2147479008"/>
            <ac:spMk id="81" creationId="{D7075503-FB64-D7EA-7EBF-8BF7AE674502}"/>
          </ac:spMkLst>
        </pc:spChg>
        <pc:spChg chg="add del mod">
          <ac:chgData name="Mocharla, N D Sai Kesav Pavan" userId="8cfec8ba-1b40-4f69-b0cb-c7407e54935a" providerId="ADAL" clId="{59ECAAA8-E47A-4D27-B8DF-CCC2A6B3FDBE}" dt="2026-09-29T19:50:21.928" v="1913" actId="478"/>
          <ac:spMkLst>
            <pc:docMk/>
            <pc:sldMk cId="831089027" sldId="2147479008"/>
            <ac:spMk id="82" creationId="{2106088D-2D3B-3C5D-AFBE-88D3F1645DE7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3" creationId="{43B5C645-ECBA-0378-C2B5-830FD1176139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4" creationId="{52C90AC2-3E35-0A35-6377-54083B3D90DC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5" creationId="{F2719B55-7F1B-6BFB-8A17-AD8AF1EEB0D3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6" creationId="{F1B4AAC4-76A8-48EE-6A6E-763DA508E573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7" creationId="{E35C2B83-4C62-CEE5-160C-1AF12050D743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8" creationId="{9BC781CA-01C6-680B-8FE3-3BD291C9916B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89" creationId="{A396853F-A8F4-7C7C-0665-AE005339AEFE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90" creationId="{C5E1FD4F-7419-F462-9411-6EE666BDCB29}"/>
          </ac:spMkLst>
        </pc:spChg>
        <pc:spChg chg="add del mod">
          <ac:chgData name="Mocharla, N D Sai Kesav Pavan" userId="8cfec8ba-1b40-4f69-b0cb-c7407e54935a" providerId="ADAL" clId="{59ECAAA8-E47A-4D27-B8DF-CCC2A6B3FDBE}" dt="2026-09-29T19:56:11.423" v="2141" actId="478"/>
          <ac:spMkLst>
            <pc:docMk/>
            <pc:sldMk cId="831089027" sldId="2147479008"/>
            <ac:spMk id="91" creationId="{62B24CF7-A477-AC04-B281-A4917ECFF501}"/>
          </ac:spMkLst>
        </pc:spChg>
        <pc:spChg chg="add mod">
          <ac:chgData name="Mocharla, N D Sai Kesav Pavan" userId="8cfec8ba-1b40-4f69-b0cb-c7407e54935a" providerId="ADAL" clId="{59ECAAA8-E47A-4D27-B8DF-CCC2A6B3FDBE}" dt="2026-09-29T19:55:53.504" v="2131" actId="20577"/>
          <ac:spMkLst>
            <pc:docMk/>
            <pc:sldMk cId="831089027" sldId="2147479008"/>
            <ac:spMk id="92" creationId="{E5657C8F-546C-59D1-4838-6A5B9DCA7501}"/>
          </ac:spMkLst>
        </pc:spChg>
        <pc:spChg chg="add mod">
          <ac:chgData name="Mocharla, N D Sai Kesav Pavan" userId="8cfec8ba-1b40-4f69-b0cb-c7407e54935a" providerId="ADAL" clId="{59ECAAA8-E47A-4D27-B8DF-CCC2A6B3FDBE}" dt="2026-09-29T19:55:47.786" v="2130" actId="113"/>
          <ac:spMkLst>
            <pc:docMk/>
            <pc:sldMk cId="831089027" sldId="2147479008"/>
            <ac:spMk id="93" creationId="{B1E8087B-BF2A-8175-FDE9-16397154D3CE}"/>
          </ac:spMkLst>
        </pc:spChg>
        <pc:spChg chg="add mod">
          <ac:chgData name="Mocharla, N D Sai Kesav Pavan" userId="8cfec8ba-1b40-4f69-b0cb-c7407e54935a" providerId="ADAL" clId="{59ECAAA8-E47A-4D27-B8DF-CCC2A6B3FDBE}" dt="2026-09-29T19:56:03.933" v="2140" actId="20577"/>
          <ac:spMkLst>
            <pc:docMk/>
            <pc:sldMk cId="831089027" sldId="2147479008"/>
            <ac:spMk id="94" creationId="{EFF8DA78-C8CD-3F17-846A-3CB068058BD6}"/>
          </ac:spMkLst>
        </pc:spChg>
        <pc:spChg chg="add mod">
          <ac:chgData name="Mocharla, N D Sai Kesav Pavan" userId="8cfec8ba-1b40-4f69-b0cb-c7407e54935a" providerId="ADAL" clId="{59ECAAA8-E47A-4D27-B8DF-CCC2A6B3FDBE}" dt="2026-09-29T19:55:11.745" v="2124" actId="1037"/>
          <ac:spMkLst>
            <pc:docMk/>
            <pc:sldMk cId="831089027" sldId="2147479008"/>
            <ac:spMk id="95" creationId="{D3A16236-55CD-A1CF-0652-99221521FBAA}"/>
          </ac:spMkLst>
        </pc:spChg>
        <pc:spChg chg="add mod">
          <ac:chgData name="Mocharla, N D Sai Kesav Pavan" userId="8cfec8ba-1b40-4f69-b0cb-c7407e54935a" providerId="ADAL" clId="{59ECAAA8-E47A-4D27-B8DF-CCC2A6B3FDBE}" dt="2026-09-29T19:57:11.064" v="2164" actId="1037"/>
          <ac:spMkLst>
            <pc:docMk/>
            <pc:sldMk cId="831089027" sldId="2147479008"/>
            <ac:spMk id="96" creationId="{7CCAFF25-224B-A3A5-0C7B-8A58BF0649B4}"/>
          </ac:spMkLst>
        </pc:spChg>
        <pc:spChg chg="add mod">
          <ac:chgData name="Mocharla, N D Sai Kesav Pavan" userId="8cfec8ba-1b40-4f69-b0cb-c7407e54935a" providerId="ADAL" clId="{59ECAAA8-E47A-4D27-B8DF-CCC2A6B3FDBE}" dt="2026-09-29T19:57:07.887" v="2163" actId="1037"/>
          <ac:spMkLst>
            <pc:docMk/>
            <pc:sldMk cId="831089027" sldId="2147479008"/>
            <ac:spMk id="97" creationId="{3DCEDE91-9100-84A2-F86A-BD375CC71169}"/>
          </ac:spMkLst>
        </pc:spChg>
        <pc:spChg chg="add mod">
          <ac:chgData name="Mocharla, N D Sai Kesav Pavan" userId="8cfec8ba-1b40-4f69-b0cb-c7407e54935a" providerId="ADAL" clId="{59ECAAA8-E47A-4D27-B8DF-CCC2A6B3FDBE}" dt="2026-09-29T19:55:11.745" v="2124" actId="1037"/>
          <ac:spMkLst>
            <pc:docMk/>
            <pc:sldMk cId="831089027" sldId="2147479008"/>
            <ac:spMk id="98" creationId="{AFC2ECEA-8C95-5CEE-AF08-0959F2E88326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99" creationId="{69ECF860-F68D-2DA8-5A7B-60076920B712}"/>
          </ac:spMkLst>
        </pc:spChg>
        <pc:spChg chg="add del mod">
          <ac:chgData name="Mocharla, N D Sai Kesav Pavan" userId="8cfec8ba-1b40-4f69-b0cb-c7407e54935a" providerId="ADAL" clId="{59ECAAA8-E47A-4D27-B8DF-CCC2A6B3FDBE}" dt="2026-09-29T19:59:09.112" v="2199" actId="478"/>
          <ac:spMkLst>
            <pc:docMk/>
            <pc:sldMk cId="831089027" sldId="2147479008"/>
            <ac:spMk id="100" creationId="{42F040A5-72F9-27B9-D15D-6FC2E66CCB79}"/>
          </ac:spMkLst>
        </pc:spChg>
        <pc:spChg chg="add del mod">
          <ac:chgData name="Mocharla, N D Sai Kesav Pavan" userId="8cfec8ba-1b40-4f69-b0cb-c7407e54935a" providerId="ADAL" clId="{59ECAAA8-E47A-4D27-B8DF-CCC2A6B3FDBE}" dt="2026-09-29T19:59:09.112" v="2199" actId="478"/>
          <ac:spMkLst>
            <pc:docMk/>
            <pc:sldMk cId="831089027" sldId="2147479008"/>
            <ac:spMk id="101" creationId="{A0BEDED3-61FD-82A1-1E4F-52343D9B85B1}"/>
          </ac:spMkLst>
        </pc:spChg>
        <pc:spChg chg="add del mod">
          <ac:chgData name="Mocharla, N D Sai Kesav Pavan" userId="8cfec8ba-1b40-4f69-b0cb-c7407e54935a" providerId="ADAL" clId="{59ECAAA8-E47A-4D27-B8DF-CCC2A6B3FDBE}" dt="2026-09-29T19:59:09.112" v="2199" actId="478"/>
          <ac:spMkLst>
            <pc:docMk/>
            <pc:sldMk cId="831089027" sldId="2147479008"/>
            <ac:spMk id="102" creationId="{927A4217-6FA2-A598-DD57-9A323F0FE56E}"/>
          </ac:spMkLst>
        </pc:spChg>
        <pc:spChg chg="add mod">
          <ac:chgData name="Mocharla, N D Sai Kesav Pavan" userId="8cfec8ba-1b40-4f69-b0cb-c7407e54935a" providerId="ADAL" clId="{59ECAAA8-E47A-4D27-B8DF-CCC2A6B3FDBE}" dt="2026-09-29T20:03:11.782" v="2269" actId="207"/>
          <ac:spMkLst>
            <pc:docMk/>
            <pc:sldMk cId="831089027" sldId="2147479008"/>
            <ac:spMk id="103" creationId="{9F7147A0-531E-3F83-1683-24AFF89815B7}"/>
          </ac:spMkLst>
        </pc:spChg>
        <pc:spChg chg="add mod">
          <ac:chgData name="Mocharla, N D Sai Kesav Pavan" userId="8cfec8ba-1b40-4f69-b0cb-c7407e54935a" providerId="ADAL" clId="{59ECAAA8-E47A-4D27-B8DF-CCC2A6B3FDBE}" dt="2026-09-29T20:03:14.872" v="2270" actId="207"/>
          <ac:spMkLst>
            <pc:docMk/>
            <pc:sldMk cId="831089027" sldId="2147479008"/>
            <ac:spMk id="104" creationId="{E6348261-2094-90B7-4C77-C86B17760160}"/>
          </ac:spMkLst>
        </pc:spChg>
        <pc:spChg chg="add mod">
          <ac:chgData name="Mocharla, N D Sai Kesav Pavan" userId="8cfec8ba-1b40-4f69-b0cb-c7407e54935a" providerId="ADAL" clId="{59ECAAA8-E47A-4D27-B8DF-CCC2A6B3FDBE}" dt="2026-09-29T20:03:19.745" v="2271" actId="207"/>
          <ac:spMkLst>
            <pc:docMk/>
            <pc:sldMk cId="831089027" sldId="2147479008"/>
            <ac:spMk id="105" creationId="{D11331E7-EEF9-6CD7-A8F7-51667BFCE4EF}"/>
          </ac:spMkLst>
        </pc:spChg>
        <pc:spChg chg="add mod">
          <ac:chgData name="Mocharla, N D Sai Kesav Pavan" userId="8cfec8ba-1b40-4f69-b0cb-c7407e54935a" providerId="ADAL" clId="{59ECAAA8-E47A-4D27-B8DF-CCC2A6B3FDBE}" dt="2026-09-29T20:03:11.782" v="2269" actId="207"/>
          <ac:spMkLst>
            <pc:docMk/>
            <pc:sldMk cId="831089027" sldId="2147479008"/>
            <ac:spMk id="106" creationId="{E06E6B6B-B931-9745-70BF-8342B4338C05}"/>
          </ac:spMkLst>
        </pc:spChg>
        <pc:spChg chg="add del mod">
          <ac:chgData name="Mocharla, N D Sai Kesav Pavan" userId="8cfec8ba-1b40-4f69-b0cb-c7407e54935a" providerId="ADAL" clId="{59ECAAA8-E47A-4D27-B8DF-CCC2A6B3FDBE}" dt="2026-09-29T20:01:33.607" v="2242" actId="478"/>
          <ac:spMkLst>
            <pc:docMk/>
            <pc:sldMk cId="831089027" sldId="2147479008"/>
            <ac:spMk id="111" creationId="{4B7F4681-2248-37C0-C6B7-AB5AAA311A0E}"/>
          </ac:spMkLst>
        </pc:spChg>
        <pc:spChg chg="add del mod">
          <ac:chgData name="Mocharla, N D Sai Kesav Pavan" userId="8cfec8ba-1b40-4f69-b0cb-c7407e54935a" providerId="ADAL" clId="{59ECAAA8-E47A-4D27-B8DF-CCC2A6B3FDBE}" dt="2026-09-29T20:01:32.056" v="2241" actId="478"/>
          <ac:spMkLst>
            <pc:docMk/>
            <pc:sldMk cId="831089027" sldId="2147479008"/>
            <ac:spMk id="112" creationId="{8021FF9B-888B-DF66-1F2E-0D67C71762F3}"/>
          </ac:spMkLst>
        </pc:spChg>
        <pc:spChg chg="add del mod">
          <ac:chgData name="Mocharla, N D Sai Kesav Pavan" userId="8cfec8ba-1b40-4f69-b0cb-c7407e54935a" providerId="ADAL" clId="{59ECAAA8-E47A-4D27-B8DF-CCC2A6B3FDBE}" dt="2026-09-29T20:01:35.013" v="2243" actId="478"/>
          <ac:spMkLst>
            <pc:docMk/>
            <pc:sldMk cId="831089027" sldId="2147479008"/>
            <ac:spMk id="113" creationId="{755A5A14-43F3-A388-ABC0-7697924BA21B}"/>
          </ac:spMkLst>
        </pc:spChg>
        <pc:spChg chg="add del mod">
          <ac:chgData name="Mocharla, N D Sai Kesav Pavan" userId="8cfec8ba-1b40-4f69-b0cb-c7407e54935a" providerId="ADAL" clId="{59ECAAA8-E47A-4D27-B8DF-CCC2A6B3FDBE}" dt="2026-09-29T20:01:30.773" v="2240" actId="478"/>
          <ac:spMkLst>
            <pc:docMk/>
            <pc:sldMk cId="831089027" sldId="2147479008"/>
            <ac:spMk id="114" creationId="{9692999C-D2C7-8938-763F-4EE384DA9999}"/>
          </ac:spMkLst>
        </pc:spChg>
        <pc:spChg chg="add del mod">
          <ac:chgData name="Mocharla, N D Sai Kesav Pavan" userId="8cfec8ba-1b40-4f69-b0cb-c7407e54935a" providerId="ADAL" clId="{59ECAAA8-E47A-4D27-B8DF-CCC2A6B3FDBE}" dt="2026-09-29T20:01:27.376" v="2238" actId="478"/>
          <ac:spMkLst>
            <pc:docMk/>
            <pc:sldMk cId="831089027" sldId="2147479008"/>
            <ac:spMk id="115" creationId="{A2733674-3184-DCDB-6F02-960225BF7EA0}"/>
          </ac:spMkLst>
        </pc:spChg>
        <pc:spChg chg="add del mod">
          <ac:chgData name="Mocharla, N D Sai Kesav Pavan" userId="8cfec8ba-1b40-4f69-b0cb-c7407e54935a" providerId="ADAL" clId="{59ECAAA8-E47A-4D27-B8DF-CCC2A6B3FDBE}" dt="2026-09-29T20:01:27.376" v="2238" actId="478"/>
          <ac:spMkLst>
            <pc:docMk/>
            <pc:sldMk cId="831089027" sldId="2147479008"/>
            <ac:spMk id="116" creationId="{4145B360-F15A-EA38-ACD3-45001B5753A7}"/>
          </ac:spMkLst>
        </pc:spChg>
        <pc:spChg chg="add del mod">
          <ac:chgData name="Mocharla, N D Sai Kesav Pavan" userId="8cfec8ba-1b40-4f69-b0cb-c7407e54935a" providerId="ADAL" clId="{59ECAAA8-E47A-4D27-B8DF-CCC2A6B3FDBE}" dt="2026-09-29T20:01:27.376" v="2238" actId="478"/>
          <ac:spMkLst>
            <pc:docMk/>
            <pc:sldMk cId="831089027" sldId="2147479008"/>
            <ac:spMk id="117" creationId="{8A72A52A-9C4C-C408-C789-BCDF1632A2AD}"/>
          </ac:spMkLst>
        </pc:spChg>
        <pc:spChg chg="add del mod">
          <ac:chgData name="Mocharla, N D Sai Kesav Pavan" userId="8cfec8ba-1b40-4f69-b0cb-c7407e54935a" providerId="ADAL" clId="{59ECAAA8-E47A-4D27-B8DF-CCC2A6B3FDBE}" dt="2026-09-29T20:01:27.376" v="2238" actId="478"/>
          <ac:spMkLst>
            <pc:docMk/>
            <pc:sldMk cId="831089027" sldId="2147479008"/>
            <ac:spMk id="118" creationId="{9F94F467-1E6C-D6DF-5F4D-B50B29D63BAB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0" creationId="{9E6B7760-B801-7ECD-43BF-546CF2C79FE6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1" creationId="{01F62DA0-299D-71C1-AB41-B562D3056F81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2" creationId="{2C12C556-3F35-61B7-4270-0045D20380F2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3" creationId="{4ECF511F-A666-300E-7B96-A1F9CD4FD67B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4" creationId="{9B292BE2-0633-A6A2-EF13-7EB1F1651089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5" creationId="{616E6693-7F42-98E1-5FEB-E74322C40D32}"/>
          </ac:spMkLst>
        </pc:spChg>
        <pc:spChg chg="add mod">
          <ac:chgData name="Mocharla, N D Sai Kesav Pavan" userId="8cfec8ba-1b40-4f69-b0cb-c7407e54935a" providerId="ADAL" clId="{59ECAAA8-E47A-4D27-B8DF-CCC2A6B3FDBE}" dt="2026-09-29T20:04:13.278" v="2292" actId="207"/>
          <ac:spMkLst>
            <pc:docMk/>
            <pc:sldMk cId="831089027" sldId="2147479008"/>
            <ac:spMk id="126" creationId="{2CEA6F3C-CC8F-7E54-165D-9DB92598119C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27" creationId="{7D96C034-5046-E1BA-0492-A23667142852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32" creationId="{A7E577AD-9F75-5539-B3F0-E002B5DF4D66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35" creationId="{27CA55AF-FC35-049C-F505-AE2FD1158CD2}"/>
          </ac:spMkLst>
        </pc:spChg>
        <pc:spChg chg="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36" creationId="{2A7C53E1-4427-46C6-7962-2F7B9EB18480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38" creationId="{BB5F7A65-BEE2-D15F-CE92-9102C7550D7A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40" creationId="{B9F9AE86-B7C2-4CCE-A817-100F79CAEE6E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41" creationId="{6BBB0EC9-23DE-344C-9356-51D142E4D8F6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42" creationId="{F66D0EC9-C71B-372B-81DD-571FFA77D3C9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43" creationId="{D5A7E9AA-5A0E-41A4-CFDD-1A6EF7087250}"/>
          </ac:spMkLst>
        </pc:spChg>
        <pc:spChg chg="add mod">
          <ac:chgData name="Mocharla, N D Sai Kesav Pavan" userId="8cfec8ba-1b40-4f69-b0cb-c7407e54935a" providerId="ADAL" clId="{59ECAAA8-E47A-4D27-B8DF-CCC2A6B3FDBE}" dt="2026-09-29T20:03:47.179" v="2288" actId="1036"/>
          <ac:spMkLst>
            <pc:docMk/>
            <pc:sldMk cId="831089027" sldId="2147479008"/>
            <ac:spMk id="144" creationId="{0D530EF0-3CB5-D539-3908-AC9C15B21FBC}"/>
          </ac:spMkLst>
        </pc:spChg>
        <pc:spChg chg="del">
          <ac:chgData name="Mocharla, N D Sai Kesav Pavan" userId="8cfec8ba-1b40-4f69-b0cb-c7407e54935a" providerId="ADAL" clId="{59ECAAA8-E47A-4D27-B8DF-CCC2A6B3FDBE}" dt="2026-09-29T20:01:54.867" v="2247" actId="478"/>
          <ac:spMkLst>
            <pc:docMk/>
            <pc:sldMk cId="831089027" sldId="2147479008"/>
            <ac:spMk id="147" creationId="{53FD37BA-488C-9FE1-D218-C4749483AECF}"/>
          </ac:spMkLst>
        </pc:spChg>
        <pc:spChg chg="add mod">
          <ac:chgData name="Mocharla, N D Sai Kesav Pavan" userId="8cfec8ba-1b40-4f69-b0cb-c7407e54935a" providerId="ADAL" clId="{59ECAAA8-E47A-4D27-B8DF-CCC2A6B3FDBE}" dt="2026-09-29T20:04:02.186" v="2291" actId="1076"/>
          <ac:spMkLst>
            <pc:docMk/>
            <pc:sldMk cId="831089027" sldId="2147479008"/>
            <ac:spMk id="148" creationId="{2C24E58B-7A04-2E2E-81F5-8495F478837F}"/>
          </ac:spMkLst>
        </pc:spChg>
        <pc:spChg chg="add mod ord">
          <ac:chgData name="Mocharla, N D Sai Kesav Pavan" userId="8cfec8ba-1b40-4f69-b0cb-c7407e54935a" providerId="ADAL" clId="{59ECAAA8-E47A-4D27-B8DF-CCC2A6B3FDBE}" dt="2026-09-29T20:03:56.132" v="2289" actId="1076"/>
          <ac:spMkLst>
            <pc:docMk/>
            <pc:sldMk cId="831089027" sldId="2147479008"/>
            <ac:spMk id="149" creationId="{2FB018B9-34B2-6772-B9A9-A84823DBDCEE}"/>
          </ac:spMkLst>
        </pc:spChg>
        <pc:grpChg chg="del">
          <ac:chgData name="Mocharla, N D Sai Kesav Pavan" userId="8cfec8ba-1b40-4f69-b0cb-c7407e54935a" providerId="ADAL" clId="{59ECAAA8-E47A-4D27-B8DF-CCC2A6B3FDBE}" dt="2026-09-29T19:47:43.867" v="1873" actId="478"/>
          <ac:grpSpMkLst>
            <pc:docMk/>
            <pc:sldMk cId="831089027" sldId="2147479008"/>
            <ac:grpSpMk id="13" creationId="{349E63CE-B845-82B9-221A-BF72B126B227}"/>
          </ac:grpSpMkLst>
        </pc:grpChg>
        <pc:grpChg chg="del">
          <ac:chgData name="Mocharla, N D Sai Kesav Pavan" userId="8cfec8ba-1b40-4f69-b0cb-c7407e54935a" providerId="ADAL" clId="{59ECAAA8-E47A-4D27-B8DF-CCC2A6B3FDBE}" dt="2026-09-29T19:47:45.683" v="1875" actId="478"/>
          <ac:grpSpMkLst>
            <pc:docMk/>
            <pc:sldMk cId="831089027" sldId="2147479008"/>
            <ac:grpSpMk id="19" creationId="{476D8220-F89D-9CAE-2F81-A4707AAB2EE3}"/>
          </ac:grpSpMkLst>
        </pc:grpChg>
        <pc:grpChg chg="del">
          <ac:chgData name="Mocharla, N D Sai Kesav Pavan" userId="8cfec8ba-1b40-4f69-b0cb-c7407e54935a" providerId="ADAL" clId="{59ECAAA8-E47A-4D27-B8DF-CCC2A6B3FDBE}" dt="2026-09-29T19:47:46.193" v="1876" actId="478"/>
          <ac:grpSpMkLst>
            <pc:docMk/>
            <pc:sldMk cId="831089027" sldId="2147479008"/>
            <ac:grpSpMk id="25" creationId="{B6E2ED01-D3EC-A3E6-48C5-5B9FFE087061}"/>
          </ac:grpSpMkLst>
        </pc:grpChg>
        <pc:grpChg chg="del">
          <ac:chgData name="Mocharla, N D Sai Kesav Pavan" userId="8cfec8ba-1b40-4f69-b0cb-c7407e54935a" providerId="ADAL" clId="{59ECAAA8-E47A-4D27-B8DF-CCC2A6B3FDBE}" dt="2026-09-29T19:46:47.603" v="1863" actId="478"/>
          <ac:grpSpMkLst>
            <pc:docMk/>
            <pc:sldMk cId="831089027" sldId="2147479008"/>
            <ac:grpSpMk id="31" creationId="{C5D7C9CB-7F56-300E-E98A-BB1736B6A8D6}"/>
          </ac:grpSpMkLst>
        </pc:grpChg>
        <pc:grpChg chg="del">
          <ac:chgData name="Mocharla, N D Sai Kesav Pavan" userId="8cfec8ba-1b40-4f69-b0cb-c7407e54935a" providerId="ADAL" clId="{59ECAAA8-E47A-4D27-B8DF-CCC2A6B3FDBE}" dt="2026-09-29T19:47:45.054" v="1874" actId="478"/>
          <ac:grpSpMkLst>
            <pc:docMk/>
            <pc:sldMk cId="831089027" sldId="2147479008"/>
            <ac:grpSpMk id="37" creationId="{A9105747-4310-44D9-FA87-EDEABB7B92F0}"/>
          </ac:grpSpMkLst>
        </pc:grpChg>
        <pc:grpChg chg="add mod">
          <ac:chgData name="Mocharla, N D Sai Kesav Pavan" userId="8cfec8ba-1b40-4f69-b0cb-c7407e54935a" providerId="ADAL" clId="{59ECAAA8-E47A-4D27-B8DF-CCC2A6B3FDBE}" dt="2026-09-29T19:48:08.406" v="1884" actId="164"/>
          <ac:grpSpMkLst>
            <pc:docMk/>
            <pc:sldMk cId="831089027" sldId="2147479008"/>
            <ac:grpSpMk id="75" creationId="{4AD6181E-2945-A1C4-2620-D5C4C4F135C4}"/>
          </ac:grpSpMkLst>
        </pc:grpChg>
        <pc:grpChg chg="add mod">
          <ac:chgData name="Mocharla, N D Sai Kesav Pavan" userId="8cfec8ba-1b40-4f69-b0cb-c7407e54935a" providerId="ADAL" clId="{59ECAAA8-E47A-4D27-B8DF-CCC2A6B3FDBE}" dt="2026-09-29T19:57:45.819" v="2171" actId="1076"/>
          <ac:grpSpMkLst>
            <pc:docMk/>
            <pc:sldMk cId="831089027" sldId="2147479008"/>
            <ac:grpSpMk id="76" creationId="{1465E1C0-2FE9-DAD1-F4D5-C40298FF32CB}"/>
          </ac:grpSpMkLst>
        </pc:grpChg>
        <pc:cxnChg chg="mod">
          <ac:chgData name="Mocharla, N D Sai Kesav Pavan" userId="8cfec8ba-1b40-4f69-b0cb-c7407e54935a" providerId="ADAL" clId="{59ECAAA8-E47A-4D27-B8DF-CCC2A6B3FDBE}" dt="2026-09-29T19:57:25.135" v="2167" actId="14100"/>
          <ac:cxnSpMkLst>
            <pc:docMk/>
            <pc:sldMk cId="831089027" sldId="2147479008"/>
            <ac:cxnSpMk id="10" creationId="{6B793612-D778-31F6-B0E0-3114C323C53B}"/>
          </ac:cxnSpMkLst>
        </pc:cxnChg>
        <pc:cxnChg chg="mod">
          <ac:chgData name="Mocharla, N D Sai Kesav Pavan" userId="8cfec8ba-1b40-4f69-b0cb-c7407e54935a" providerId="ADAL" clId="{59ECAAA8-E47A-4D27-B8DF-CCC2A6B3FDBE}" dt="2026-09-29T19:55:43.542" v="2129" actId="1076"/>
          <ac:cxnSpMkLst>
            <pc:docMk/>
            <pc:sldMk cId="831089027" sldId="2147479008"/>
            <ac:cxnSpMk id="42" creationId="{C624F94B-8960-911D-473F-CF2F79AE82AE}"/>
          </ac:cxnSpMkLst>
        </pc:cxnChg>
        <pc:cxnChg chg="mod">
          <ac:chgData name="Mocharla, N D Sai Kesav Pavan" userId="8cfec8ba-1b40-4f69-b0cb-c7407e54935a" providerId="ADAL" clId="{59ECAAA8-E47A-4D27-B8DF-CCC2A6B3FDBE}" dt="2026-09-29T20:03:03.099" v="2267" actId="208"/>
          <ac:cxnSpMkLst>
            <pc:docMk/>
            <pc:sldMk cId="831089027" sldId="2147479008"/>
            <ac:cxnSpMk id="77" creationId="{BAB8B270-8570-B602-496B-9C65CF16B581}"/>
          </ac:cxnSpMkLst>
        </pc:cxnChg>
        <pc:cxnChg chg="add mod ord">
          <ac:chgData name="Mocharla, N D Sai Kesav Pavan" userId="8cfec8ba-1b40-4f69-b0cb-c7407e54935a" providerId="ADAL" clId="{59ECAAA8-E47A-4D27-B8DF-CCC2A6B3FDBE}" dt="2026-09-29T20:03:07.681" v="2268" actId="208"/>
          <ac:cxnSpMkLst>
            <pc:docMk/>
            <pc:sldMk cId="831089027" sldId="2147479008"/>
            <ac:cxnSpMk id="107" creationId="{0931847C-AA77-F4CF-71F0-CC7E231E8823}"/>
          </ac:cxnSpMkLst>
        </pc:cxnChg>
      </pc:sldChg>
      <pc:sldChg chg="modSp add mod">
        <pc:chgData name="Mocharla, N D Sai Kesav Pavan" userId="8cfec8ba-1b40-4f69-b0cb-c7407e54935a" providerId="ADAL" clId="{59ECAAA8-E47A-4D27-B8DF-CCC2A6B3FDBE}" dt="2026-09-29T20:10:07.291" v="2302" actId="20577"/>
        <pc:sldMkLst>
          <pc:docMk/>
          <pc:sldMk cId="202260221" sldId="2147479009"/>
        </pc:sldMkLst>
        <pc:spChg chg="mod">
          <ac:chgData name="Mocharla, N D Sai Kesav Pavan" userId="8cfec8ba-1b40-4f69-b0cb-c7407e54935a" providerId="ADAL" clId="{59ECAAA8-E47A-4D27-B8DF-CCC2A6B3FDBE}" dt="2026-09-29T20:05:39.571" v="2296" actId="20577"/>
          <ac:spMkLst>
            <pc:docMk/>
            <pc:sldMk cId="202260221" sldId="2147479009"/>
            <ac:spMk id="2" creationId="{5C269F04-3B10-113B-D09A-56B14659068E}"/>
          </ac:spMkLst>
        </pc:spChg>
        <pc:spChg chg="mod">
          <ac:chgData name="Mocharla, N D Sai Kesav Pavan" userId="8cfec8ba-1b40-4f69-b0cb-c7407e54935a" providerId="ADAL" clId="{59ECAAA8-E47A-4D27-B8DF-CCC2A6B3FDBE}" dt="2026-09-29T20:10:07.291" v="2302" actId="20577"/>
          <ac:spMkLst>
            <pc:docMk/>
            <pc:sldMk cId="202260221" sldId="2147479009"/>
            <ac:spMk id="3" creationId="{CF394D3F-3C0D-BC41-5F16-5947F3ED5998}"/>
          </ac:spMkLst>
        </pc:spChg>
      </pc:sldChg>
      <pc:sldChg chg="add del setBg">
        <pc:chgData name="Mocharla, N D Sai Kesav Pavan" userId="8cfec8ba-1b40-4f69-b0cb-c7407e54935a" providerId="ADAL" clId="{59ECAAA8-E47A-4D27-B8DF-CCC2A6B3FDBE}" dt="2026-09-29T20:05:34.889" v="2294"/>
        <pc:sldMkLst>
          <pc:docMk/>
          <pc:sldMk cId="3281256332" sldId="2147479009"/>
        </pc:sldMkLst>
      </pc:sldChg>
      <pc:sldChg chg="new del">
        <pc:chgData name="Mocharla, N D Sai Kesav Pavan" userId="8cfec8ba-1b40-4f69-b0cb-c7407e54935a" providerId="ADAL" clId="{59ECAAA8-E47A-4D27-B8DF-CCC2A6B3FDBE}" dt="2026-09-29T20:10:17.257" v="2304" actId="680"/>
        <pc:sldMkLst>
          <pc:docMk/>
          <pc:sldMk cId="169902444" sldId="2147479010"/>
        </pc:sldMkLst>
      </pc:sldChg>
      <pc:sldChg chg="addSp delSp modSp new mod">
        <pc:chgData name="Mocharla, N D Sai Kesav Pavan" userId="8cfec8ba-1b40-4f69-b0cb-c7407e54935a" providerId="ADAL" clId="{59ECAAA8-E47A-4D27-B8DF-CCC2A6B3FDBE}" dt="2026-09-29T20:33:03.403" v="2525" actId="403"/>
        <pc:sldMkLst>
          <pc:docMk/>
          <pc:sldMk cId="1943268177" sldId="2147479010"/>
        </pc:sldMkLst>
        <pc:spChg chg="mod">
          <ac:chgData name="Mocharla, N D Sai Kesav Pavan" userId="8cfec8ba-1b40-4f69-b0cb-c7407e54935a" providerId="ADAL" clId="{59ECAAA8-E47A-4D27-B8DF-CCC2A6B3FDBE}" dt="2026-09-29T20:12:52.389" v="2312"/>
          <ac:spMkLst>
            <pc:docMk/>
            <pc:sldMk cId="1943268177" sldId="2147479010"/>
            <ac:spMk id="2" creationId="{67C0A55D-0F39-F72D-ACB0-6566EEDD19A7}"/>
          </ac:spMkLst>
        </pc:spChg>
        <pc:spChg chg="del">
          <ac:chgData name="Mocharla, N D Sai Kesav Pavan" userId="8cfec8ba-1b40-4f69-b0cb-c7407e54935a" providerId="ADAL" clId="{59ECAAA8-E47A-4D27-B8DF-CCC2A6B3FDBE}" dt="2026-09-29T20:13:02.214" v="2313" actId="478"/>
          <ac:spMkLst>
            <pc:docMk/>
            <pc:sldMk cId="1943268177" sldId="2147479010"/>
            <ac:spMk id="3" creationId="{11F8C06A-795D-F768-C997-F8806523DD42}"/>
          </ac:spMkLst>
        </pc:spChg>
        <pc:spChg chg="add mod">
          <ac:chgData name="Mocharla, N D Sai Kesav Pavan" userId="8cfec8ba-1b40-4f69-b0cb-c7407e54935a" providerId="ADAL" clId="{59ECAAA8-E47A-4D27-B8DF-CCC2A6B3FDBE}" dt="2026-09-29T20:13:11.812" v="2317" actId="122"/>
          <ac:spMkLst>
            <pc:docMk/>
            <pc:sldMk cId="1943268177" sldId="2147479010"/>
            <ac:spMk id="6" creationId="{EFD9E285-2A80-34CB-D883-1039C527406F}"/>
          </ac:spMkLst>
        </pc:spChg>
        <pc:spChg chg="add mod">
          <ac:chgData name="Mocharla, N D Sai Kesav Pavan" userId="8cfec8ba-1b40-4f69-b0cb-c7407e54935a" providerId="ADAL" clId="{59ECAAA8-E47A-4D27-B8DF-CCC2A6B3FDBE}" dt="2026-09-29T20:15:52.339" v="2335" actId="164"/>
          <ac:spMkLst>
            <pc:docMk/>
            <pc:sldMk cId="1943268177" sldId="2147479010"/>
            <ac:spMk id="7" creationId="{501A3C56-8C35-D515-5BF3-113F26634553}"/>
          </ac:spMkLst>
        </pc:spChg>
        <pc:spChg chg="add mod ord">
          <ac:chgData name="Mocharla, N D Sai Kesav Pavan" userId="8cfec8ba-1b40-4f69-b0cb-c7407e54935a" providerId="ADAL" clId="{59ECAAA8-E47A-4D27-B8DF-CCC2A6B3FDBE}" dt="2026-09-29T20:15:52.339" v="2335" actId="164"/>
          <ac:spMkLst>
            <pc:docMk/>
            <pc:sldMk cId="1943268177" sldId="2147479010"/>
            <ac:spMk id="8" creationId="{65AFAF97-6773-F8A6-0B87-9574784C3460}"/>
          </ac:spMkLst>
        </pc:spChg>
        <pc:spChg chg="add mod">
          <ac:chgData name="Mocharla, N D Sai Kesav Pavan" userId="8cfec8ba-1b40-4f69-b0cb-c7407e54935a" providerId="ADAL" clId="{59ECAAA8-E47A-4D27-B8DF-CCC2A6B3FDBE}" dt="2026-09-29T20:16:28.342" v="2344" actId="14100"/>
          <ac:spMkLst>
            <pc:docMk/>
            <pc:sldMk cId="1943268177" sldId="2147479010"/>
            <ac:spMk id="9" creationId="{A6DFDC7C-DB70-9644-66F9-9D926E4682FA}"/>
          </ac:spMkLst>
        </pc:spChg>
        <pc:spChg chg="add mod">
          <ac:chgData name="Mocharla, N D Sai Kesav Pavan" userId="8cfec8ba-1b40-4f69-b0cb-c7407e54935a" providerId="ADAL" clId="{59ECAAA8-E47A-4D27-B8DF-CCC2A6B3FDBE}" dt="2026-09-29T20:16:36.083" v="2345" actId="1076"/>
          <ac:spMkLst>
            <pc:docMk/>
            <pc:sldMk cId="1943268177" sldId="2147479010"/>
            <ac:spMk id="10" creationId="{3A9FC0EA-C9D7-1754-7C18-34A84BC6345F}"/>
          </ac:spMkLst>
        </pc:spChg>
        <pc:spChg chg="add mod">
          <ac:chgData name="Mocharla, N D Sai Kesav Pavan" userId="8cfec8ba-1b40-4f69-b0cb-c7407e54935a" providerId="ADAL" clId="{59ECAAA8-E47A-4D27-B8DF-CCC2A6B3FDBE}" dt="2026-09-29T20:19:35.092" v="2393" actId="1076"/>
          <ac:spMkLst>
            <pc:docMk/>
            <pc:sldMk cId="1943268177" sldId="2147479010"/>
            <ac:spMk id="11" creationId="{94ACD5C9-0AA8-4788-5E98-0BB3824B08A6}"/>
          </ac:spMkLst>
        </pc:spChg>
        <pc:spChg chg="add mod">
          <ac:chgData name="Mocharla, N D Sai Kesav Pavan" userId="8cfec8ba-1b40-4f69-b0cb-c7407e54935a" providerId="ADAL" clId="{59ECAAA8-E47A-4D27-B8DF-CCC2A6B3FDBE}" dt="2026-09-29T20:27:20.522" v="2459" actId="1076"/>
          <ac:spMkLst>
            <pc:docMk/>
            <pc:sldMk cId="1943268177" sldId="2147479010"/>
            <ac:spMk id="12" creationId="{29EFF5A2-C547-4420-7585-837A4FE1962A}"/>
          </ac:spMkLst>
        </pc:spChg>
        <pc:spChg chg="del mod">
          <ac:chgData name="Mocharla, N D Sai Kesav Pavan" userId="8cfec8ba-1b40-4f69-b0cb-c7407e54935a" providerId="ADAL" clId="{59ECAAA8-E47A-4D27-B8DF-CCC2A6B3FDBE}" dt="2026-09-29T20:25:32.356" v="2448" actId="478"/>
          <ac:spMkLst>
            <pc:docMk/>
            <pc:sldMk cId="1943268177" sldId="2147479010"/>
            <ac:spMk id="13" creationId="{24063BCB-0A7F-5FC3-91DE-816D12E73035}"/>
          </ac:spMkLst>
        </pc:spChg>
        <pc:spChg chg="add mod">
          <ac:chgData name="Mocharla, N D Sai Kesav Pavan" userId="8cfec8ba-1b40-4f69-b0cb-c7407e54935a" providerId="ADAL" clId="{59ECAAA8-E47A-4D27-B8DF-CCC2A6B3FDBE}" dt="2026-09-29T20:20:28.620" v="2405" actId="1076"/>
          <ac:spMkLst>
            <pc:docMk/>
            <pc:sldMk cId="1943268177" sldId="2147479010"/>
            <ac:spMk id="14" creationId="{4E6D600C-C5CF-39C6-ED80-DF2BCE8DDC2D}"/>
          </ac:spMkLst>
        </pc:spChg>
        <pc:spChg chg="add mod">
          <ac:chgData name="Mocharla, N D Sai Kesav Pavan" userId="8cfec8ba-1b40-4f69-b0cb-c7407e54935a" providerId="ADAL" clId="{59ECAAA8-E47A-4D27-B8DF-CCC2A6B3FDBE}" dt="2026-09-29T20:18:50.221" v="2378" actId="1076"/>
          <ac:spMkLst>
            <pc:docMk/>
            <pc:sldMk cId="1943268177" sldId="2147479010"/>
            <ac:spMk id="15" creationId="{7E319AF1-8F0A-E67A-44D9-3DA3E90F9647}"/>
          </ac:spMkLst>
        </pc:spChg>
        <pc:spChg chg="add del mod">
          <ac:chgData name="Mocharla, N D Sai Kesav Pavan" userId="8cfec8ba-1b40-4f69-b0cb-c7407e54935a" providerId="ADAL" clId="{59ECAAA8-E47A-4D27-B8DF-CCC2A6B3FDBE}" dt="2026-09-29T20:18:51.986" v="2379" actId="478"/>
          <ac:spMkLst>
            <pc:docMk/>
            <pc:sldMk cId="1943268177" sldId="2147479010"/>
            <ac:spMk id="16" creationId="{9011CE62-AFE6-837E-9CA9-BE7875821537}"/>
          </ac:spMkLst>
        </pc:spChg>
        <pc:spChg chg="add mod">
          <ac:chgData name="Mocharla, N D Sai Kesav Pavan" userId="8cfec8ba-1b40-4f69-b0cb-c7407e54935a" providerId="ADAL" clId="{59ECAAA8-E47A-4D27-B8DF-CCC2A6B3FDBE}" dt="2026-09-29T20:23:50.470" v="2431" actId="1076"/>
          <ac:spMkLst>
            <pc:docMk/>
            <pc:sldMk cId="1943268177" sldId="2147479010"/>
            <ac:spMk id="17" creationId="{9CA6932C-6EAE-4DE3-5B28-13FAC8DFCA53}"/>
          </ac:spMkLst>
        </pc:spChg>
        <pc:spChg chg="add mod">
          <ac:chgData name="Mocharla, N D Sai Kesav Pavan" userId="8cfec8ba-1b40-4f69-b0cb-c7407e54935a" providerId="ADAL" clId="{59ECAAA8-E47A-4D27-B8DF-CCC2A6B3FDBE}" dt="2026-09-29T20:25:06.016" v="2442" actId="14100"/>
          <ac:spMkLst>
            <pc:docMk/>
            <pc:sldMk cId="1943268177" sldId="2147479010"/>
            <ac:spMk id="18" creationId="{12755566-C59E-F17C-BCAC-3B0AC8A6C2AB}"/>
          </ac:spMkLst>
        </pc:spChg>
        <pc:spChg chg="add del mod">
          <ac:chgData name="Mocharla, N D Sai Kesav Pavan" userId="8cfec8ba-1b40-4f69-b0cb-c7407e54935a" providerId="ADAL" clId="{59ECAAA8-E47A-4D27-B8DF-CCC2A6B3FDBE}" dt="2026-09-29T20:22:11.084" v="2418" actId="478"/>
          <ac:spMkLst>
            <pc:docMk/>
            <pc:sldMk cId="1943268177" sldId="2147479010"/>
            <ac:spMk id="19" creationId="{51F818E7-B5CA-2F55-C730-4C4168577E03}"/>
          </ac:spMkLst>
        </pc:spChg>
        <pc:spChg chg="mod">
          <ac:chgData name="Mocharla, N D Sai Kesav Pavan" userId="8cfec8ba-1b40-4f69-b0cb-c7407e54935a" providerId="ADAL" clId="{59ECAAA8-E47A-4D27-B8DF-CCC2A6B3FDBE}" dt="2026-09-29T20:32:11.594" v="2513" actId="20577"/>
          <ac:spMkLst>
            <pc:docMk/>
            <pc:sldMk cId="1943268177" sldId="2147479010"/>
            <ac:spMk id="20" creationId="{D6901564-8F66-361C-E7F2-701568771665}"/>
          </ac:spMkLst>
        </pc:spChg>
        <pc:spChg chg="add mod">
          <ac:chgData name="Mocharla, N D Sai Kesav Pavan" userId="8cfec8ba-1b40-4f69-b0cb-c7407e54935a" providerId="ADAL" clId="{59ECAAA8-E47A-4D27-B8DF-CCC2A6B3FDBE}" dt="2026-09-29T20:20:00.349" v="2398" actId="1076"/>
          <ac:spMkLst>
            <pc:docMk/>
            <pc:sldMk cId="1943268177" sldId="2147479010"/>
            <ac:spMk id="29" creationId="{168D15A7-9124-16B0-C802-E865801045AC}"/>
          </ac:spMkLst>
        </pc:spChg>
        <pc:spChg chg="add del mod">
          <ac:chgData name="Mocharla, N D Sai Kesav Pavan" userId="8cfec8ba-1b40-4f69-b0cb-c7407e54935a" providerId="ADAL" clId="{59ECAAA8-E47A-4D27-B8DF-CCC2A6B3FDBE}" dt="2026-09-29T20:21:21.718" v="2411"/>
          <ac:spMkLst>
            <pc:docMk/>
            <pc:sldMk cId="1943268177" sldId="2147479010"/>
            <ac:spMk id="33" creationId="{624BED60-E598-06E2-B2B5-90AAFE73A439}"/>
          </ac:spMkLst>
        </pc:spChg>
        <pc:spChg chg="add mod">
          <ac:chgData name="Mocharla, N D Sai Kesav Pavan" userId="8cfec8ba-1b40-4f69-b0cb-c7407e54935a" providerId="ADAL" clId="{59ECAAA8-E47A-4D27-B8DF-CCC2A6B3FDBE}" dt="2026-09-29T20:21:49.403" v="2416" actId="14100"/>
          <ac:spMkLst>
            <pc:docMk/>
            <pc:sldMk cId="1943268177" sldId="2147479010"/>
            <ac:spMk id="36" creationId="{6E901475-8C91-CC28-424D-8137224E69DD}"/>
          </ac:spMkLst>
        </pc:spChg>
        <pc:spChg chg="add mod">
          <ac:chgData name="Mocharla, N D Sai Kesav Pavan" userId="8cfec8ba-1b40-4f69-b0cb-c7407e54935a" providerId="ADAL" clId="{59ECAAA8-E47A-4D27-B8DF-CCC2A6B3FDBE}" dt="2026-09-29T20:22:50.125" v="2424"/>
          <ac:spMkLst>
            <pc:docMk/>
            <pc:sldMk cId="1943268177" sldId="2147479010"/>
            <ac:spMk id="37" creationId="{83D47967-9FF0-7E40-D4A6-68ED26C9DF51}"/>
          </ac:spMkLst>
        </pc:spChg>
        <pc:spChg chg="add mod">
          <ac:chgData name="Mocharla, N D Sai Kesav Pavan" userId="8cfec8ba-1b40-4f69-b0cb-c7407e54935a" providerId="ADAL" clId="{59ECAAA8-E47A-4D27-B8DF-CCC2A6B3FDBE}" dt="2026-09-29T20:23:57.490" v="2433" actId="14100"/>
          <ac:spMkLst>
            <pc:docMk/>
            <pc:sldMk cId="1943268177" sldId="2147479010"/>
            <ac:spMk id="39" creationId="{1D498883-D44F-3D5D-A17B-3CF7F9548CA4}"/>
          </ac:spMkLst>
        </pc:spChg>
        <pc:spChg chg="add mod">
          <ac:chgData name="Mocharla, N D Sai Kesav Pavan" userId="8cfec8ba-1b40-4f69-b0cb-c7407e54935a" providerId="ADAL" clId="{59ECAAA8-E47A-4D27-B8DF-CCC2A6B3FDBE}" dt="2026-09-29T20:33:03.403" v="2525" actId="403"/>
          <ac:spMkLst>
            <pc:docMk/>
            <pc:sldMk cId="1943268177" sldId="2147479010"/>
            <ac:spMk id="53" creationId="{AA5F0BF2-CD99-7290-E940-1F3B7738954D}"/>
          </ac:spMkLst>
        </pc:spChg>
        <pc:spChg chg="add mod">
          <ac:chgData name="Mocharla, N D Sai Kesav Pavan" userId="8cfec8ba-1b40-4f69-b0cb-c7407e54935a" providerId="ADAL" clId="{59ECAAA8-E47A-4D27-B8DF-CCC2A6B3FDBE}" dt="2026-09-29T20:31:18.367" v="2498" actId="21"/>
          <ac:spMkLst>
            <pc:docMk/>
            <pc:sldMk cId="1943268177" sldId="2147479010"/>
            <ac:spMk id="54" creationId="{6FC22487-A986-4A19-93F4-CB9945A67674}"/>
          </ac:spMkLst>
        </pc:spChg>
        <pc:spChg chg="add mod">
          <ac:chgData name="Mocharla, N D Sai Kesav Pavan" userId="8cfec8ba-1b40-4f69-b0cb-c7407e54935a" providerId="ADAL" clId="{59ECAAA8-E47A-4D27-B8DF-CCC2A6B3FDBE}" dt="2026-09-29T20:32:05.384" v="2509" actId="21"/>
          <ac:spMkLst>
            <pc:docMk/>
            <pc:sldMk cId="1943268177" sldId="2147479010"/>
            <ac:spMk id="55" creationId="{63B39B08-B673-9898-C61A-6069F29B1775}"/>
          </ac:spMkLst>
        </pc:spChg>
        <pc:spChg chg="add mod ord">
          <ac:chgData name="Mocharla, N D Sai Kesav Pavan" userId="8cfec8ba-1b40-4f69-b0cb-c7407e54935a" providerId="ADAL" clId="{59ECAAA8-E47A-4D27-B8DF-CCC2A6B3FDBE}" dt="2026-09-29T20:30:39.594" v="2492" actId="164"/>
          <ac:spMkLst>
            <pc:docMk/>
            <pc:sldMk cId="1943268177" sldId="2147479010"/>
            <ac:spMk id="56" creationId="{507AEBEA-6137-597C-2DB9-EDAB73191AFC}"/>
          </ac:spMkLst>
        </pc:spChg>
        <pc:spChg chg="mod topLvl">
          <ac:chgData name="Mocharla, N D Sai Kesav Pavan" userId="8cfec8ba-1b40-4f69-b0cb-c7407e54935a" providerId="ADAL" clId="{59ECAAA8-E47A-4D27-B8DF-CCC2A6B3FDBE}" dt="2026-09-29T20:31:03.107" v="2497" actId="207"/>
          <ac:spMkLst>
            <pc:docMk/>
            <pc:sldMk cId="1943268177" sldId="2147479010"/>
            <ac:spMk id="59" creationId="{1E2BE7E8-0B5F-0302-1781-2A53EBF71268}"/>
          </ac:spMkLst>
        </pc:spChg>
        <pc:spChg chg="mod topLvl">
          <ac:chgData name="Mocharla, N D Sai Kesav Pavan" userId="8cfec8ba-1b40-4f69-b0cb-c7407e54935a" providerId="ADAL" clId="{59ECAAA8-E47A-4D27-B8DF-CCC2A6B3FDBE}" dt="2026-09-29T20:31:37.267" v="2504" actId="20577"/>
          <ac:spMkLst>
            <pc:docMk/>
            <pc:sldMk cId="1943268177" sldId="2147479010"/>
            <ac:spMk id="60" creationId="{7CF5F5B2-E137-6D07-2884-119B90A845B3}"/>
          </ac:spMkLst>
        </pc:spChg>
        <pc:spChg chg="add del">
          <ac:chgData name="Mocharla, N D Sai Kesav Pavan" userId="8cfec8ba-1b40-4f69-b0cb-c7407e54935a" providerId="ADAL" clId="{59ECAAA8-E47A-4D27-B8DF-CCC2A6B3FDBE}" dt="2026-09-29T20:31:41.852" v="2506" actId="22"/>
          <ac:spMkLst>
            <pc:docMk/>
            <pc:sldMk cId="1943268177" sldId="2147479010"/>
            <ac:spMk id="62" creationId="{1311CE23-5BB2-25A0-087D-CD68C59D22ED}"/>
          </ac:spMkLst>
        </pc:spChg>
        <pc:spChg chg="add mod">
          <ac:chgData name="Mocharla, N D Sai Kesav Pavan" userId="8cfec8ba-1b40-4f69-b0cb-c7407e54935a" providerId="ADAL" clId="{59ECAAA8-E47A-4D27-B8DF-CCC2A6B3FDBE}" dt="2026-09-29T20:32:52.606" v="2521" actId="207"/>
          <ac:spMkLst>
            <pc:docMk/>
            <pc:sldMk cId="1943268177" sldId="2147479010"/>
            <ac:spMk id="63" creationId="{613D1737-B4C0-C1A8-BF99-C3EA48889368}"/>
          </ac:spMkLst>
        </pc:spChg>
        <pc:spChg chg="add mod">
          <ac:chgData name="Mocharla, N D Sai Kesav Pavan" userId="8cfec8ba-1b40-4f69-b0cb-c7407e54935a" providerId="ADAL" clId="{59ECAAA8-E47A-4D27-B8DF-CCC2A6B3FDBE}" dt="2026-09-29T20:32:41.631" v="2520" actId="20577"/>
          <ac:spMkLst>
            <pc:docMk/>
            <pc:sldMk cId="1943268177" sldId="2147479010"/>
            <ac:spMk id="64" creationId="{2CCD3AB2-C514-0CB0-4776-60C4218282FA}"/>
          </ac:spMkLst>
        </pc:spChg>
        <pc:grpChg chg="add mod">
          <ac:chgData name="Mocharla, N D Sai Kesav Pavan" userId="8cfec8ba-1b40-4f69-b0cb-c7407e54935a" providerId="ADAL" clId="{59ECAAA8-E47A-4D27-B8DF-CCC2A6B3FDBE}" dt="2026-09-29T20:15:55.074" v="2336" actId="1076"/>
          <ac:grpSpMkLst>
            <pc:docMk/>
            <pc:sldMk cId="1943268177" sldId="2147479010"/>
            <ac:grpSpMk id="27" creationId="{659206C9-C5D2-92DF-FC85-F06699C5982C}"/>
          </ac:grpSpMkLst>
        </pc:grpChg>
        <pc:grpChg chg="add mod">
          <ac:chgData name="Mocharla, N D Sai Kesav Pavan" userId="8cfec8ba-1b40-4f69-b0cb-c7407e54935a" providerId="ADAL" clId="{59ECAAA8-E47A-4D27-B8DF-CCC2A6B3FDBE}" dt="2026-09-29T20:30:43.235" v="2493" actId="1076"/>
          <ac:grpSpMkLst>
            <pc:docMk/>
            <pc:sldMk cId="1943268177" sldId="2147479010"/>
            <ac:grpSpMk id="57" creationId="{42867958-53D6-BF72-94DF-A94E93CDDEAE}"/>
          </ac:grpSpMkLst>
        </pc:grpChg>
        <pc:grpChg chg="add del mod">
          <ac:chgData name="Mocharla, N D Sai Kesav Pavan" userId="8cfec8ba-1b40-4f69-b0cb-c7407e54935a" providerId="ADAL" clId="{59ECAAA8-E47A-4D27-B8DF-CCC2A6B3FDBE}" dt="2026-09-29T20:30:56.634" v="2496" actId="165"/>
          <ac:grpSpMkLst>
            <pc:docMk/>
            <pc:sldMk cId="1943268177" sldId="2147479010"/>
            <ac:grpSpMk id="58" creationId="{483363A1-3C79-A34D-12C4-DF8D8BF9A70F}"/>
          </ac:grpSpMkLst>
        </pc:grpChg>
        <pc:picChg chg="add del mod">
          <ac:chgData name="Mocharla, N D Sai Kesav Pavan" userId="8cfec8ba-1b40-4f69-b0cb-c7407e54935a" providerId="ADAL" clId="{59ECAAA8-E47A-4D27-B8DF-CCC2A6B3FDBE}" dt="2026-09-29T20:27:04.499" v="2454" actId="478"/>
          <ac:picMkLst>
            <pc:docMk/>
            <pc:sldMk cId="1943268177" sldId="2147479010"/>
            <ac:picMk id="46" creationId="{57B1DD3E-9862-6240-DB40-50E2DF96A85E}"/>
          </ac:picMkLst>
        </pc:picChg>
        <pc:picChg chg="add del mod">
          <ac:chgData name="Mocharla, N D Sai Kesav Pavan" userId="8cfec8ba-1b40-4f69-b0cb-c7407e54935a" providerId="ADAL" clId="{59ECAAA8-E47A-4D27-B8DF-CCC2A6B3FDBE}" dt="2026-09-29T20:28:36.609" v="2470" actId="478"/>
          <ac:picMkLst>
            <pc:docMk/>
            <pc:sldMk cId="1943268177" sldId="2147479010"/>
            <ac:picMk id="48" creationId="{C65B3911-AF0F-5C22-0B80-8B258D75F1F2}"/>
          </ac:picMkLst>
        </pc:picChg>
        <pc:picChg chg="add mod">
          <ac:chgData name="Mocharla, N D Sai Kesav Pavan" userId="8cfec8ba-1b40-4f69-b0cb-c7407e54935a" providerId="ADAL" clId="{59ECAAA8-E47A-4D27-B8DF-CCC2A6B3FDBE}" dt="2026-09-29T20:28:28.577" v="2469" actId="1076"/>
          <ac:picMkLst>
            <pc:docMk/>
            <pc:sldMk cId="1943268177" sldId="2147479010"/>
            <ac:picMk id="50" creationId="{42354DD4-A2B7-9A60-75A0-E44F72E99E42}"/>
          </ac:picMkLst>
        </pc:picChg>
        <pc:picChg chg="add mod">
          <ac:chgData name="Mocharla, N D Sai Kesav Pavan" userId="8cfec8ba-1b40-4f69-b0cb-c7407e54935a" providerId="ADAL" clId="{59ECAAA8-E47A-4D27-B8DF-CCC2A6B3FDBE}" dt="2026-09-29T20:29:33.291" v="2475" actId="207"/>
          <ac:picMkLst>
            <pc:docMk/>
            <pc:sldMk cId="1943268177" sldId="2147479010"/>
            <ac:picMk id="52" creationId="{F16C0E11-9EB7-E78D-4C5B-06D47172EC4B}"/>
          </ac:picMkLst>
        </pc:picChg>
        <pc:cxnChg chg="mod">
          <ac:chgData name="Mocharla, N D Sai Kesav Pavan" userId="8cfec8ba-1b40-4f69-b0cb-c7407e54935a" providerId="ADAL" clId="{59ECAAA8-E47A-4D27-B8DF-CCC2A6B3FDBE}" dt="2026-09-29T20:25:09.676" v="2443" actId="1076"/>
          <ac:cxnSpMkLst>
            <pc:docMk/>
            <pc:sldMk cId="1943268177" sldId="2147479010"/>
            <ac:cxnSpMk id="21" creationId="{BE72845D-7892-8CAA-02D4-682AF55C0C00}"/>
          </ac:cxnSpMkLst>
        </pc:cxnChg>
        <pc:cxnChg chg="mod">
          <ac:chgData name="Mocharla, N D Sai Kesav Pavan" userId="8cfec8ba-1b40-4f69-b0cb-c7407e54935a" providerId="ADAL" clId="{59ECAAA8-E47A-4D27-B8DF-CCC2A6B3FDBE}" dt="2026-09-29T20:25:21.270" v="2445" actId="14100"/>
          <ac:cxnSpMkLst>
            <pc:docMk/>
            <pc:sldMk cId="1943268177" sldId="2147479010"/>
            <ac:cxnSpMk id="22" creationId="{89C0F8E8-72B8-7911-D91B-BBB5A9964712}"/>
          </ac:cxnSpMkLst>
        </pc:cxnChg>
        <pc:cxnChg chg="mod">
          <ac:chgData name="Mocharla, N D Sai Kesav Pavan" userId="8cfec8ba-1b40-4f69-b0cb-c7407e54935a" providerId="ADAL" clId="{59ECAAA8-E47A-4D27-B8DF-CCC2A6B3FDBE}" dt="2026-09-29T20:25:27.285" v="2446" actId="14100"/>
          <ac:cxnSpMkLst>
            <pc:docMk/>
            <pc:sldMk cId="1943268177" sldId="2147479010"/>
            <ac:cxnSpMk id="23" creationId="{92D5C7D2-4AAF-2F25-142E-8198981587A0}"/>
          </ac:cxnSpMkLst>
        </pc:cxnChg>
        <pc:cxnChg chg="add mod">
          <ac:chgData name="Mocharla, N D Sai Kesav Pavan" userId="8cfec8ba-1b40-4f69-b0cb-c7407e54935a" providerId="ADAL" clId="{59ECAAA8-E47A-4D27-B8DF-CCC2A6B3FDBE}" dt="2026-09-29T20:20:22.532" v="2404" actId="208"/>
          <ac:cxnSpMkLst>
            <pc:docMk/>
            <pc:sldMk cId="1943268177" sldId="2147479010"/>
            <ac:cxnSpMk id="32" creationId="{1FD7A123-1A0C-0E4B-DAF2-8C2E1791C679}"/>
          </ac:cxnSpMkLst>
        </pc:cxnChg>
        <pc:cxnChg chg="add mod">
          <ac:chgData name="Mocharla, N D Sai Kesav Pavan" userId="8cfec8ba-1b40-4f69-b0cb-c7407e54935a" providerId="ADAL" clId="{59ECAAA8-E47A-4D27-B8DF-CCC2A6B3FDBE}" dt="2026-09-29T20:20:41.514" v="2407" actId="1076"/>
          <ac:cxnSpMkLst>
            <pc:docMk/>
            <pc:sldMk cId="1943268177" sldId="2147479010"/>
            <ac:cxnSpMk id="34" creationId="{3133B499-1253-7CAE-943C-84F495C4E6C0}"/>
          </ac:cxnSpMkLst>
        </pc:cxnChg>
        <pc:cxnChg chg="add mod">
          <ac:chgData name="Mocharla, N D Sai Kesav Pavan" userId="8cfec8ba-1b40-4f69-b0cb-c7407e54935a" providerId="ADAL" clId="{59ECAAA8-E47A-4D27-B8DF-CCC2A6B3FDBE}" dt="2026-09-29T20:24:11.400" v="2435" actId="1076"/>
          <ac:cxnSpMkLst>
            <pc:docMk/>
            <pc:sldMk cId="1943268177" sldId="2147479010"/>
            <ac:cxnSpMk id="40" creationId="{D5DBAB48-3727-35E3-3066-A128AA96A37A}"/>
          </ac:cxnSpMkLst>
        </pc:cxnChg>
        <pc:cxnChg chg="add del">
          <ac:chgData name="Mocharla, N D Sai Kesav Pavan" userId="8cfec8ba-1b40-4f69-b0cb-c7407e54935a" providerId="ADAL" clId="{59ECAAA8-E47A-4D27-B8DF-CCC2A6B3FDBE}" dt="2026-09-29T20:25:29.336" v="2447" actId="478"/>
          <ac:cxnSpMkLst>
            <pc:docMk/>
            <pc:sldMk cId="1943268177" sldId="2147479010"/>
            <ac:cxnSpMk id="42" creationId="{A24306F1-C4E7-C9DF-1393-82874C52218F}"/>
          </ac:cxnSpMkLst>
        </pc:cxnChg>
      </pc:sldChg>
      <pc:sldChg chg="addSp delSp modSp new mod">
        <pc:chgData name="Mocharla, N D Sai Kesav Pavan" userId="8cfec8ba-1b40-4f69-b0cb-c7407e54935a" providerId="ADAL" clId="{59ECAAA8-E47A-4D27-B8DF-CCC2A6B3FDBE}" dt="2026-09-29T20:44:21.160" v="2707" actId="1076"/>
        <pc:sldMkLst>
          <pc:docMk/>
          <pc:sldMk cId="846541838" sldId="2147479011"/>
        </pc:sldMkLst>
        <pc:spChg chg="mod">
          <ac:chgData name="Mocharla, N D Sai Kesav Pavan" userId="8cfec8ba-1b40-4f69-b0cb-c7407e54935a" providerId="ADAL" clId="{59ECAAA8-E47A-4D27-B8DF-CCC2A6B3FDBE}" dt="2026-09-29T20:33:27.227" v="2528"/>
          <ac:spMkLst>
            <pc:docMk/>
            <pc:sldMk cId="846541838" sldId="2147479011"/>
            <ac:spMk id="2" creationId="{32381A5F-2F4D-52FE-9C92-12EC9359A605}"/>
          </ac:spMkLst>
        </pc:spChg>
        <pc:spChg chg="del">
          <ac:chgData name="Mocharla, N D Sai Kesav Pavan" userId="8cfec8ba-1b40-4f69-b0cb-c7407e54935a" providerId="ADAL" clId="{59ECAAA8-E47A-4D27-B8DF-CCC2A6B3FDBE}" dt="2026-09-29T20:33:44.823" v="2529" actId="478"/>
          <ac:spMkLst>
            <pc:docMk/>
            <pc:sldMk cId="846541838" sldId="2147479011"/>
            <ac:spMk id="3" creationId="{36368DB4-0AF1-8839-04EB-1C1C9503FD92}"/>
          </ac:spMkLst>
        </pc:spChg>
        <pc:spChg chg="mod">
          <ac:chgData name="Mocharla, N D Sai Kesav Pavan" userId="8cfec8ba-1b40-4f69-b0cb-c7407e54935a" providerId="ADAL" clId="{59ECAAA8-E47A-4D27-B8DF-CCC2A6B3FDBE}" dt="2026-09-29T20:40:42.476" v="2690" actId="20577"/>
          <ac:spMkLst>
            <pc:docMk/>
            <pc:sldMk cId="846541838" sldId="2147479011"/>
            <ac:spMk id="5" creationId="{3195E365-F73E-93CA-771D-54995C163D83}"/>
          </ac:spMkLst>
        </pc:spChg>
        <pc:spChg chg="add mod">
          <ac:chgData name="Mocharla, N D Sai Kesav Pavan" userId="8cfec8ba-1b40-4f69-b0cb-c7407e54935a" providerId="ADAL" clId="{59ECAAA8-E47A-4D27-B8DF-CCC2A6B3FDBE}" dt="2026-09-29T20:42:57.028" v="2696" actId="14100"/>
          <ac:spMkLst>
            <pc:docMk/>
            <pc:sldMk cId="846541838" sldId="2147479011"/>
            <ac:spMk id="6" creationId="{9ED9CA6E-DE49-E6FD-4DCA-0AF175B6A0B1}"/>
          </ac:spMkLst>
        </pc:spChg>
        <pc:spChg chg="add mod">
          <ac:chgData name="Mocharla, N D Sai Kesav Pavan" userId="8cfec8ba-1b40-4f69-b0cb-c7407e54935a" providerId="ADAL" clId="{59ECAAA8-E47A-4D27-B8DF-CCC2A6B3FDBE}" dt="2026-09-29T20:34:49.718" v="2552" actId="1076"/>
          <ac:spMkLst>
            <pc:docMk/>
            <pc:sldMk cId="846541838" sldId="2147479011"/>
            <ac:spMk id="7" creationId="{12A0EDD4-4FF2-533E-93A3-9C2AA887F38B}"/>
          </ac:spMkLst>
        </pc:spChg>
        <pc:spChg chg="mod">
          <ac:chgData name="Mocharla, N D Sai Kesav Pavan" userId="8cfec8ba-1b40-4f69-b0cb-c7407e54935a" providerId="ADAL" clId="{59ECAAA8-E47A-4D27-B8DF-CCC2A6B3FDBE}" dt="2026-09-29T20:35:02.060" v="2553" actId="1076"/>
          <ac:spMkLst>
            <pc:docMk/>
            <pc:sldMk cId="846541838" sldId="2147479011"/>
            <ac:spMk id="8" creationId="{4DA591C1-80B6-09A9-7A97-813BA4E425A8}"/>
          </ac:spMkLst>
        </pc:spChg>
        <pc:spChg chg="mod">
          <ac:chgData name="Mocharla, N D Sai Kesav Pavan" userId="8cfec8ba-1b40-4f69-b0cb-c7407e54935a" providerId="ADAL" clId="{59ECAAA8-E47A-4D27-B8DF-CCC2A6B3FDBE}" dt="2026-09-29T20:36:30.740" v="2591" actId="14100"/>
          <ac:spMkLst>
            <pc:docMk/>
            <pc:sldMk cId="846541838" sldId="2147479011"/>
            <ac:spMk id="9" creationId="{FC590258-1238-5FB1-D0CF-68804F37F324}"/>
          </ac:spMkLst>
        </pc:spChg>
        <pc:spChg chg="mod">
          <ac:chgData name="Mocharla, N D Sai Kesav Pavan" userId="8cfec8ba-1b40-4f69-b0cb-c7407e54935a" providerId="ADAL" clId="{59ECAAA8-E47A-4D27-B8DF-CCC2A6B3FDBE}" dt="2026-09-29T20:36:44.846" v="2595" actId="14100"/>
          <ac:spMkLst>
            <pc:docMk/>
            <pc:sldMk cId="846541838" sldId="2147479011"/>
            <ac:spMk id="10" creationId="{968F509C-CB9F-6B54-687A-FC372939DC7E}"/>
          </ac:spMkLst>
        </pc:spChg>
        <pc:spChg chg="add mod">
          <ac:chgData name="Mocharla, N D Sai Kesav Pavan" userId="8cfec8ba-1b40-4f69-b0cb-c7407e54935a" providerId="ADAL" clId="{59ECAAA8-E47A-4D27-B8DF-CCC2A6B3FDBE}" dt="2026-09-29T20:43:23.433" v="2700" actId="1076"/>
          <ac:spMkLst>
            <pc:docMk/>
            <pc:sldMk cId="846541838" sldId="2147479011"/>
            <ac:spMk id="11" creationId="{EB3B8777-3606-3DA0-24A4-047F042C4C10}"/>
          </ac:spMkLst>
        </pc:spChg>
        <pc:spChg chg="mod">
          <ac:chgData name="Mocharla, N D Sai Kesav Pavan" userId="8cfec8ba-1b40-4f69-b0cb-c7407e54935a" providerId="ADAL" clId="{59ECAAA8-E47A-4D27-B8DF-CCC2A6B3FDBE}" dt="2026-09-29T20:36:51.842" v="2597" actId="403"/>
          <ac:spMkLst>
            <pc:docMk/>
            <pc:sldMk cId="846541838" sldId="2147479011"/>
            <ac:spMk id="12" creationId="{7CCDBD91-CCFA-CA14-958E-1993C10B34D7}"/>
          </ac:spMkLst>
        </pc:spChg>
        <pc:spChg chg="add mod">
          <ac:chgData name="Mocharla, N D Sai Kesav Pavan" userId="8cfec8ba-1b40-4f69-b0cb-c7407e54935a" providerId="ADAL" clId="{59ECAAA8-E47A-4D27-B8DF-CCC2A6B3FDBE}" dt="2026-09-29T20:36:51.842" v="2597" actId="403"/>
          <ac:spMkLst>
            <pc:docMk/>
            <pc:sldMk cId="846541838" sldId="2147479011"/>
            <ac:spMk id="13" creationId="{ECD587F3-EFFB-C0C7-C42C-425B2797AA1C}"/>
          </ac:spMkLst>
        </pc:spChg>
        <pc:spChg chg="mod">
          <ac:chgData name="Mocharla, N D Sai Kesav Pavan" userId="8cfec8ba-1b40-4f69-b0cb-c7407e54935a" providerId="ADAL" clId="{59ECAAA8-E47A-4D27-B8DF-CCC2A6B3FDBE}" dt="2026-09-29T20:42:58.890" v="2697" actId="14100"/>
          <ac:spMkLst>
            <pc:docMk/>
            <pc:sldMk cId="846541838" sldId="2147479011"/>
            <ac:spMk id="14" creationId="{4870C6A0-1218-E6E6-4C7E-0F440E838F4D}"/>
          </ac:spMkLst>
        </pc:spChg>
        <pc:spChg chg="add mod">
          <ac:chgData name="Mocharla, N D Sai Kesav Pavan" userId="8cfec8ba-1b40-4f69-b0cb-c7407e54935a" providerId="ADAL" clId="{59ECAAA8-E47A-4D27-B8DF-CCC2A6B3FDBE}" dt="2026-09-29T20:34:24.542" v="2546" actId="255"/>
          <ac:spMkLst>
            <pc:docMk/>
            <pc:sldMk cId="846541838" sldId="2147479011"/>
            <ac:spMk id="15" creationId="{95BEB022-340A-B44F-DEFB-5AB00E525906}"/>
          </ac:spMkLst>
        </pc:spChg>
        <pc:spChg chg="add mod">
          <ac:chgData name="Mocharla, N D Sai Kesav Pavan" userId="8cfec8ba-1b40-4f69-b0cb-c7407e54935a" providerId="ADAL" clId="{59ECAAA8-E47A-4D27-B8DF-CCC2A6B3FDBE}" dt="2026-09-29T20:34:24.542" v="2546" actId="255"/>
          <ac:spMkLst>
            <pc:docMk/>
            <pc:sldMk cId="846541838" sldId="2147479011"/>
            <ac:spMk id="16" creationId="{B0C963B5-540B-63FE-EEB9-3BFC29CF6840}"/>
          </ac:spMkLst>
        </pc:spChg>
        <pc:spChg chg="mod">
          <ac:chgData name="Mocharla, N D Sai Kesav Pavan" userId="8cfec8ba-1b40-4f69-b0cb-c7407e54935a" providerId="ADAL" clId="{59ECAAA8-E47A-4D27-B8DF-CCC2A6B3FDBE}" dt="2026-09-29T20:37:38.058" v="2609" actId="14100"/>
          <ac:spMkLst>
            <pc:docMk/>
            <pc:sldMk cId="846541838" sldId="2147479011"/>
            <ac:spMk id="17" creationId="{8A8003E1-81C4-B06C-942F-1740BBCDD43B}"/>
          </ac:spMkLst>
        </pc:spChg>
        <pc:spChg chg="mod">
          <ac:chgData name="Mocharla, N D Sai Kesav Pavan" userId="8cfec8ba-1b40-4f69-b0cb-c7407e54935a" providerId="ADAL" clId="{59ECAAA8-E47A-4D27-B8DF-CCC2A6B3FDBE}" dt="2026-09-29T20:37:32" v="2608" actId="403"/>
          <ac:spMkLst>
            <pc:docMk/>
            <pc:sldMk cId="846541838" sldId="2147479011"/>
            <ac:spMk id="18" creationId="{46EEF8FB-0316-CC7D-2E3E-3D091B20303F}"/>
          </ac:spMkLst>
        </pc:spChg>
        <pc:spChg chg="mod">
          <ac:chgData name="Mocharla, N D Sai Kesav Pavan" userId="8cfec8ba-1b40-4f69-b0cb-c7407e54935a" providerId="ADAL" clId="{59ECAAA8-E47A-4D27-B8DF-CCC2A6B3FDBE}" dt="2026-09-29T20:43:08.394" v="2699" actId="1076"/>
          <ac:spMkLst>
            <pc:docMk/>
            <pc:sldMk cId="846541838" sldId="2147479011"/>
            <ac:spMk id="19" creationId="{20D056C2-34BC-8E62-6A0A-C6CADAFEBDD2}"/>
          </ac:spMkLst>
        </pc:spChg>
        <pc:spChg chg="mod">
          <ac:chgData name="Mocharla, N D Sai Kesav Pavan" userId="8cfec8ba-1b40-4f69-b0cb-c7407e54935a" providerId="ADAL" clId="{59ECAAA8-E47A-4D27-B8DF-CCC2A6B3FDBE}" dt="2026-09-29T20:37:59.369" v="2618" actId="404"/>
          <ac:spMkLst>
            <pc:docMk/>
            <pc:sldMk cId="846541838" sldId="2147479011"/>
            <ac:spMk id="20" creationId="{687726B3-741F-E0CB-3B83-C54D23688ED1}"/>
          </ac:spMkLst>
        </pc:spChg>
        <pc:spChg chg="mod">
          <ac:chgData name="Mocharla, N D Sai Kesav Pavan" userId="8cfec8ba-1b40-4f69-b0cb-c7407e54935a" providerId="ADAL" clId="{59ECAAA8-E47A-4D27-B8DF-CCC2A6B3FDBE}" dt="2026-09-29T20:38:25.636" v="2639" actId="20577"/>
          <ac:spMkLst>
            <pc:docMk/>
            <pc:sldMk cId="846541838" sldId="2147479011"/>
            <ac:spMk id="21" creationId="{B24295FA-97CA-60C9-DB6E-C38622ABE3D9}"/>
          </ac:spMkLst>
        </pc:spChg>
        <pc:spChg chg="mod">
          <ac:chgData name="Mocharla, N D Sai Kesav Pavan" userId="8cfec8ba-1b40-4f69-b0cb-c7407e54935a" providerId="ADAL" clId="{59ECAAA8-E47A-4D27-B8DF-CCC2A6B3FDBE}" dt="2026-09-29T20:43:02.523" v="2698" actId="14100"/>
          <ac:spMkLst>
            <pc:docMk/>
            <pc:sldMk cId="846541838" sldId="2147479011"/>
            <ac:spMk id="22" creationId="{EF134654-B05A-D162-E1DC-970905F321AF}"/>
          </ac:spMkLst>
        </pc:spChg>
        <pc:spChg chg="add mod">
          <ac:chgData name="Mocharla, N D Sai Kesav Pavan" userId="8cfec8ba-1b40-4f69-b0cb-c7407e54935a" providerId="ADAL" clId="{59ECAAA8-E47A-4D27-B8DF-CCC2A6B3FDBE}" dt="2026-09-29T20:34:24.542" v="2546" actId="255"/>
          <ac:spMkLst>
            <pc:docMk/>
            <pc:sldMk cId="846541838" sldId="2147479011"/>
            <ac:spMk id="24" creationId="{1A606D4A-71B3-0447-809B-DD1B9B3EEB0C}"/>
          </ac:spMkLst>
        </pc:spChg>
        <pc:spChg chg="add mod">
          <ac:chgData name="Mocharla, N D Sai Kesav Pavan" userId="8cfec8ba-1b40-4f69-b0cb-c7407e54935a" providerId="ADAL" clId="{59ECAAA8-E47A-4D27-B8DF-CCC2A6B3FDBE}" dt="2026-09-29T20:39:17.037" v="2652" actId="403"/>
          <ac:spMkLst>
            <pc:docMk/>
            <pc:sldMk cId="846541838" sldId="2147479011"/>
            <ac:spMk id="25" creationId="{4DB48352-C302-6DC6-940A-728396A7C4B1}"/>
          </ac:spMkLst>
        </pc:spChg>
        <pc:spChg chg="mod">
          <ac:chgData name="Mocharla, N D Sai Kesav Pavan" userId="8cfec8ba-1b40-4f69-b0cb-c7407e54935a" providerId="ADAL" clId="{59ECAAA8-E47A-4D27-B8DF-CCC2A6B3FDBE}" dt="2026-09-29T20:41:18.433" v="2692" actId="403"/>
          <ac:spMkLst>
            <pc:docMk/>
            <pc:sldMk cId="846541838" sldId="2147479011"/>
            <ac:spMk id="26" creationId="{E7D9F2C0-28FD-B09A-BBD5-C4F0E0BA9C8D}"/>
          </ac:spMkLst>
        </pc:spChg>
        <pc:spChg chg="add mod">
          <ac:chgData name="Mocharla, N D Sai Kesav Pavan" userId="8cfec8ba-1b40-4f69-b0cb-c7407e54935a" providerId="ADAL" clId="{59ECAAA8-E47A-4D27-B8DF-CCC2A6B3FDBE}" dt="2026-09-29T20:38:53.985" v="2645" actId="1076"/>
          <ac:spMkLst>
            <pc:docMk/>
            <pc:sldMk cId="846541838" sldId="2147479011"/>
            <ac:spMk id="27" creationId="{8A2C92C8-3B80-A468-FC4D-E3E277DF3B2E}"/>
          </ac:spMkLst>
        </pc:spChg>
        <pc:spChg chg="mod">
          <ac:chgData name="Mocharla, N D Sai Kesav Pavan" userId="8cfec8ba-1b40-4f69-b0cb-c7407e54935a" providerId="ADAL" clId="{59ECAAA8-E47A-4D27-B8DF-CCC2A6B3FDBE}" dt="2026-09-29T20:38:38.289" v="2641" actId="1076"/>
          <ac:spMkLst>
            <pc:docMk/>
            <pc:sldMk cId="846541838" sldId="2147479011"/>
            <ac:spMk id="28" creationId="{39C44134-7C8F-CB4E-493F-22A27CE539E6}"/>
          </ac:spMkLst>
        </pc:spChg>
        <pc:spChg chg="add mod">
          <ac:chgData name="Mocharla, N D Sai Kesav Pavan" userId="8cfec8ba-1b40-4f69-b0cb-c7407e54935a" providerId="ADAL" clId="{59ECAAA8-E47A-4D27-B8DF-CCC2A6B3FDBE}" dt="2026-09-29T20:40:06.694" v="2675" actId="1076"/>
          <ac:spMkLst>
            <pc:docMk/>
            <pc:sldMk cId="846541838" sldId="2147479011"/>
            <ac:spMk id="29" creationId="{A052880E-584E-1CD8-24EB-842F0308F7DD}"/>
          </ac:spMkLst>
        </pc:spChg>
        <pc:cxnChg chg="add mod">
          <ac:chgData name="Mocharla, N D Sai Kesav Pavan" userId="8cfec8ba-1b40-4f69-b0cb-c7407e54935a" providerId="ADAL" clId="{59ECAAA8-E47A-4D27-B8DF-CCC2A6B3FDBE}" dt="2026-09-29T20:43:56.136" v="2702" actId="208"/>
          <ac:cxnSpMkLst>
            <pc:docMk/>
            <pc:sldMk cId="846541838" sldId="2147479011"/>
            <ac:cxnSpMk id="31" creationId="{68919E2B-D817-4BDA-C2E0-EB14000AE0AC}"/>
          </ac:cxnSpMkLst>
        </pc:cxnChg>
        <pc:cxnChg chg="add mod">
          <ac:chgData name="Mocharla, N D Sai Kesav Pavan" userId="8cfec8ba-1b40-4f69-b0cb-c7407e54935a" providerId="ADAL" clId="{59ECAAA8-E47A-4D27-B8DF-CCC2A6B3FDBE}" dt="2026-09-29T20:44:07.633" v="2704" actId="1076"/>
          <ac:cxnSpMkLst>
            <pc:docMk/>
            <pc:sldMk cId="846541838" sldId="2147479011"/>
            <ac:cxnSpMk id="32" creationId="{E0013E74-F76F-708D-2C1B-D2BD5927EDBE}"/>
          </ac:cxnSpMkLst>
        </pc:cxnChg>
        <pc:cxnChg chg="add mod">
          <ac:chgData name="Mocharla, N D Sai Kesav Pavan" userId="8cfec8ba-1b40-4f69-b0cb-c7407e54935a" providerId="ADAL" clId="{59ECAAA8-E47A-4D27-B8DF-CCC2A6B3FDBE}" dt="2026-09-29T20:44:21.160" v="2707" actId="1076"/>
          <ac:cxnSpMkLst>
            <pc:docMk/>
            <pc:sldMk cId="846541838" sldId="2147479011"/>
            <ac:cxnSpMk id="33" creationId="{55FFAB7E-AFA5-A3C3-16F5-CD302268F3B3}"/>
          </ac:cxnSpMkLst>
        </pc:cxnChg>
      </pc:sldChg>
      <pc:sldMasterChg chg="delSldLayout">
        <pc:chgData name="Mocharla, N D Sai Kesav Pavan" userId="8cfec8ba-1b40-4f69-b0cb-c7407e54935a" providerId="ADAL" clId="{59ECAAA8-E47A-4D27-B8DF-CCC2A6B3FDBE}" dt="2026-09-29T20:40:54.474" v="2691" actId="47"/>
        <pc:sldMasterMkLst>
          <pc:docMk/>
          <pc:sldMasterMk cId="4067918701" sldId="2147483648"/>
        </pc:sldMasterMkLst>
        <pc:sldLayoutChg chg="del">
          <pc:chgData name="Mocharla, N D Sai Kesav Pavan" userId="8cfec8ba-1b40-4f69-b0cb-c7407e54935a" providerId="ADAL" clId="{59ECAAA8-E47A-4D27-B8DF-CCC2A6B3FDBE}" dt="2026-09-29T20:40:54.474" v="2691" actId="47"/>
          <pc:sldLayoutMkLst>
            <pc:docMk/>
            <pc:sldMasterMk cId="4067918701" sldId="2147483648"/>
            <pc:sldLayoutMk cId="586066868" sldId="2147483660"/>
          </pc:sldLayoutMkLst>
        </pc:sldLayoutChg>
        <pc:sldLayoutChg chg="del">
          <pc:chgData name="Mocharla, N D Sai Kesav Pavan" userId="8cfec8ba-1b40-4f69-b0cb-c7407e54935a" providerId="ADAL" clId="{59ECAAA8-E47A-4D27-B8DF-CCC2A6B3FDBE}" dt="2026-09-29T20:05:46.608" v="2297" actId="47"/>
          <pc:sldLayoutMkLst>
            <pc:docMk/>
            <pc:sldMasterMk cId="4067918701" sldId="2147483648"/>
            <pc:sldLayoutMk cId="2579146647" sldId="2147483660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9T18:45:46.6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1 16988,'-7'2'1928,"5"-1"-1664,18-5-552,-16 30-704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1A1A1-5AB4-40BD-9B23-C162ABA7DAB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64B0B5-89FE-4B07-B453-E91ED4606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06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E537-D71E-E18E-A3E8-ECD825766C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D5D73-0DE2-9C40-B3FB-773F47D6C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FD11D8-BBE5-21F2-D159-604B615D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93FB-3F6F-4049-B67A-FA0F60B59B1C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22210-4B6D-523C-B94B-4B3949FA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84BB5-4619-7F74-7879-10F966BE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302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C9046C-4C48-D5A8-B23A-A1250DB07990}"/>
              </a:ext>
            </a:extLst>
          </p:cNvPr>
          <p:cNvSpPr/>
          <p:nvPr userDrawn="1"/>
        </p:nvSpPr>
        <p:spPr>
          <a:xfrm>
            <a:off x="0" y="0"/>
            <a:ext cx="12192000" cy="1126067"/>
          </a:xfrm>
          <a:prstGeom prst="rect">
            <a:avLst/>
          </a:prstGeom>
          <a:solidFill>
            <a:srgbClr val="F7F5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8AB6B7-7E0C-8146-BB53-A2E5207CC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17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6641E-B4B5-8DB0-74BD-D32064DB4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192"/>
            <a:ext cx="10515600" cy="46857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35AA3-2E70-C6CC-49B5-A65FEA821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847E-2A4C-40E7-B6F1-604A89DCC6A3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17F4C-6EF7-F615-0113-0F70367BF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CB9FE-5F0E-A771-3338-F90502D4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3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D4025-5325-9DF8-DEEB-E6A564C37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07C08-C48B-8D16-C0ED-6535280C0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EA668-14A5-B7CA-A550-A9DEFD7E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A5C62-18F2-4F21-925F-91605EF7EB06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D2AB7-5497-9D52-48DB-EB8D9FB18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F33FA-17AA-F1FF-72C7-7F25DC21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6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CF23A-493B-9E80-4028-6F0755DFD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65A4B-AE52-4F87-A99C-91DCAF2AFE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B0475-8CDF-0815-8A67-1118FF6F8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9C4262-E04C-F5B4-BBDD-3D99FD26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5480E-1DE0-4932-BB45-62FD28493A2A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73BB6-B822-6406-EC58-7607BC6F1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E1806-D85E-DE58-0229-D65C6E9E9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1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10861-EB67-1DCE-52DA-003DA3DC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10C3D-2A85-79F3-6B20-E85CB452C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FE85FC-7F0B-6C94-3C1B-0AEDB93C8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93218-7991-8A80-01E5-C1194C1F4D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6E45A8-C66B-1763-BC3D-A55E8D21FA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5DD0D8-190C-721F-BE41-1E34D08F8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9DE0C-8049-494A-AA9D-1EFEDAA84BE3}" type="datetime1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60DD3-FFEC-4D01-353F-A8B42CAF6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1F6257-E73C-7B57-BEE0-1D4F9D93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14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C3248-8CAE-9CE6-E226-4D3E4D51B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A0E519-2F89-B3FA-ED74-732EC184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5C731-1581-4239-A2AC-E14C3D66C70A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0D15AB-22B7-2042-C71C-3DCCD602A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A7952-94E7-A8FB-BCA6-D39649BDC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9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6D7DDC-7BD8-03AD-1B30-F2A0BD35B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C7AA7-F52E-4A79-AA2F-474D02327310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FE242E-C38B-AC9B-C200-2053E3F38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A15EA-6573-8356-A747-4BD8BE1AE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273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9EED-B047-1A05-9E2C-A2F9A60C2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2E164-C7E0-B92E-A367-39DC0D723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C09E0-4583-6E4D-D709-3EECD7811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CE33F-192A-BBDE-1DA8-4EE3CE943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13494-4594-405E-9531-06E56C9FEFCE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91B5C3-D778-7FF4-BC86-B92E2F96A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8FF26-449A-6587-0895-762577AA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57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BCEAC-8DAD-77EC-D9D9-1E8E9AD2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94396C-FD70-7F4B-66CC-771F62E4CE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79364-AB61-C950-8C99-2440452FB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B54252-7FD1-B437-EC60-6EE33B99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E68A7-8B65-4F65-A22C-F0D16FFA898E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A32D5-0A59-31E2-DAE0-BF0D93F64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3CC97-41A2-9544-2687-26330ED2A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39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3BB9-0688-9F12-9E86-66FB43EF2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4A5F4-CD1B-D528-EAED-837C61D33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BF8E8-4792-746E-34CB-EA1FDBD26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E7AE7-B088-4FC6-A28B-B44B0E7EA328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FB09C-CC1C-1EF6-8DC7-B936E8EEA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52E12-D5BF-C856-954C-15FFFD35B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38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400799-A49B-30C0-7211-37D7A06262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629958-61E1-DFCF-E1AD-0DB591B954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E4D76-44BF-401E-DC0A-014B02D2B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88D6A-78DB-44C0-978C-011587288F90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50069-395E-17DE-53FD-7F8CBAAA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465DB-6B7A-2E75-E4F4-E1C6AEB1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77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1770C9-B202-818B-D4A5-EC93C2D1C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1AC8B-A1B4-597C-635F-FB906BE7B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7F157-C53B-43EF-3459-BB2D82097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EA12B3-7C5A-4337-9D19-4FDB3A856039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A4238-8E0C-EE49-2D10-9996BDD38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263B3-16D4-B03C-F141-A31803ECE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28DF43-52F1-4D47-A9A3-7C9E13FFE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18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rgbClr val="F7F5E8"/>
            </a:gs>
            <a:gs pos="40000">
              <a:schemeClr val="bg1"/>
            </a:gs>
            <a:gs pos="100000">
              <a:srgbClr val="FCECD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CC5578F-9C92-C5DC-16F1-BA6052625F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37700"/>
            <a:ext cx="9144000" cy="1728788"/>
          </a:xfrm>
        </p:spPr>
        <p:txBody>
          <a:bodyPr>
            <a:normAutofit fontScale="90000"/>
          </a:bodyPr>
          <a:lstStyle/>
          <a:p>
            <a:r>
              <a:rPr lang="en-US" sz="11500" b="1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REFLECTION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7CA8BF-712D-F51A-0236-B4222974133B}"/>
              </a:ext>
            </a:extLst>
          </p:cNvPr>
          <p:cNvSpPr/>
          <p:nvPr/>
        </p:nvSpPr>
        <p:spPr>
          <a:xfrm>
            <a:off x="0" y="6480341"/>
            <a:ext cx="12192000" cy="377661"/>
          </a:xfrm>
          <a:prstGeom prst="rect">
            <a:avLst/>
          </a:prstGeom>
          <a:solidFill>
            <a:srgbClr val="BF52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Planning Department, Government of Andhra Pradesh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4A6C9A-B271-9490-703B-68B70112735F}"/>
              </a:ext>
            </a:extLst>
          </p:cNvPr>
          <p:cNvSpPr/>
          <p:nvPr/>
        </p:nvSpPr>
        <p:spPr>
          <a:xfrm>
            <a:off x="0" y="6356356"/>
            <a:ext cx="12192000" cy="123985"/>
          </a:xfrm>
          <a:prstGeom prst="rect">
            <a:avLst/>
          </a:prstGeom>
          <a:solidFill>
            <a:srgbClr val="383D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1E35217-C031-1708-5820-79A29D11F7F9}"/>
              </a:ext>
            </a:extLst>
          </p:cNvPr>
          <p:cNvGrpSpPr/>
          <p:nvPr/>
        </p:nvGrpSpPr>
        <p:grpSpPr>
          <a:xfrm>
            <a:off x="3836356" y="497913"/>
            <a:ext cx="4519287" cy="933270"/>
            <a:chOff x="3660139" y="172265"/>
            <a:chExt cx="4519287" cy="9332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D1006E8-3AF8-A414-12F0-7971B252E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17" t="1680" r="54271" b="87708"/>
            <a:stretch>
              <a:fillRect/>
            </a:stretch>
          </p:blipFill>
          <p:spPr>
            <a:xfrm>
              <a:off x="3660139" y="212199"/>
              <a:ext cx="1344296" cy="89333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92B3351-B6C1-3199-7B79-9EB90BFEF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7779" y="172265"/>
              <a:ext cx="804538" cy="85802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62C6E4-A5B5-60F9-FE58-75A74971A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09" t="1680" r="20833" b="87708"/>
            <a:stretch>
              <a:fillRect/>
            </a:stretch>
          </p:blipFill>
          <p:spPr>
            <a:xfrm>
              <a:off x="5995661" y="208282"/>
              <a:ext cx="2183765" cy="893336"/>
            </a:xfrm>
            <a:prstGeom prst="rect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11CC0F-7AEB-75ED-C24C-4945CCBEC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1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4E3DFF7-ADA6-5355-B576-5B6E2F0F0E4B}"/>
              </a:ext>
            </a:extLst>
          </p:cNvPr>
          <p:cNvSpPr txBox="1">
            <a:spLocks/>
          </p:cNvSpPr>
          <p:nvPr/>
        </p:nvSpPr>
        <p:spPr>
          <a:xfrm>
            <a:off x="1524000" y="4757528"/>
            <a:ext cx="9144000" cy="12211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/>
              <a:t>on Day 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0064AE6-7CCC-EA37-8D91-54FC07E343C3}"/>
              </a:ext>
            </a:extLst>
          </p:cNvPr>
          <p:cNvCxnSpPr/>
          <p:nvPr/>
        </p:nvCxnSpPr>
        <p:spPr>
          <a:xfrm>
            <a:off x="3909690" y="4696946"/>
            <a:ext cx="45243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DA9A92-311A-99A3-2FD2-0D9F1C364799}"/>
              </a:ext>
            </a:extLst>
          </p:cNvPr>
          <p:cNvGrpSpPr/>
          <p:nvPr/>
        </p:nvGrpSpPr>
        <p:grpSpPr>
          <a:xfrm>
            <a:off x="3346792" y="1551251"/>
            <a:ext cx="5498416" cy="1004439"/>
            <a:chOff x="3166047" y="1646634"/>
            <a:chExt cx="5498416" cy="100443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962DA5A-AE08-D1C4-887E-B05B74C4D6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1163" b="43965"/>
            <a:stretch>
              <a:fillRect/>
            </a:stretch>
          </p:blipFill>
          <p:spPr>
            <a:xfrm>
              <a:off x="3166047" y="1646634"/>
              <a:ext cx="3810826" cy="84622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8B14F70-69D2-A423-340E-6D1E12799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2272" t="54419" r="29024" b="6671"/>
            <a:stretch>
              <a:fillRect/>
            </a:stretch>
          </p:blipFill>
          <p:spPr>
            <a:xfrm>
              <a:off x="6885432" y="1766021"/>
              <a:ext cx="1779031" cy="8850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8448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6A0BFB8-922C-0F70-C7E4-0E66A3D4FF98}"/>
              </a:ext>
            </a:extLst>
          </p:cNvPr>
          <p:cNvSpPr/>
          <p:nvPr/>
        </p:nvSpPr>
        <p:spPr>
          <a:xfrm>
            <a:off x="838200" y="1435609"/>
            <a:ext cx="10303001" cy="557784"/>
          </a:xfrm>
          <a:prstGeom prst="rect">
            <a:avLst/>
          </a:prstGeom>
          <a:solidFill>
            <a:srgbClr val="F2D18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40DE4-201F-E1EB-F2EC-3C4A50AF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Inaugural Session</a:t>
            </a:r>
            <a:r>
              <a:rPr lang="en-US"/>
              <a:t>: Setting the Context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CE066-657A-457B-AF8F-BC6288C13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0F2786-01C2-6833-8EBD-010A9B3768E4}"/>
              </a:ext>
            </a:extLst>
          </p:cNvPr>
          <p:cNvSpPr txBox="1"/>
          <p:nvPr/>
        </p:nvSpPr>
        <p:spPr>
          <a:xfrm>
            <a:off x="942975" y="1529835"/>
            <a:ext cx="10066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Continuous learning must ultimately translate into </a:t>
            </a:r>
            <a:r>
              <a:rPr lang="en-US" b="1"/>
              <a:t>better public service</a:t>
            </a:r>
            <a:r>
              <a:rPr lang="en-US"/>
              <a:t>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A8BB6B-FF2A-D965-3975-EBF01A6DF57B}"/>
              </a:ext>
            </a:extLst>
          </p:cNvPr>
          <p:cNvGrpSpPr/>
          <p:nvPr/>
        </p:nvGrpSpPr>
        <p:grpSpPr>
          <a:xfrm>
            <a:off x="838199" y="2201798"/>
            <a:ext cx="10303001" cy="557784"/>
            <a:chOff x="838200" y="2146810"/>
            <a:chExt cx="10303001" cy="55778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A11753-0B24-3619-5EB5-33AD84E015AA}"/>
                </a:ext>
              </a:extLst>
            </p:cNvPr>
            <p:cNvSpPr/>
            <p:nvPr/>
          </p:nvSpPr>
          <p:spPr>
            <a:xfrm>
              <a:off x="838200" y="2146810"/>
              <a:ext cx="10303001" cy="55778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92E526-A9A3-6798-3A35-C2CAD66CC77F}"/>
                </a:ext>
              </a:extLst>
            </p:cNvPr>
            <p:cNvSpPr txBox="1"/>
            <p:nvPr/>
          </p:nvSpPr>
          <p:spPr>
            <a:xfrm>
              <a:off x="1050798" y="2241036"/>
              <a:ext cx="99585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/>
                <a:t>The </a:t>
              </a:r>
              <a:r>
                <a:rPr lang="en-US" b="1"/>
                <a:t>Second Grade Teacher's learning journey </a:t>
              </a:r>
              <a:r>
                <a:rPr lang="en-US"/>
                <a:t>gave that ambition a human face.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98349A3-780C-EFED-4DEB-12E56CF3E4C1}"/>
              </a:ext>
            </a:extLst>
          </p:cNvPr>
          <p:cNvSpPr>
            <a:spLocks/>
          </p:cNvSpPr>
          <p:nvPr/>
        </p:nvSpPr>
        <p:spPr>
          <a:xfrm>
            <a:off x="5154732" y="3022854"/>
            <a:ext cx="1882535" cy="2544285"/>
          </a:xfrm>
          <a:prstGeom prst="rect">
            <a:avLst/>
          </a:prstGeom>
          <a:solidFill>
            <a:srgbClr val="4769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err="1">
              <a:ln>
                <a:noFill/>
              </a:ln>
              <a:solidFill>
                <a:srgbClr val="00338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8ABDA6-EE61-B7DB-2C04-768893B627C8}"/>
              </a:ext>
            </a:extLst>
          </p:cNvPr>
          <p:cNvSpPr>
            <a:spLocks/>
          </p:cNvSpPr>
          <p:nvPr/>
        </p:nvSpPr>
        <p:spPr>
          <a:xfrm>
            <a:off x="590549" y="3022854"/>
            <a:ext cx="1882535" cy="2544285"/>
          </a:xfrm>
          <a:prstGeom prst="rect">
            <a:avLst/>
          </a:prstGeom>
          <a:solidFill>
            <a:srgbClr val="AC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err="1">
              <a:ln>
                <a:noFill/>
              </a:ln>
              <a:solidFill>
                <a:srgbClr val="00338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BBF89-7E17-22AB-E8AE-465CEC9B7324}"/>
              </a:ext>
            </a:extLst>
          </p:cNvPr>
          <p:cNvSpPr>
            <a:spLocks/>
          </p:cNvSpPr>
          <p:nvPr/>
        </p:nvSpPr>
        <p:spPr>
          <a:xfrm>
            <a:off x="7436823" y="3022854"/>
            <a:ext cx="1882535" cy="2544285"/>
          </a:xfrm>
          <a:prstGeom prst="rect">
            <a:avLst/>
          </a:prstGeom>
          <a:solidFill>
            <a:srgbClr val="E86B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A689FE-0496-4D0F-EF7F-D5D331DBED8B}"/>
              </a:ext>
            </a:extLst>
          </p:cNvPr>
          <p:cNvSpPr>
            <a:spLocks/>
          </p:cNvSpPr>
          <p:nvPr/>
        </p:nvSpPr>
        <p:spPr>
          <a:xfrm>
            <a:off x="9718914" y="3022855"/>
            <a:ext cx="1882535" cy="25442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3D60DE-7629-C5B1-A855-238DF08A8373}"/>
              </a:ext>
            </a:extLst>
          </p:cNvPr>
          <p:cNvSpPr>
            <a:spLocks/>
          </p:cNvSpPr>
          <p:nvPr/>
        </p:nvSpPr>
        <p:spPr>
          <a:xfrm>
            <a:off x="2872640" y="3022854"/>
            <a:ext cx="1882535" cy="25442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500" b="0" i="0" u="none" strike="noStrike" kern="1200" cap="none" spc="0" normalizeH="0" baseline="0" noProof="0" err="1">
              <a:ln>
                <a:noFill/>
              </a:ln>
              <a:solidFill>
                <a:srgbClr val="00338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TextBox 51">
            <a:extLst>
              <a:ext uri="{FF2B5EF4-FFF2-40B4-BE49-F238E27FC236}">
                <a16:creationId xmlns:a16="http://schemas.microsoft.com/office/drawing/2014/main" id="{25CDC0CE-4381-81EE-0410-F7AFA611583D}"/>
              </a:ext>
            </a:extLst>
          </p:cNvPr>
          <p:cNvSpPr txBox="1">
            <a:spLocks/>
          </p:cNvSpPr>
          <p:nvPr/>
        </p:nvSpPr>
        <p:spPr>
          <a:xfrm>
            <a:off x="816334" y="3613096"/>
            <a:ext cx="1382351" cy="619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7191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47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ea typeface="+mn-ea"/>
                <a:cs typeface="+mn-cs"/>
              </a:rPr>
              <a:t>Seva Bhav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TextBox 51">
            <a:extLst>
              <a:ext uri="{FF2B5EF4-FFF2-40B4-BE49-F238E27FC236}">
                <a16:creationId xmlns:a16="http://schemas.microsoft.com/office/drawing/2014/main" id="{8E3D7A94-1492-5C39-BFA0-6D2B783C2FBE}"/>
              </a:ext>
            </a:extLst>
          </p:cNvPr>
          <p:cNvSpPr txBox="1">
            <a:spLocks/>
          </p:cNvSpPr>
          <p:nvPr/>
        </p:nvSpPr>
        <p:spPr>
          <a:xfrm>
            <a:off x="3122731" y="3618113"/>
            <a:ext cx="1382351" cy="3465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7191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47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ea typeface="+mn-ea"/>
                <a:cs typeface="+mn-cs"/>
              </a:rPr>
              <a:t>Reflection</a:t>
            </a:r>
          </a:p>
        </p:txBody>
      </p:sp>
      <p:sp>
        <p:nvSpPr>
          <p:cNvPr id="24" name="TextBox 51">
            <a:extLst>
              <a:ext uri="{FF2B5EF4-FFF2-40B4-BE49-F238E27FC236}">
                <a16:creationId xmlns:a16="http://schemas.microsoft.com/office/drawing/2014/main" id="{F5A8A1EA-EF43-AAD7-A756-FFEEC59C01D3}"/>
              </a:ext>
            </a:extLst>
          </p:cNvPr>
          <p:cNvSpPr txBox="1">
            <a:spLocks/>
          </p:cNvSpPr>
          <p:nvPr/>
        </p:nvSpPr>
        <p:spPr>
          <a:xfrm>
            <a:off x="5401552" y="3619743"/>
            <a:ext cx="1382351" cy="2818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7191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47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Practice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TextBox 51">
            <a:extLst>
              <a:ext uri="{FF2B5EF4-FFF2-40B4-BE49-F238E27FC236}">
                <a16:creationId xmlns:a16="http://schemas.microsoft.com/office/drawing/2014/main" id="{DB85022A-4683-A651-A27B-734382D047A8}"/>
              </a:ext>
            </a:extLst>
          </p:cNvPr>
          <p:cNvSpPr txBox="1">
            <a:spLocks/>
          </p:cNvSpPr>
          <p:nvPr/>
        </p:nvSpPr>
        <p:spPr>
          <a:xfrm>
            <a:off x="7515708" y="3633714"/>
            <a:ext cx="1724764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7191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47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Reinforcement</a:t>
            </a:r>
          </a:p>
        </p:txBody>
      </p:sp>
      <p:sp>
        <p:nvSpPr>
          <p:cNvPr id="26" name="TextBox 51">
            <a:extLst>
              <a:ext uri="{FF2B5EF4-FFF2-40B4-BE49-F238E27FC236}">
                <a16:creationId xmlns:a16="http://schemas.microsoft.com/office/drawing/2014/main" id="{D0713CFD-6100-C985-659D-74645920FA65}"/>
              </a:ext>
            </a:extLst>
          </p:cNvPr>
          <p:cNvSpPr txBox="1">
            <a:spLocks/>
          </p:cNvSpPr>
          <p:nvPr/>
        </p:nvSpPr>
        <p:spPr>
          <a:xfrm>
            <a:off x="10008678" y="3531284"/>
            <a:ext cx="1303005" cy="6196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8097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361950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-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542925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719138" indent="-1809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0747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-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Citizen Outcome</a:t>
            </a:r>
          </a:p>
        </p:txBody>
      </p:sp>
      <p:sp>
        <p:nvSpPr>
          <p:cNvPr id="66" name="Arrow: Chevron 65">
            <a:extLst>
              <a:ext uri="{FF2B5EF4-FFF2-40B4-BE49-F238E27FC236}">
                <a16:creationId xmlns:a16="http://schemas.microsoft.com/office/drawing/2014/main" id="{DD7BA95F-183B-B1A5-541F-6AD29AF9158E}"/>
              </a:ext>
            </a:extLst>
          </p:cNvPr>
          <p:cNvSpPr/>
          <p:nvPr/>
        </p:nvSpPr>
        <p:spPr>
          <a:xfrm>
            <a:off x="2549529" y="4013314"/>
            <a:ext cx="245929" cy="438912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2F1CFCF-1B99-D004-1D15-67D368DC4016}"/>
              </a:ext>
            </a:extLst>
          </p:cNvPr>
          <p:cNvSpPr txBox="1"/>
          <p:nvPr/>
        </p:nvSpPr>
        <p:spPr>
          <a:xfrm>
            <a:off x="623207" y="4074487"/>
            <a:ext cx="176860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Reconnect purpose with public </a:t>
            </a:r>
          </a:p>
          <a:p>
            <a:pPr algn="ctr"/>
            <a:r>
              <a:rPr lang="en-US" sz="1400" dirty="0"/>
              <a:t>service​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F5E98AD-6A3C-9D41-551F-08E67AB34AD2}"/>
              </a:ext>
            </a:extLst>
          </p:cNvPr>
          <p:cNvSpPr txBox="1"/>
          <p:nvPr/>
        </p:nvSpPr>
        <p:spPr>
          <a:xfrm>
            <a:off x="2929604" y="4074487"/>
            <a:ext cx="1768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/>
              <a:t>Learn from lived experience​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5520C35-5BC2-53EF-1FCB-546587A6BDA4}"/>
              </a:ext>
            </a:extLst>
          </p:cNvPr>
          <p:cNvSpPr txBox="1"/>
          <p:nvPr/>
        </p:nvSpPr>
        <p:spPr>
          <a:xfrm>
            <a:off x="5208427" y="4074487"/>
            <a:ext cx="1768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Create </a:t>
            </a:r>
            <a:r>
              <a:rPr lang="en-US" sz="1400" err="1">
                <a:solidFill>
                  <a:schemeClr val="bg1"/>
                </a:solidFill>
              </a:rPr>
              <a:t>Karmayogi</a:t>
            </a:r>
            <a:r>
              <a:rPr lang="en-US" sz="1400">
                <a:solidFill>
                  <a:schemeClr val="bg1"/>
                </a:solidFill>
              </a:rPr>
              <a:t> moments​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1EBF8A3-1A16-9D18-2F68-AD107AB96E33}"/>
              </a:ext>
            </a:extLst>
          </p:cNvPr>
          <p:cNvSpPr txBox="1"/>
          <p:nvPr/>
        </p:nvSpPr>
        <p:spPr>
          <a:xfrm>
            <a:off x="7515708" y="4150958"/>
            <a:ext cx="1768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err="1">
                <a:solidFill>
                  <a:schemeClr val="bg1"/>
                </a:solidFill>
              </a:rPr>
              <a:t>iGOT</a:t>
            </a:r>
            <a:r>
              <a:rPr lang="en-US" sz="1400">
                <a:solidFill>
                  <a:schemeClr val="bg1"/>
                </a:solidFill>
              </a:rPr>
              <a:t> + </a:t>
            </a:r>
            <a:r>
              <a:rPr lang="en-US" sz="1400" err="1">
                <a:solidFill>
                  <a:schemeClr val="bg1"/>
                </a:solidFill>
              </a:rPr>
              <a:t>Samuhik</a:t>
            </a:r>
            <a:r>
              <a:rPr lang="en-US" sz="1400">
                <a:solidFill>
                  <a:schemeClr val="bg1"/>
                </a:solidFill>
              </a:rPr>
              <a:t> </a:t>
            </a:r>
            <a:r>
              <a:rPr lang="en-US" sz="1400" err="1">
                <a:solidFill>
                  <a:schemeClr val="bg1"/>
                </a:solidFill>
              </a:rPr>
              <a:t>Charcha</a:t>
            </a:r>
            <a:r>
              <a:rPr lang="en-US" sz="1400">
                <a:solidFill>
                  <a:schemeClr val="bg1"/>
                </a:solidFill>
              </a:rPr>
              <a:t>​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BFD553-00CE-3115-7EE1-30A5D9810EB8}"/>
              </a:ext>
            </a:extLst>
          </p:cNvPr>
          <p:cNvSpPr txBox="1"/>
          <p:nvPr/>
        </p:nvSpPr>
        <p:spPr>
          <a:xfrm>
            <a:off x="9800190" y="4115428"/>
            <a:ext cx="1768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</a:rPr>
              <a:t>Responsive service delivery​</a:t>
            </a:r>
          </a:p>
        </p:txBody>
      </p:sp>
      <p:sp>
        <p:nvSpPr>
          <p:cNvPr id="76" name="Arrow: Chevron 75">
            <a:extLst>
              <a:ext uri="{FF2B5EF4-FFF2-40B4-BE49-F238E27FC236}">
                <a16:creationId xmlns:a16="http://schemas.microsoft.com/office/drawing/2014/main" id="{EBEDA03D-C080-5E4C-DF89-0C9C9E984631}"/>
              </a:ext>
            </a:extLst>
          </p:cNvPr>
          <p:cNvSpPr/>
          <p:nvPr/>
        </p:nvSpPr>
        <p:spPr>
          <a:xfrm>
            <a:off x="4848566" y="3998839"/>
            <a:ext cx="245929" cy="438912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Arrow: Chevron 76">
            <a:extLst>
              <a:ext uri="{FF2B5EF4-FFF2-40B4-BE49-F238E27FC236}">
                <a16:creationId xmlns:a16="http://schemas.microsoft.com/office/drawing/2014/main" id="{3D2A20FA-EA75-0F7F-683D-1BE4DEEAC26F}"/>
              </a:ext>
            </a:extLst>
          </p:cNvPr>
          <p:cNvSpPr/>
          <p:nvPr/>
        </p:nvSpPr>
        <p:spPr>
          <a:xfrm>
            <a:off x="7130657" y="4013314"/>
            <a:ext cx="245929" cy="438912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Arrow: Chevron 77">
            <a:extLst>
              <a:ext uri="{FF2B5EF4-FFF2-40B4-BE49-F238E27FC236}">
                <a16:creationId xmlns:a16="http://schemas.microsoft.com/office/drawing/2014/main" id="{B7109AAD-8BE1-618C-8CDD-B4EA9F657CDC}"/>
              </a:ext>
            </a:extLst>
          </p:cNvPr>
          <p:cNvSpPr/>
          <p:nvPr/>
        </p:nvSpPr>
        <p:spPr>
          <a:xfrm>
            <a:off x="9404881" y="4047618"/>
            <a:ext cx="245929" cy="438912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B9046D1-06FA-DE27-13D2-AF0D908DA973}"/>
              </a:ext>
            </a:extLst>
          </p:cNvPr>
          <p:cNvSpPr/>
          <p:nvPr/>
        </p:nvSpPr>
        <p:spPr>
          <a:xfrm>
            <a:off x="5226" y="5920328"/>
            <a:ext cx="12201144" cy="801147"/>
          </a:xfrm>
          <a:prstGeom prst="rect">
            <a:avLst/>
          </a:prstGeom>
          <a:solidFill>
            <a:srgbClr val="BF52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95B2357-D150-90DD-32CC-3AEF68BA4ADD}"/>
              </a:ext>
            </a:extLst>
          </p:cNvPr>
          <p:cNvSpPr txBox="1"/>
          <p:nvPr/>
        </p:nvSpPr>
        <p:spPr>
          <a:xfrm>
            <a:off x="5226" y="5940585"/>
            <a:ext cx="122011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“Bring universities and the private sector into the capacity-building ecosystem to strengthen continuous learning and innovation.”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										        - HCM,  Andhra Pradesh</a:t>
            </a:r>
          </a:p>
        </p:txBody>
      </p:sp>
    </p:spTree>
    <p:extLst>
      <p:ext uri="{BB962C8B-B14F-4D97-AF65-F5344CB8AC3E}">
        <p14:creationId xmlns:p14="http://schemas.microsoft.com/office/powerpoint/2010/main" val="65887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BF4"/>
            </a:gs>
            <a:gs pos="100000">
              <a:srgbClr val="FAEDD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DBBB-95F9-9BC4-0C02-648481138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>
                <a:solidFill>
                  <a:srgbClr val="C00000"/>
                </a:solidFill>
              </a:rPr>
              <a:t>Session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B13B8-FED5-1DA9-5627-11F608C21E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Transformation from TIs to Capacity Building Institution through UNNATI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A232B-8E03-929F-1AB7-90A62E974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1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id="{92E516C0-D043-E699-4CB2-2E124BC04F9A}"/>
              </a:ext>
            </a:extLst>
          </p:cNvPr>
          <p:cNvSpPr/>
          <p:nvPr/>
        </p:nvSpPr>
        <p:spPr>
          <a:xfrm>
            <a:off x="2331720" y="6377940"/>
            <a:ext cx="7543800" cy="452255"/>
          </a:xfrm>
          <a:prstGeom prst="rect">
            <a:avLst/>
          </a:prstGeom>
          <a:solidFill>
            <a:srgbClr val="BF52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00917-C6AB-7123-5071-4FE51BE0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Training to Capacity Building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F596-2294-D936-C334-ED300473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B534057-2D89-D0EE-6D91-09D21375AA28}"/>
              </a:ext>
            </a:extLst>
          </p:cNvPr>
          <p:cNvSpPr txBox="1"/>
          <p:nvPr/>
        </p:nvSpPr>
        <p:spPr>
          <a:xfrm>
            <a:off x="6529846" y="1375312"/>
            <a:ext cx="4997690" cy="3599024"/>
          </a:xfrm>
          <a:prstGeom prst="roundRect">
            <a:avLst>
              <a:gd name="adj" fmla="val 2666"/>
            </a:avLst>
          </a:prstGeom>
          <a:solidFill>
            <a:schemeClr val="bg1">
              <a:lumMod val="100000"/>
            </a:schemeClr>
          </a:solidFill>
          <a:ln w="9525">
            <a:solidFill>
              <a:srgbClr val="585858"/>
            </a:solidFill>
          </a:ln>
        </p:spPr>
        <p:txBody>
          <a:bodyPr vert="horz" wrap="square" lIns="0" tIns="30480" rIns="0" bIns="0" rtlCol="0">
            <a:no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50CC00EF-C43B-FB28-8BAA-8B784BB563A9}"/>
              </a:ext>
            </a:extLst>
          </p:cNvPr>
          <p:cNvSpPr txBox="1"/>
          <p:nvPr/>
        </p:nvSpPr>
        <p:spPr>
          <a:xfrm>
            <a:off x="554736" y="1375312"/>
            <a:ext cx="4997690" cy="3599024"/>
          </a:xfrm>
          <a:prstGeom prst="roundRect">
            <a:avLst>
              <a:gd name="adj" fmla="val 2666"/>
            </a:avLst>
          </a:prstGeom>
          <a:solidFill>
            <a:schemeClr val="bg1">
              <a:lumMod val="100000"/>
            </a:schemeClr>
          </a:solidFill>
          <a:ln w="9525">
            <a:solidFill>
              <a:srgbClr val="585858"/>
            </a:solidFill>
          </a:ln>
        </p:spPr>
        <p:txBody>
          <a:bodyPr vert="horz" wrap="square" lIns="0" tIns="30480" rIns="0" bIns="0" rtlCol="0">
            <a:noAutofit/>
          </a:bodyPr>
          <a:lstStyle/>
          <a:p>
            <a:pPr marL="635" marR="0" lvl="0" indent="0" algn="ctr" defTabSz="91440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EBF4AFAB-A21F-D86A-5B3A-123250C9DA0C}"/>
              </a:ext>
            </a:extLst>
          </p:cNvPr>
          <p:cNvSpPr txBox="1">
            <a:spLocks/>
          </p:cNvSpPr>
          <p:nvPr/>
        </p:nvSpPr>
        <p:spPr>
          <a:xfrm>
            <a:off x="3259834" y="2458453"/>
            <a:ext cx="2080800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Designation-driven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BF6CF78A-A5AB-D88E-CE7E-0397917D7192}"/>
              </a:ext>
            </a:extLst>
          </p:cNvPr>
          <p:cNvSpPr txBox="1">
            <a:spLocks/>
          </p:cNvSpPr>
          <p:nvPr/>
        </p:nvSpPr>
        <p:spPr>
          <a:xfrm>
            <a:off x="3259834" y="3289054"/>
            <a:ext cx="2080800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Periodic TNA</a:t>
            </a: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704A5ED5-0657-A429-F9B0-EE83DCBF41F0}"/>
              </a:ext>
            </a:extLst>
          </p:cNvPr>
          <p:cNvSpPr txBox="1">
            <a:spLocks/>
          </p:cNvSpPr>
          <p:nvPr/>
        </p:nvSpPr>
        <p:spPr>
          <a:xfrm>
            <a:off x="3259834" y="4119655"/>
            <a:ext cx="2080800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Course-centric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F021B7FC-76CD-86AC-3696-4E9C5F4FC3DC}"/>
              </a:ext>
            </a:extLst>
          </p:cNvPr>
          <p:cNvSpPr>
            <a:spLocks/>
          </p:cNvSpPr>
          <p:nvPr/>
        </p:nvSpPr>
        <p:spPr>
          <a:xfrm>
            <a:off x="5688836" y="2655179"/>
            <a:ext cx="704600" cy="1096553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610" tIns="54610" rIns="54610" bIns="5461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" name="object 12">
            <a:extLst>
              <a:ext uri="{FF2B5EF4-FFF2-40B4-BE49-F238E27FC236}">
                <a16:creationId xmlns:a16="http://schemas.microsoft.com/office/drawing/2014/main" id="{854074B5-182E-11F0-9EFC-123299F13429}"/>
              </a:ext>
            </a:extLst>
          </p:cNvPr>
          <p:cNvSpPr txBox="1">
            <a:spLocks/>
          </p:cNvSpPr>
          <p:nvPr/>
        </p:nvSpPr>
        <p:spPr>
          <a:xfrm>
            <a:off x="1111512" y="2458453"/>
            <a:ext cx="2080118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Rule-based</a:t>
            </a:r>
          </a:p>
        </p:txBody>
      </p:sp>
      <p:sp>
        <p:nvSpPr>
          <p:cNvPr id="35" name="object 13">
            <a:extLst>
              <a:ext uri="{FF2B5EF4-FFF2-40B4-BE49-F238E27FC236}">
                <a16:creationId xmlns:a16="http://schemas.microsoft.com/office/drawing/2014/main" id="{85DAE846-8BA2-90BB-8C09-E079D21628EC}"/>
              </a:ext>
            </a:extLst>
          </p:cNvPr>
          <p:cNvSpPr txBox="1">
            <a:spLocks/>
          </p:cNvSpPr>
          <p:nvPr/>
        </p:nvSpPr>
        <p:spPr>
          <a:xfrm>
            <a:off x="1111512" y="3289054"/>
            <a:ext cx="2080118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Prescribed training</a:t>
            </a: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3B9CE6D1-05DA-C9AF-E380-2A08DDE602BC}"/>
              </a:ext>
            </a:extLst>
          </p:cNvPr>
          <p:cNvSpPr txBox="1">
            <a:spLocks/>
          </p:cNvSpPr>
          <p:nvPr/>
        </p:nvSpPr>
        <p:spPr>
          <a:xfrm>
            <a:off x="1111512" y="4119655"/>
            <a:ext cx="2080118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One-size-fits-all</a:t>
            </a:r>
          </a:p>
        </p:txBody>
      </p:sp>
      <p:sp>
        <p:nvSpPr>
          <p:cNvPr id="39" name="object 12">
            <a:extLst>
              <a:ext uri="{FF2B5EF4-FFF2-40B4-BE49-F238E27FC236}">
                <a16:creationId xmlns:a16="http://schemas.microsoft.com/office/drawing/2014/main" id="{262E9E77-8191-38F3-EAAF-6D84889E132E}"/>
              </a:ext>
            </a:extLst>
          </p:cNvPr>
          <p:cNvSpPr txBox="1">
            <a:spLocks/>
          </p:cNvSpPr>
          <p:nvPr/>
        </p:nvSpPr>
        <p:spPr>
          <a:xfrm>
            <a:off x="783405" y="2458453"/>
            <a:ext cx="259902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1</a:t>
            </a:r>
          </a:p>
        </p:txBody>
      </p:sp>
      <p:sp>
        <p:nvSpPr>
          <p:cNvPr id="40" name="object 12">
            <a:extLst>
              <a:ext uri="{FF2B5EF4-FFF2-40B4-BE49-F238E27FC236}">
                <a16:creationId xmlns:a16="http://schemas.microsoft.com/office/drawing/2014/main" id="{5B9BFF99-DCC0-0D67-7E23-04C23051C89B}"/>
              </a:ext>
            </a:extLst>
          </p:cNvPr>
          <p:cNvSpPr txBox="1">
            <a:spLocks/>
          </p:cNvSpPr>
          <p:nvPr/>
        </p:nvSpPr>
        <p:spPr>
          <a:xfrm>
            <a:off x="783405" y="3289054"/>
            <a:ext cx="259902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2</a:t>
            </a:r>
          </a:p>
        </p:txBody>
      </p:sp>
      <p:sp>
        <p:nvSpPr>
          <p:cNvPr id="41" name="object 12">
            <a:extLst>
              <a:ext uri="{FF2B5EF4-FFF2-40B4-BE49-F238E27FC236}">
                <a16:creationId xmlns:a16="http://schemas.microsoft.com/office/drawing/2014/main" id="{4D2D29E3-3C0B-556C-AA99-DB76C032D534}"/>
              </a:ext>
            </a:extLst>
          </p:cNvPr>
          <p:cNvSpPr txBox="1">
            <a:spLocks/>
          </p:cNvSpPr>
          <p:nvPr/>
        </p:nvSpPr>
        <p:spPr>
          <a:xfrm>
            <a:off x="783405" y="4119654"/>
            <a:ext cx="259902" cy="71908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3</a:t>
            </a:r>
          </a:p>
        </p:txBody>
      </p:sp>
      <p:sp>
        <p:nvSpPr>
          <p:cNvPr id="42" name="object 12">
            <a:extLst>
              <a:ext uri="{FF2B5EF4-FFF2-40B4-BE49-F238E27FC236}">
                <a16:creationId xmlns:a16="http://schemas.microsoft.com/office/drawing/2014/main" id="{A26EDA90-021F-5AD3-F084-EF833F80FC53}"/>
              </a:ext>
            </a:extLst>
          </p:cNvPr>
          <p:cNvSpPr txBox="1">
            <a:spLocks/>
          </p:cNvSpPr>
          <p:nvPr/>
        </p:nvSpPr>
        <p:spPr>
          <a:xfrm>
            <a:off x="9201289" y="2458453"/>
            <a:ext cx="1989967" cy="719085"/>
          </a:xfrm>
          <a:prstGeom prst="rect">
            <a:avLst/>
          </a:prstGeom>
          <a:solidFill>
            <a:srgbClr val="A02B93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Role-driven​</a:t>
            </a:r>
          </a:p>
        </p:txBody>
      </p:sp>
      <p:sp>
        <p:nvSpPr>
          <p:cNvPr id="43" name="object 13">
            <a:extLst>
              <a:ext uri="{FF2B5EF4-FFF2-40B4-BE49-F238E27FC236}">
                <a16:creationId xmlns:a16="http://schemas.microsoft.com/office/drawing/2014/main" id="{077DB5F3-B238-BE5B-F4D1-74F07D0D204C}"/>
              </a:ext>
            </a:extLst>
          </p:cNvPr>
          <p:cNvSpPr txBox="1">
            <a:spLocks/>
          </p:cNvSpPr>
          <p:nvPr/>
        </p:nvSpPr>
        <p:spPr>
          <a:xfrm>
            <a:off x="9201289" y="3289054"/>
            <a:ext cx="1989967" cy="719085"/>
          </a:xfrm>
          <a:prstGeom prst="rect">
            <a:avLst/>
          </a:prstGeom>
          <a:solidFill>
            <a:srgbClr val="A02B93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Continuous CBPs​</a:t>
            </a:r>
          </a:p>
        </p:txBody>
      </p:sp>
      <p:sp>
        <p:nvSpPr>
          <p:cNvPr id="44" name="object 13">
            <a:extLst>
              <a:ext uri="{FF2B5EF4-FFF2-40B4-BE49-F238E27FC236}">
                <a16:creationId xmlns:a16="http://schemas.microsoft.com/office/drawing/2014/main" id="{C4CC2880-2887-3C9B-6FDE-D8D3DE8F2520}"/>
              </a:ext>
            </a:extLst>
          </p:cNvPr>
          <p:cNvSpPr txBox="1">
            <a:spLocks/>
          </p:cNvSpPr>
          <p:nvPr/>
        </p:nvSpPr>
        <p:spPr>
          <a:xfrm>
            <a:off x="9201289" y="4119655"/>
            <a:ext cx="1989967" cy="719085"/>
          </a:xfrm>
          <a:prstGeom prst="rect">
            <a:avLst/>
          </a:prstGeom>
          <a:solidFill>
            <a:srgbClr val="A02B93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Outcome-centric​</a:t>
            </a:r>
          </a:p>
        </p:txBody>
      </p:sp>
      <p:sp>
        <p:nvSpPr>
          <p:cNvPr id="45" name="object 12">
            <a:extLst>
              <a:ext uri="{FF2B5EF4-FFF2-40B4-BE49-F238E27FC236}">
                <a16:creationId xmlns:a16="http://schemas.microsoft.com/office/drawing/2014/main" id="{2D1AE37A-2876-20D4-AAEF-187903F0AA2E}"/>
              </a:ext>
            </a:extLst>
          </p:cNvPr>
          <p:cNvSpPr txBox="1">
            <a:spLocks/>
          </p:cNvSpPr>
          <p:nvPr/>
        </p:nvSpPr>
        <p:spPr>
          <a:xfrm>
            <a:off x="7110116" y="2458453"/>
            <a:ext cx="1990800" cy="719085"/>
          </a:xfrm>
          <a:prstGeom prst="rect">
            <a:avLst/>
          </a:prstGeom>
          <a:solidFill>
            <a:srgbClr val="A02B93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Role-based​</a:t>
            </a:r>
          </a:p>
        </p:txBody>
      </p:sp>
      <p:sp>
        <p:nvSpPr>
          <p:cNvPr id="46" name="object 13">
            <a:extLst>
              <a:ext uri="{FF2B5EF4-FFF2-40B4-BE49-F238E27FC236}">
                <a16:creationId xmlns:a16="http://schemas.microsoft.com/office/drawing/2014/main" id="{D188EF46-1572-2267-73C7-0AAD839F21F6}"/>
              </a:ext>
            </a:extLst>
          </p:cNvPr>
          <p:cNvSpPr txBox="1">
            <a:spLocks/>
          </p:cNvSpPr>
          <p:nvPr/>
        </p:nvSpPr>
        <p:spPr>
          <a:xfrm>
            <a:off x="7110116" y="3289054"/>
            <a:ext cx="1990800" cy="719085"/>
          </a:xfrm>
          <a:prstGeom prst="rect">
            <a:avLst/>
          </a:prstGeom>
          <a:solidFill>
            <a:srgbClr val="A02B93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Competency-based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learning​</a:t>
            </a:r>
          </a:p>
        </p:txBody>
      </p:sp>
      <p:sp>
        <p:nvSpPr>
          <p:cNvPr id="47" name="object 13">
            <a:extLst>
              <a:ext uri="{FF2B5EF4-FFF2-40B4-BE49-F238E27FC236}">
                <a16:creationId xmlns:a16="http://schemas.microsoft.com/office/drawing/2014/main" id="{F5E0F776-97C3-AC0E-A5C5-E34147563DDF}"/>
              </a:ext>
            </a:extLst>
          </p:cNvPr>
          <p:cNvSpPr txBox="1">
            <a:spLocks/>
          </p:cNvSpPr>
          <p:nvPr/>
        </p:nvSpPr>
        <p:spPr>
          <a:xfrm>
            <a:off x="7110116" y="4119655"/>
            <a:ext cx="1990800" cy="719085"/>
          </a:xfrm>
          <a:prstGeom prst="rect">
            <a:avLst/>
          </a:prstGeom>
          <a:solidFill>
            <a:srgbClr val="A02B93"/>
          </a:solidFill>
          <a:ln>
            <a:noFill/>
          </a:ln>
          <a:effectLst/>
        </p:spPr>
        <p:txBody>
          <a:bodyPr vert="horz" wrap="square" lIns="91440" tIns="91440" rIns="91440" bIns="9144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1200" spc="-40">
                <a:solidFill>
                  <a:srgbClr val="FFFFFF"/>
                </a:solidFill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-4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"/>
              </a:rPr>
              <a:t>Role-specific interventions​</a:t>
            </a:r>
          </a:p>
        </p:txBody>
      </p:sp>
      <p:pic>
        <p:nvPicPr>
          <p:cNvPr id="54" name="Graphic 53" descr="Badge Tick1 with solid fill">
            <a:extLst>
              <a:ext uri="{FF2B5EF4-FFF2-40B4-BE49-F238E27FC236}">
                <a16:creationId xmlns:a16="http://schemas.microsoft.com/office/drawing/2014/main" id="{48C2F743-02F3-4767-83D2-137823BC0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9846" y="2555034"/>
            <a:ext cx="525405" cy="525405"/>
          </a:xfrm>
          <a:prstGeom prst="rect">
            <a:avLst/>
          </a:prstGeom>
        </p:spPr>
      </p:pic>
      <p:pic>
        <p:nvPicPr>
          <p:cNvPr id="55" name="Graphic 54" descr="Badge Tick1 with solid fill">
            <a:extLst>
              <a:ext uri="{FF2B5EF4-FFF2-40B4-BE49-F238E27FC236}">
                <a16:creationId xmlns:a16="http://schemas.microsoft.com/office/drawing/2014/main" id="{669D6D46-6EA2-881E-75F1-51D23E4CB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9846" y="3385893"/>
            <a:ext cx="525405" cy="525405"/>
          </a:xfrm>
          <a:prstGeom prst="rect">
            <a:avLst/>
          </a:prstGeom>
        </p:spPr>
      </p:pic>
      <p:pic>
        <p:nvPicPr>
          <p:cNvPr id="56" name="Graphic 55" descr="Badge Tick1 with solid fill">
            <a:extLst>
              <a:ext uri="{FF2B5EF4-FFF2-40B4-BE49-F238E27FC236}">
                <a16:creationId xmlns:a16="http://schemas.microsoft.com/office/drawing/2014/main" id="{6DC0E209-0626-8BB6-AB02-72917D2F8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9846" y="4216494"/>
            <a:ext cx="525405" cy="525405"/>
          </a:xfrm>
          <a:prstGeom prst="rect">
            <a:avLst/>
          </a:prstGeom>
        </p:spPr>
      </p:pic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C879E644-F316-8520-F23B-BBB8F485FAED}"/>
              </a:ext>
            </a:extLst>
          </p:cNvPr>
          <p:cNvSpPr/>
          <p:nvPr/>
        </p:nvSpPr>
        <p:spPr>
          <a:xfrm>
            <a:off x="696994" y="1583344"/>
            <a:ext cx="4743450" cy="670710"/>
          </a:xfrm>
          <a:prstGeom prst="roundRect">
            <a:avLst>
              <a:gd name="adj" fmla="val 8292"/>
            </a:avLst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FFFF">
                    <a:lumMod val="100000"/>
                  </a:srgbClr>
                </a:solidFill>
                <a:cs typeface="Calibri"/>
              </a:rPr>
              <a:t>Traditional</a:t>
            </a:r>
            <a:endParaRPr lang="en-US" sz="1600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E27C6FE2-70F6-D605-E70F-22850B4649C7}"/>
              </a:ext>
            </a:extLst>
          </p:cNvPr>
          <p:cNvSpPr/>
          <p:nvPr/>
        </p:nvSpPr>
        <p:spPr>
          <a:xfrm>
            <a:off x="6656966" y="1583344"/>
            <a:ext cx="4743450" cy="670710"/>
          </a:xfrm>
          <a:prstGeom prst="roundRect">
            <a:avLst>
              <a:gd name="adj" fmla="val 8292"/>
            </a:avLst>
          </a:prstGeom>
          <a:solidFill>
            <a:srgbClr val="A02B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FFFF">
                    <a:lumMod val="100000"/>
                  </a:srgbClr>
                </a:solidFill>
                <a:cs typeface="Calibri"/>
              </a:rPr>
              <a:t>Mission </a:t>
            </a:r>
            <a:r>
              <a:rPr lang="en-US" sz="2800" b="1" err="1">
                <a:solidFill>
                  <a:srgbClr val="FFFFFF">
                    <a:lumMod val="100000"/>
                  </a:srgbClr>
                </a:solidFill>
                <a:cs typeface="Calibri"/>
              </a:rPr>
              <a:t>Karmayogi</a:t>
            </a:r>
            <a:endParaRPr lang="en-US" sz="1600"/>
          </a:p>
        </p:txBody>
      </p:sp>
      <p:sp>
        <p:nvSpPr>
          <p:cNvPr id="81" name="Text 35">
            <a:extLst>
              <a:ext uri="{FF2B5EF4-FFF2-40B4-BE49-F238E27FC236}">
                <a16:creationId xmlns:a16="http://schemas.microsoft.com/office/drawing/2014/main" id="{16850E5E-3B52-B126-9EF0-BE3674DFB381}"/>
              </a:ext>
            </a:extLst>
          </p:cNvPr>
          <p:cNvSpPr/>
          <p:nvPr/>
        </p:nvSpPr>
        <p:spPr>
          <a:xfrm>
            <a:off x="548640" y="5215089"/>
            <a:ext cx="3877056" cy="193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/>
              <a:t>How The Ecosystem Works</a:t>
            </a:r>
            <a:endParaRPr lang="en-US" sz="1600" dirty="0"/>
          </a:p>
        </p:txBody>
      </p:sp>
      <p:sp>
        <p:nvSpPr>
          <p:cNvPr id="82" name="Shape 36">
            <a:extLst>
              <a:ext uri="{FF2B5EF4-FFF2-40B4-BE49-F238E27FC236}">
                <a16:creationId xmlns:a16="http://schemas.microsoft.com/office/drawing/2014/main" id="{44559CC1-8297-AEB5-C801-6EABAB9DBF31}"/>
              </a:ext>
            </a:extLst>
          </p:cNvPr>
          <p:cNvSpPr/>
          <p:nvPr/>
        </p:nvSpPr>
        <p:spPr>
          <a:xfrm>
            <a:off x="548640" y="5482688"/>
            <a:ext cx="1783080" cy="689512"/>
          </a:xfrm>
          <a:prstGeom prst="roundRect">
            <a:avLst>
              <a:gd name="adj" fmla="val 7463"/>
            </a:avLst>
          </a:prstGeom>
          <a:solidFill>
            <a:srgbClr val="FFFFFF"/>
          </a:solidFill>
          <a:ln w="12700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3" name="Text 37">
            <a:extLst>
              <a:ext uri="{FF2B5EF4-FFF2-40B4-BE49-F238E27FC236}">
                <a16:creationId xmlns:a16="http://schemas.microsoft.com/office/drawing/2014/main" id="{2169143D-5A1A-D73C-DEFB-77C5E16344D0}"/>
              </a:ext>
            </a:extLst>
          </p:cNvPr>
          <p:cNvSpPr/>
          <p:nvPr/>
        </p:nvSpPr>
        <p:spPr>
          <a:xfrm>
            <a:off x="640080" y="5565267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/>
              <a:t>Government priorities</a:t>
            </a:r>
            <a:endParaRPr lang="en-US" sz="1100" dirty="0"/>
          </a:p>
        </p:txBody>
      </p:sp>
      <p:sp>
        <p:nvSpPr>
          <p:cNvPr id="84" name="Text 38">
            <a:extLst>
              <a:ext uri="{FF2B5EF4-FFF2-40B4-BE49-F238E27FC236}">
                <a16:creationId xmlns:a16="http://schemas.microsoft.com/office/drawing/2014/main" id="{223A153C-138A-2EA7-2F33-CC9F1877AC31}"/>
              </a:ext>
            </a:extLst>
          </p:cNvPr>
          <p:cNvSpPr/>
          <p:nvPr/>
        </p:nvSpPr>
        <p:spPr>
          <a:xfrm>
            <a:off x="621792" y="5861304"/>
            <a:ext cx="16367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/>
              <a:t>Define roles &amp; functions</a:t>
            </a:r>
          </a:p>
        </p:txBody>
      </p:sp>
      <p:sp>
        <p:nvSpPr>
          <p:cNvPr id="85" name="Shape 39">
            <a:extLst>
              <a:ext uri="{FF2B5EF4-FFF2-40B4-BE49-F238E27FC236}">
                <a16:creationId xmlns:a16="http://schemas.microsoft.com/office/drawing/2014/main" id="{B566D607-EE49-B1C1-8231-C525EFA377A1}"/>
              </a:ext>
            </a:extLst>
          </p:cNvPr>
          <p:cNvSpPr/>
          <p:nvPr/>
        </p:nvSpPr>
        <p:spPr>
          <a:xfrm>
            <a:off x="2441448" y="5614416"/>
            <a:ext cx="310896" cy="502920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6" name="Shape 40">
            <a:extLst>
              <a:ext uri="{FF2B5EF4-FFF2-40B4-BE49-F238E27FC236}">
                <a16:creationId xmlns:a16="http://schemas.microsoft.com/office/drawing/2014/main" id="{8759EF09-220F-9656-C8DB-DCC945D60DC9}"/>
              </a:ext>
            </a:extLst>
          </p:cNvPr>
          <p:cNvSpPr/>
          <p:nvPr/>
        </p:nvSpPr>
        <p:spPr>
          <a:xfrm>
            <a:off x="2880360" y="5482688"/>
            <a:ext cx="1783080" cy="689512"/>
          </a:xfrm>
          <a:prstGeom prst="roundRect">
            <a:avLst>
              <a:gd name="adj" fmla="val 7463"/>
            </a:avLst>
          </a:prstGeom>
          <a:solidFill>
            <a:srgbClr val="FFFFFF"/>
          </a:solidFill>
          <a:ln w="12700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7" name="Text 41">
            <a:extLst>
              <a:ext uri="{FF2B5EF4-FFF2-40B4-BE49-F238E27FC236}">
                <a16:creationId xmlns:a16="http://schemas.microsoft.com/office/drawing/2014/main" id="{AC3B9C01-CB94-B839-3E64-0FCDD5DEFAF1}"/>
              </a:ext>
            </a:extLst>
          </p:cNvPr>
          <p:cNvSpPr/>
          <p:nvPr/>
        </p:nvSpPr>
        <p:spPr>
          <a:xfrm>
            <a:off x="2971800" y="5565267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/>
              <a:t>Capacity Building Plans</a:t>
            </a:r>
            <a:endParaRPr lang="en-US" sz="1100"/>
          </a:p>
        </p:txBody>
      </p:sp>
      <p:sp>
        <p:nvSpPr>
          <p:cNvPr id="88" name="Text 42">
            <a:extLst>
              <a:ext uri="{FF2B5EF4-FFF2-40B4-BE49-F238E27FC236}">
                <a16:creationId xmlns:a16="http://schemas.microsoft.com/office/drawing/2014/main" id="{6E0D5B11-4242-636D-5C8B-A958C113F873}"/>
              </a:ext>
            </a:extLst>
          </p:cNvPr>
          <p:cNvSpPr/>
          <p:nvPr/>
        </p:nvSpPr>
        <p:spPr>
          <a:xfrm>
            <a:off x="2953512" y="5861304"/>
            <a:ext cx="16367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/>
              <a:t>Identify required competencies</a:t>
            </a:r>
          </a:p>
        </p:txBody>
      </p:sp>
      <p:sp>
        <p:nvSpPr>
          <p:cNvPr id="89" name="Shape 43">
            <a:extLst>
              <a:ext uri="{FF2B5EF4-FFF2-40B4-BE49-F238E27FC236}">
                <a16:creationId xmlns:a16="http://schemas.microsoft.com/office/drawing/2014/main" id="{EF3EC93D-41C9-9CC7-A538-9422279FA1B5}"/>
              </a:ext>
            </a:extLst>
          </p:cNvPr>
          <p:cNvSpPr/>
          <p:nvPr/>
        </p:nvSpPr>
        <p:spPr>
          <a:xfrm>
            <a:off x="4773168" y="5614416"/>
            <a:ext cx="310896" cy="502920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0" name="Shape 44">
            <a:extLst>
              <a:ext uri="{FF2B5EF4-FFF2-40B4-BE49-F238E27FC236}">
                <a16:creationId xmlns:a16="http://schemas.microsoft.com/office/drawing/2014/main" id="{A395A799-7F9D-6A38-667F-F4792F33BE80}"/>
              </a:ext>
            </a:extLst>
          </p:cNvPr>
          <p:cNvSpPr/>
          <p:nvPr/>
        </p:nvSpPr>
        <p:spPr>
          <a:xfrm>
            <a:off x="5212080" y="5482688"/>
            <a:ext cx="1783080" cy="689512"/>
          </a:xfrm>
          <a:prstGeom prst="roundRect">
            <a:avLst>
              <a:gd name="adj" fmla="val 7463"/>
            </a:avLst>
          </a:prstGeom>
          <a:solidFill>
            <a:srgbClr val="FFFFFF"/>
          </a:solidFill>
          <a:ln w="12700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1" name="Text 45">
            <a:extLst>
              <a:ext uri="{FF2B5EF4-FFF2-40B4-BE49-F238E27FC236}">
                <a16:creationId xmlns:a16="http://schemas.microsoft.com/office/drawing/2014/main" id="{2DA4D7B0-5AD0-E283-738B-89B7BBF40FE3}"/>
              </a:ext>
            </a:extLst>
          </p:cNvPr>
          <p:cNvSpPr/>
          <p:nvPr/>
        </p:nvSpPr>
        <p:spPr>
          <a:xfrm>
            <a:off x="5303520" y="5565267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/>
              <a:t>Competency framework</a:t>
            </a:r>
            <a:endParaRPr lang="en-US" sz="1100"/>
          </a:p>
        </p:txBody>
      </p:sp>
      <p:sp>
        <p:nvSpPr>
          <p:cNvPr id="92" name="Text 46">
            <a:extLst>
              <a:ext uri="{FF2B5EF4-FFF2-40B4-BE49-F238E27FC236}">
                <a16:creationId xmlns:a16="http://schemas.microsoft.com/office/drawing/2014/main" id="{7DD47284-538F-33B3-A0C6-E026ACF44A72}"/>
              </a:ext>
            </a:extLst>
          </p:cNvPr>
          <p:cNvSpPr/>
          <p:nvPr/>
        </p:nvSpPr>
        <p:spPr>
          <a:xfrm>
            <a:off x="5285232" y="5861304"/>
            <a:ext cx="16367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/>
              <a:t>Functional • Behavioural • Domain</a:t>
            </a:r>
          </a:p>
        </p:txBody>
      </p:sp>
      <p:sp>
        <p:nvSpPr>
          <p:cNvPr id="93" name="Shape 47">
            <a:extLst>
              <a:ext uri="{FF2B5EF4-FFF2-40B4-BE49-F238E27FC236}">
                <a16:creationId xmlns:a16="http://schemas.microsoft.com/office/drawing/2014/main" id="{2689D8BD-BE33-7787-ABD9-99F9CF65088E}"/>
              </a:ext>
            </a:extLst>
          </p:cNvPr>
          <p:cNvSpPr/>
          <p:nvPr/>
        </p:nvSpPr>
        <p:spPr>
          <a:xfrm>
            <a:off x="7104888" y="5614416"/>
            <a:ext cx="310896" cy="502920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4" name="Shape 48">
            <a:extLst>
              <a:ext uri="{FF2B5EF4-FFF2-40B4-BE49-F238E27FC236}">
                <a16:creationId xmlns:a16="http://schemas.microsoft.com/office/drawing/2014/main" id="{30A3D43C-987E-FC8D-6CF6-84F460F3F73A}"/>
              </a:ext>
            </a:extLst>
          </p:cNvPr>
          <p:cNvSpPr/>
          <p:nvPr/>
        </p:nvSpPr>
        <p:spPr>
          <a:xfrm>
            <a:off x="7543800" y="5482688"/>
            <a:ext cx="1783080" cy="689512"/>
          </a:xfrm>
          <a:prstGeom prst="roundRect">
            <a:avLst>
              <a:gd name="adj" fmla="val 7463"/>
            </a:avLst>
          </a:prstGeom>
          <a:solidFill>
            <a:srgbClr val="FFFFFF"/>
          </a:solidFill>
          <a:ln w="12700">
            <a:solidFill>
              <a:srgbClr val="D8E1E8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5" name="Text 49">
            <a:extLst>
              <a:ext uri="{FF2B5EF4-FFF2-40B4-BE49-F238E27FC236}">
                <a16:creationId xmlns:a16="http://schemas.microsoft.com/office/drawing/2014/main" id="{38566C1C-DED3-56EC-F019-B85D8F09BDA9}"/>
              </a:ext>
            </a:extLst>
          </p:cNvPr>
          <p:cNvSpPr/>
          <p:nvPr/>
        </p:nvSpPr>
        <p:spPr>
          <a:xfrm>
            <a:off x="7635240" y="5565267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/>
              <a:t>Application levels</a:t>
            </a:r>
            <a:endParaRPr lang="en-US" sz="1100"/>
          </a:p>
        </p:txBody>
      </p:sp>
      <p:sp>
        <p:nvSpPr>
          <p:cNvPr id="96" name="Text 50">
            <a:extLst>
              <a:ext uri="{FF2B5EF4-FFF2-40B4-BE49-F238E27FC236}">
                <a16:creationId xmlns:a16="http://schemas.microsoft.com/office/drawing/2014/main" id="{A9FB9CA8-4D51-FF66-CDC0-6C1223F078F5}"/>
              </a:ext>
            </a:extLst>
          </p:cNvPr>
          <p:cNvSpPr/>
          <p:nvPr/>
        </p:nvSpPr>
        <p:spPr>
          <a:xfrm>
            <a:off x="7616952" y="5861304"/>
            <a:ext cx="16367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/>
              <a:t>Strategic • Tactical • Operational</a:t>
            </a:r>
          </a:p>
        </p:txBody>
      </p:sp>
      <p:sp>
        <p:nvSpPr>
          <p:cNvPr id="97" name="Shape 51">
            <a:extLst>
              <a:ext uri="{FF2B5EF4-FFF2-40B4-BE49-F238E27FC236}">
                <a16:creationId xmlns:a16="http://schemas.microsoft.com/office/drawing/2014/main" id="{64925C4D-BD36-47CD-D2EC-F899D5449E38}"/>
              </a:ext>
            </a:extLst>
          </p:cNvPr>
          <p:cNvSpPr/>
          <p:nvPr/>
        </p:nvSpPr>
        <p:spPr>
          <a:xfrm>
            <a:off x="9436608" y="5614416"/>
            <a:ext cx="310896" cy="502920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8" name="Shape 52">
            <a:extLst>
              <a:ext uri="{FF2B5EF4-FFF2-40B4-BE49-F238E27FC236}">
                <a16:creationId xmlns:a16="http://schemas.microsoft.com/office/drawing/2014/main" id="{C57882EC-DE53-AEA7-2451-ECFA94046236}"/>
              </a:ext>
            </a:extLst>
          </p:cNvPr>
          <p:cNvSpPr/>
          <p:nvPr/>
        </p:nvSpPr>
        <p:spPr>
          <a:xfrm>
            <a:off x="9875520" y="5482688"/>
            <a:ext cx="1783080" cy="689512"/>
          </a:xfrm>
          <a:prstGeom prst="roundRect">
            <a:avLst>
              <a:gd name="adj" fmla="val 7463"/>
            </a:avLst>
          </a:prstGeom>
          <a:solidFill>
            <a:srgbClr val="FAEDD2"/>
          </a:solidFill>
          <a:ln w="12700">
            <a:solidFill>
              <a:srgbClr val="F2D18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9" name="Text 53">
            <a:extLst>
              <a:ext uri="{FF2B5EF4-FFF2-40B4-BE49-F238E27FC236}">
                <a16:creationId xmlns:a16="http://schemas.microsoft.com/office/drawing/2014/main" id="{DDAAEF46-D755-4490-6E13-177CC70D70A8}"/>
              </a:ext>
            </a:extLst>
          </p:cNvPr>
          <p:cNvSpPr/>
          <p:nvPr/>
        </p:nvSpPr>
        <p:spPr>
          <a:xfrm>
            <a:off x="9982200" y="5613146"/>
            <a:ext cx="16764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/>
              <a:t>Learning interventions</a:t>
            </a:r>
            <a:endParaRPr lang="en-US" sz="1200" dirty="0"/>
          </a:p>
        </p:txBody>
      </p:sp>
      <p:sp>
        <p:nvSpPr>
          <p:cNvPr id="100" name="Text 54">
            <a:extLst>
              <a:ext uri="{FF2B5EF4-FFF2-40B4-BE49-F238E27FC236}">
                <a16:creationId xmlns:a16="http://schemas.microsoft.com/office/drawing/2014/main" id="{DB4F109E-6A9F-197C-B998-D51AD501F9F2}"/>
              </a:ext>
            </a:extLst>
          </p:cNvPr>
          <p:cNvSpPr/>
          <p:nvPr/>
        </p:nvSpPr>
        <p:spPr>
          <a:xfrm>
            <a:off x="9948672" y="5861304"/>
            <a:ext cx="163677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/>
              <a:t>Aligned to role &amp; outcomes</a:t>
            </a:r>
          </a:p>
        </p:txBody>
      </p:sp>
      <p:sp>
        <p:nvSpPr>
          <p:cNvPr id="102" name="Text 56">
            <a:extLst>
              <a:ext uri="{FF2B5EF4-FFF2-40B4-BE49-F238E27FC236}">
                <a16:creationId xmlns:a16="http://schemas.microsoft.com/office/drawing/2014/main" id="{C1C3486B-E8F7-2954-2CA9-C2CCF560C58A}"/>
              </a:ext>
            </a:extLst>
          </p:cNvPr>
          <p:cNvSpPr/>
          <p:nvPr/>
        </p:nvSpPr>
        <p:spPr>
          <a:xfrm>
            <a:off x="3005328" y="6457544"/>
            <a:ext cx="6172200" cy="24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</a:rPr>
              <a:t>Right Competencies  •  Right Role  •  Right Time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760587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angle 147">
            <a:extLst>
              <a:ext uri="{FF2B5EF4-FFF2-40B4-BE49-F238E27FC236}">
                <a16:creationId xmlns:a16="http://schemas.microsoft.com/office/drawing/2014/main" id="{8CAE9975-783A-A12B-EE22-E52683FA5833}"/>
              </a:ext>
            </a:extLst>
          </p:cNvPr>
          <p:cNvSpPr/>
          <p:nvPr/>
        </p:nvSpPr>
        <p:spPr>
          <a:xfrm>
            <a:off x="-9144" y="6386661"/>
            <a:ext cx="12201144" cy="452255"/>
          </a:xfrm>
          <a:prstGeom prst="rect">
            <a:avLst/>
          </a:prstGeom>
          <a:solidFill>
            <a:srgbClr val="BF52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6280601-442E-D9BA-997C-54C2E4D98820}"/>
              </a:ext>
            </a:extLst>
          </p:cNvPr>
          <p:cNvSpPr/>
          <p:nvPr/>
        </p:nvSpPr>
        <p:spPr>
          <a:xfrm>
            <a:off x="548640" y="126187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/>
              <a:t>UNNATI connects demand intelligence with intervention design and institutional delivery.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9AC8270-116B-E5D6-A4E2-E87FCB0C5CC6}"/>
              </a:ext>
            </a:extLst>
          </p:cNvPr>
          <p:cNvSpPr/>
          <p:nvPr/>
        </p:nvSpPr>
        <p:spPr>
          <a:xfrm>
            <a:off x="42976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rgbClr val="FAEDD2"/>
          </a:solidFill>
          <a:ln w="13970">
            <a:solidFill>
              <a:srgbClr val="F2D18E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1673620-9145-1A79-7642-E0416223CDE1}"/>
              </a:ext>
            </a:extLst>
          </p:cNvPr>
          <p:cNvSpPr/>
          <p:nvPr/>
        </p:nvSpPr>
        <p:spPr>
          <a:xfrm>
            <a:off x="548640" y="2001647"/>
            <a:ext cx="1347004" cy="193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17365D"/>
                </a:solidFill>
              </a:rPr>
              <a:t>Government </a:t>
            </a:r>
            <a:r>
              <a:rPr lang="en-US" sz="1400" b="1" dirty="0">
                <a:solidFill>
                  <a:srgbClr val="18313F"/>
                </a:solidFill>
              </a:rPr>
              <a:t>Priorities</a:t>
            </a:r>
            <a:endParaRPr lang="en-US" sz="1400" b="1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69828A3-83D5-7C86-7C40-8372F9A34D07}"/>
              </a:ext>
            </a:extLst>
          </p:cNvPr>
          <p:cNvSpPr/>
          <p:nvPr/>
        </p:nvSpPr>
        <p:spPr>
          <a:xfrm>
            <a:off x="539496" y="2169668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C6F75E67-FF11-5939-A09C-9557AF1E0C10}"/>
              </a:ext>
            </a:extLst>
          </p:cNvPr>
          <p:cNvSpPr/>
          <p:nvPr/>
        </p:nvSpPr>
        <p:spPr>
          <a:xfrm>
            <a:off x="207568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rgbClr val="FAEDD2"/>
          </a:solidFill>
          <a:ln w="13970">
            <a:solidFill>
              <a:srgbClr val="F2D18E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1969D98-8BAE-22AC-FB8C-E0DAFF98A9A6}"/>
              </a:ext>
            </a:extLst>
          </p:cNvPr>
          <p:cNvSpPr/>
          <p:nvPr/>
        </p:nvSpPr>
        <p:spPr>
          <a:xfrm>
            <a:off x="2213346" y="1905635"/>
            <a:ext cx="1319285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Roles &amp; Functions</a:t>
            </a:r>
            <a:endParaRPr lang="en-US" sz="140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CCBF9DC3-E1A5-FF0B-E441-9ED571687ED5}"/>
              </a:ext>
            </a:extLst>
          </p:cNvPr>
          <p:cNvSpPr/>
          <p:nvPr/>
        </p:nvSpPr>
        <p:spPr>
          <a:xfrm>
            <a:off x="372160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rgbClr val="FAEDD2"/>
          </a:solidFill>
          <a:ln w="13970">
            <a:solidFill>
              <a:srgbClr val="F2D18E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486857B7-2CB8-7550-D96C-B17BACFCC46F}"/>
              </a:ext>
            </a:extLst>
          </p:cNvPr>
          <p:cNvSpPr/>
          <p:nvPr/>
        </p:nvSpPr>
        <p:spPr>
          <a:xfrm>
            <a:off x="3831335" y="1865630"/>
            <a:ext cx="1371101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AI Driven CBPs on </a:t>
            </a:r>
            <a:r>
              <a:rPr lang="en-US" sz="1400" b="1" dirty="0" err="1">
                <a:solidFill>
                  <a:srgbClr val="17365D"/>
                </a:solidFill>
              </a:rPr>
              <a:t>iGOT</a:t>
            </a:r>
            <a:endParaRPr lang="en-US" sz="140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AB44F4BE-6D75-D5FC-F11D-4D39C1BE8466}"/>
              </a:ext>
            </a:extLst>
          </p:cNvPr>
          <p:cNvSpPr/>
          <p:nvPr/>
        </p:nvSpPr>
        <p:spPr>
          <a:xfrm>
            <a:off x="3831336" y="2169668"/>
            <a:ext cx="1316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/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AA59CC95-9081-1508-22DC-CFB3B08C965C}"/>
              </a:ext>
            </a:extLst>
          </p:cNvPr>
          <p:cNvSpPr/>
          <p:nvPr/>
        </p:nvSpPr>
        <p:spPr>
          <a:xfrm>
            <a:off x="536752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chemeClr val="accent2">
              <a:lumMod val="20000"/>
              <a:lumOff val="80000"/>
            </a:schemeClr>
          </a:solidFill>
          <a:ln w="1397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ACB3235C-A97F-B34C-FD6D-99596C65FDB5}"/>
              </a:ext>
            </a:extLst>
          </p:cNvPr>
          <p:cNvSpPr/>
          <p:nvPr/>
        </p:nvSpPr>
        <p:spPr>
          <a:xfrm>
            <a:off x="5477256" y="1997329"/>
            <a:ext cx="1343420" cy="1723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UNNATI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Demand Intelligence</a:t>
            </a:r>
            <a:endParaRPr lang="en-US" sz="1400" dirty="0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2E6375D0-D933-8679-82D9-1AC7B56CC46C}"/>
              </a:ext>
            </a:extLst>
          </p:cNvPr>
          <p:cNvSpPr/>
          <p:nvPr/>
        </p:nvSpPr>
        <p:spPr>
          <a:xfrm>
            <a:off x="701344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chemeClr val="accent2">
              <a:lumMod val="20000"/>
              <a:lumOff val="80000"/>
            </a:schemeClr>
          </a:solidFill>
          <a:ln w="1397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30E875CA-5D46-9B51-98D1-518FCEA011B2}"/>
              </a:ext>
            </a:extLst>
          </p:cNvPr>
          <p:cNvSpPr/>
          <p:nvPr/>
        </p:nvSpPr>
        <p:spPr>
          <a:xfrm>
            <a:off x="7121777" y="2016379"/>
            <a:ext cx="1372001" cy="1284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Learning Intervention Design</a:t>
            </a:r>
            <a:endParaRPr lang="en-US" sz="1400" dirty="0"/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61878827-C1C2-810D-3AAD-B32EFC4B9BBC}"/>
              </a:ext>
            </a:extLst>
          </p:cNvPr>
          <p:cNvSpPr/>
          <p:nvPr/>
        </p:nvSpPr>
        <p:spPr>
          <a:xfrm>
            <a:off x="865936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chemeClr val="accent2">
              <a:lumMod val="20000"/>
              <a:lumOff val="80000"/>
            </a:schemeClr>
          </a:solidFill>
          <a:ln w="1397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73C380A5-08E0-D94A-7D0C-85AFE0F879BD}"/>
              </a:ext>
            </a:extLst>
          </p:cNvPr>
          <p:cNvSpPr/>
          <p:nvPr/>
        </p:nvSpPr>
        <p:spPr>
          <a:xfrm>
            <a:off x="8795517" y="2049653"/>
            <a:ext cx="1345178" cy="1618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UNNATI Exchange</a:t>
            </a:r>
            <a:endParaRPr lang="en-US" sz="1400" dirty="0"/>
          </a:p>
        </p:txBody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id="{FE31066F-65EA-94A4-72D8-57297E6FD4AA}"/>
              </a:ext>
            </a:extLst>
          </p:cNvPr>
          <p:cNvSpPr/>
          <p:nvPr/>
        </p:nvSpPr>
        <p:spPr>
          <a:xfrm>
            <a:off x="10305288" y="1703324"/>
            <a:ext cx="1481328" cy="804672"/>
          </a:xfrm>
          <a:prstGeom prst="roundRect">
            <a:avLst>
              <a:gd name="adj" fmla="val 5682"/>
            </a:avLst>
          </a:prstGeom>
          <a:solidFill>
            <a:schemeClr val="accent6">
              <a:lumMod val="20000"/>
              <a:lumOff val="80000"/>
            </a:schemeClr>
          </a:solidFill>
          <a:ln w="13970">
            <a:solidFill>
              <a:srgbClr val="91CBB2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6539C409-A643-9ED4-B3C3-EDFC189E1C54}"/>
              </a:ext>
            </a:extLst>
          </p:cNvPr>
          <p:cNvSpPr/>
          <p:nvPr/>
        </p:nvSpPr>
        <p:spPr>
          <a:xfrm>
            <a:off x="10442696" y="2029971"/>
            <a:ext cx="1343919" cy="18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65D"/>
                </a:solidFill>
              </a:rPr>
              <a:t>Institution Delivery</a:t>
            </a:r>
            <a:endParaRPr lang="en-US" sz="1400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FAF7B4-C6A9-4A5F-792B-D5125B75F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175"/>
          </a:xfrm>
        </p:spPr>
        <p:txBody>
          <a:bodyPr/>
          <a:lstStyle/>
          <a:p>
            <a:r>
              <a:rPr lang="en-US"/>
              <a:t>How TIs Become Capacity Building Institutions</a:t>
            </a:r>
          </a:p>
        </p:txBody>
      </p:sp>
      <p:sp>
        <p:nvSpPr>
          <p:cNvPr id="44" name="Shape 39">
            <a:extLst>
              <a:ext uri="{FF2B5EF4-FFF2-40B4-BE49-F238E27FC236}">
                <a16:creationId xmlns:a16="http://schemas.microsoft.com/office/drawing/2014/main" id="{E59789A2-1A03-372C-2113-4924EEFC754A}"/>
              </a:ext>
            </a:extLst>
          </p:cNvPr>
          <p:cNvSpPr/>
          <p:nvPr/>
        </p:nvSpPr>
        <p:spPr>
          <a:xfrm>
            <a:off x="1938528" y="1991360"/>
            <a:ext cx="110227" cy="178308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5" name="Shape 39">
            <a:extLst>
              <a:ext uri="{FF2B5EF4-FFF2-40B4-BE49-F238E27FC236}">
                <a16:creationId xmlns:a16="http://schemas.microsoft.com/office/drawing/2014/main" id="{0576605D-7E50-9520-A2F5-6B0D270FBF5C}"/>
              </a:ext>
            </a:extLst>
          </p:cNvPr>
          <p:cNvSpPr/>
          <p:nvPr/>
        </p:nvSpPr>
        <p:spPr>
          <a:xfrm>
            <a:off x="3590680" y="1986788"/>
            <a:ext cx="110227" cy="178308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Shape 39">
            <a:extLst>
              <a:ext uri="{FF2B5EF4-FFF2-40B4-BE49-F238E27FC236}">
                <a16:creationId xmlns:a16="http://schemas.microsoft.com/office/drawing/2014/main" id="{528C642C-00E2-CA6E-E39B-3BAB4BE23EC5}"/>
              </a:ext>
            </a:extLst>
          </p:cNvPr>
          <p:cNvSpPr/>
          <p:nvPr/>
        </p:nvSpPr>
        <p:spPr>
          <a:xfrm>
            <a:off x="5230118" y="1986788"/>
            <a:ext cx="110227" cy="178308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7" name="Shape 39">
            <a:extLst>
              <a:ext uri="{FF2B5EF4-FFF2-40B4-BE49-F238E27FC236}">
                <a16:creationId xmlns:a16="http://schemas.microsoft.com/office/drawing/2014/main" id="{9352C26E-8E63-AD37-01BC-E9A68BD672DF}"/>
              </a:ext>
            </a:extLst>
          </p:cNvPr>
          <p:cNvSpPr/>
          <p:nvPr/>
        </p:nvSpPr>
        <p:spPr>
          <a:xfrm>
            <a:off x="6875540" y="1997329"/>
            <a:ext cx="110227" cy="178308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8" name="Shape 39">
            <a:extLst>
              <a:ext uri="{FF2B5EF4-FFF2-40B4-BE49-F238E27FC236}">
                <a16:creationId xmlns:a16="http://schemas.microsoft.com/office/drawing/2014/main" id="{44122114-B325-662A-93F9-AC830E728A83}"/>
              </a:ext>
            </a:extLst>
          </p:cNvPr>
          <p:cNvSpPr/>
          <p:nvPr/>
        </p:nvSpPr>
        <p:spPr>
          <a:xfrm>
            <a:off x="8521460" y="2016506"/>
            <a:ext cx="110227" cy="178308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9" name="Shape 39">
            <a:extLst>
              <a:ext uri="{FF2B5EF4-FFF2-40B4-BE49-F238E27FC236}">
                <a16:creationId xmlns:a16="http://schemas.microsoft.com/office/drawing/2014/main" id="{6408BE60-56D0-4185-13F3-6547A10961C3}"/>
              </a:ext>
            </a:extLst>
          </p:cNvPr>
          <p:cNvSpPr/>
          <p:nvPr/>
        </p:nvSpPr>
        <p:spPr>
          <a:xfrm>
            <a:off x="10167878" y="2016506"/>
            <a:ext cx="110227" cy="178308"/>
          </a:xfrm>
          <a:prstGeom prst="chevron">
            <a:avLst/>
          </a:prstGeom>
          <a:solidFill>
            <a:srgbClr val="A9BDCC"/>
          </a:solidFill>
          <a:ln w="12700">
            <a:solidFill>
              <a:srgbClr val="A9BDC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0" name="Text 37">
            <a:extLst>
              <a:ext uri="{FF2B5EF4-FFF2-40B4-BE49-F238E27FC236}">
                <a16:creationId xmlns:a16="http://schemas.microsoft.com/office/drawing/2014/main" id="{6FE3742F-3E2A-A529-86F2-B7DEE6B897FE}"/>
              </a:ext>
            </a:extLst>
          </p:cNvPr>
          <p:cNvSpPr/>
          <p:nvPr/>
        </p:nvSpPr>
        <p:spPr>
          <a:xfrm>
            <a:off x="428416" y="2732083"/>
            <a:ext cx="6227064" cy="497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 dirty="0"/>
              <a:t>Three Institutional Capabilities</a:t>
            </a:r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F96D719-E97B-017B-1EA9-FD75CD417F58}"/>
              </a:ext>
            </a:extLst>
          </p:cNvPr>
          <p:cNvGrpSpPr/>
          <p:nvPr/>
        </p:nvGrpSpPr>
        <p:grpSpPr>
          <a:xfrm>
            <a:off x="1596829" y="3276591"/>
            <a:ext cx="8571049" cy="2956315"/>
            <a:chOff x="461264" y="1916121"/>
            <a:chExt cx="11277600" cy="4070662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635A2B8D-5275-9B05-EEDE-D881C9178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64" y="1945695"/>
              <a:ext cx="3623936" cy="3841301"/>
            </a:xfrm>
            <a:custGeom>
              <a:avLst/>
              <a:gdLst>
                <a:gd name="T0" fmla="*/ 0 w 1572"/>
                <a:gd name="T1" fmla="*/ 0 h 4300"/>
                <a:gd name="T2" fmla="*/ 0 w 1572"/>
                <a:gd name="T3" fmla="*/ 3986 h 4300"/>
                <a:gd name="T4" fmla="*/ 193 w 1572"/>
                <a:gd name="T5" fmla="*/ 4160 h 4300"/>
                <a:gd name="T6" fmla="*/ 786 w 1572"/>
                <a:gd name="T7" fmla="*/ 3851 h 4300"/>
                <a:gd name="T8" fmla="*/ 1342 w 1572"/>
                <a:gd name="T9" fmla="*/ 4136 h 4300"/>
                <a:gd name="T10" fmla="*/ 1572 w 1572"/>
                <a:gd name="T11" fmla="*/ 4027 h 4300"/>
                <a:gd name="T12" fmla="*/ 1572 w 1572"/>
                <a:gd name="T13" fmla="*/ 0 h 4300"/>
                <a:gd name="T14" fmla="*/ 0 w 1572"/>
                <a:gd name="T15" fmla="*/ 0 h 4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2" h="4300">
                  <a:moveTo>
                    <a:pt x="0" y="0"/>
                  </a:moveTo>
                  <a:cubicBezTo>
                    <a:pt x="0" y="0"/>
                    <a:pt x="0" y="3697"/>
                    <a:pt x="0" y="3986"/>
                  </a:cubicBezTo>
                  <a:cubicBezTo>
                    <a:pt x="0" y="4280"/>
                    <a:pt x="131" y="4197"/>
                    <a:pt x="193" y="4160"/>
                  </a:cubicBezTo>
                  <a:cubicBezTo>
                    <a:pt x="255" y="4122"/>
                    <a:pt x="612" y="3851"/>
                    <a:pt x="786" y="3851"/>
                  </a:cubicBezTo>
                  <a:cubicBezTo>
                    <a:pt x="960" y="3851"/>
                    <a:pt x="1264" y="4083"/>
                    <a:pt x="1342" y="4136"/>
                  </a:cubicBezTo>
                  <a:cubicBezTo>
                    <a:pt x="1421" y="4188"/>
                    <a:pt x="1572" y="4300"/>
                    <a:pt x="1572" y="4027"/>
                  </a:cubicBezTo>
                  <a:cubicBezTo>
                    <a:pt x="1572" y="3758"/>
                    <a:pt x="1572" y="0"/>
                    <a:pt x="1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E71FE8-9CFD-9E9D-D24B-C85C4519A84E}"/>
                </a:ext>
              </a:extLst>
            </p:cNvPr>
            <p:cNvSpPr txBox="1"/>
            <p:nvPr/>
          </p:nvSpPr>
          <p:spPr>
            <a:xfrm>
              <a:off x="645812" y="1916121"/>
              <a:ext cx="3254841" cy="55792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Understand Demand</a:t>
              </a: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6AF89121-99F4-E509-B803-FB3046B9B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8096" y="1951327"/>
              <a:ext cx="3623936" cy="3835670"/>
            </a:xfrm>
            <a:custGeom>
              <a:avLst/>
              <a:gdLst>
                <a:gd name="T0" fmla="*/ 0 w 1572"/>
                <a:gd name="T1" fmla="*/ 0 h 4300"/>
                <a:gd name="T2" fmla="*/ 0 w 1572"/>
                <a:gd name="T3" fmla="*/ 3986 h 4300"/>
                <a:gd name="T4" fmla="*/ 194 w 1572"/>
                <a:gd name="T5" fmla="*/ 4160 h 4300"/>
                <a:gd name="T6" fmla="*/ 786 w 1572"/>
                <a:gd name="T7" fmla="*/ 3851 h 4300"/>
                <a:gd name="T8" fmla="*/ 1343 w 1572"/>
                <a:gd name="T9" fmla="*/ 4136 h 4300"/>
                <a:gd name="T10" fmla="*/ 1572 w 1572"/>
                <a:gd name="T11" fmla="*/ 4027 h 4300"/>
                <a:gd name="T12" fmla="*/ 1572 w 1572"/>
                <a:gd name="T13" fmla="*/ 0 h 4300"/>
                <a:gd name="T14" fmla="*/ 0 w 1572"/>
                <a:gd name="T15" fmla="*/ 0 h 4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2" h="4300">
                  <a:moveTo>
                    <a:pt x="0" y="0"/>
                  </a:moveTo>
                  <a:cubicBezTo>
                    <a:pt x="0" y="0"/>
                    <a:pt x="0" y="3697"/>
                    <a:pt x="0" y="3986"/>
                  </a:cubicBezTo>
                  <a:cubicBezTo>
                    <a:pt x="0" y="4280"/>
                    <a:pt x="132" y="4197"/>
                    <a:pt x="194" y="4160"/>
                  </a:cubicBezTo>
                  <a:cubicBezTo>
                    <a:pt x="256" y="4122"/>
                    <a:pt x="612" y="3851"/>
                    <a:pt x="786" y="3851"/>
                  </a:cubicBezTo>
                  <a:cubicBezTo>
                    <a:pt x="960" y="3851"/>
                    <a:pt x="1264" y="4083"/>
                    <a:pt x="1343" y="4136"/>
                  </a:cubicBezTo>
                  <a:cubicBezTo>
                    <a:pt x="1422" y="4188"/>
                    <a:pt x="1572" y="4300"/>
                    <a:pt x="1572" y="4027"/>
                  </a:cubicBezTo>
                  <a:cubicBezTo>
                    <a:pt x="1572" y="3758"/>
                    <a:pt x="1572" y="0"/>
                    <a:pt x="1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36A67D78-758E-F12F-AC41-838B3662A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4928" y="1951327"/>
              <a:ext cx="3623936" cy="3835670"/>
            </a:xfrm>
            <a:custGeom>
              <a:avLst/>
              <a:gdLst>
                <a:gd name="T0" fmla="*/ 0 w 1572"/>
                <a:gd name="T1" fmla="*/ 0 h 4300"/>
                <a:gd name="T2" fmla="*/ 0 w 1572"/>
                <a:gd name="T3" fmla="*/ 3986 h 4300"/>
                <a:gd name="T4" fmla="*/ 193 w 1572"/>
                <a:gd name="T5" fmla="*/ 4160 h 4300"/>
                <a:gd name="T6" fmla="*/ 786 w 1572"/>
                <a:gd name="T7" fmla="*/ 3851 h 4300"/>
                <a:gd name="T8" fmla="*/ 1342 w 1572"/>
                <a:gd name="T9" fmla="*/ 4136 h 4300"/>
                <a:gd name="T10" fmla="*/ 1572 w 1572"/>
                <a:gd name="T11" fmla="*/ 4027 h 4300"/>
                <a:gd name="T12" fmla="*/ 1572 w 1572"/>
                <a:gd name="T13" fmla="*/ 0 h 4300"/>
                <a:gd name="T14" fmla="*/ 0 w 1572"/>
                <a:gd name="T15" fmla="*/ 0 h 4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2" h="4300">
                  <a:moveTo>
                    <a:pt x="0" y="0"/>
                  </a:moveTo>
                  <a:cubicBezTo>
                    <a:pt x="0" y="0"/>
                    <a:pt x="0" y="3697"/>
                    <a:pt x="0" y="3986"/>
                  </a:cubicBezTo>
                  <a:cubicBezTo>
                    <a:pt x="0" y="4280"/>
                    <a:pt x="132" y="4197"/>
                    <a:pt x="193" y="4160"/>
                  </a:cubicBezTo>
                  <a:cubicBezTo>
                    <a:pt x="255" y="4122"/>
                    <a:pt x="612" y="3851"/>
                    <a:pt x="786" y="3851"/>
                  </a:cubicBezTo>
                  <a:cubicBezTo>
                    <a:pt x="960" y="3851"/>
                    <a:pt x="1264" y="4083"/>
                    <a:pt x="1342" y="4136"/>
                  </a:cubicBezTo>
                  <a:cubicBezTo>
                    <a:pt x="1421" y="4188"/>
                    <a:pt x="1572" y="4300"/>
                    <a:pt x="1572" y="4027"/>
                  </a:cubicBezTo>
                  <a:cubicBezTo>
                    <a:pt x="1572" y="3758"/>
                    <a:pt x="1572" y="0"/>
                    <a:pt x="1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B39053A-AE64-1C2C-F6AF-24C73D7E9F90}"/>
                </a:ext>
              </a:extLst>
            </p:cNvPr>
            <p:cNvGrpSpPr/>
            <p:nvPr/>
          </p:nvGrpSpPr>
          <p:grpSpPr>
            <a:xfrm>
              <a:off x="1653327" y="4746973"/>
              <a:ext cx="1239810" cy="1239810"/>
              <a:chOff x="558510" y="8055070"/>
              <a:chExt cx="1239810" cy="1239810"/>
            </a:xfrm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7AAEE22B-40CC-5F7D-A6DE-0667F26AD2D4}"/>
                  </a:ext>
                </a:extLst>
              </p:cNvPr>
              <p:cNvSpPr/>
              <p:nvPr/>
            </p:nvSpPr>
            <p:spPr>
              <a:xfrm>
                <a:off x="558510" y="8055070"/>
                <a:ext cx="1239810" cy="12398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610" tIns="54610" rIns="54610" bIns="5461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6874D383-6540-0604-60A9-D2CD77674A9C}"/>
                  </a:ext>
                </a:extLst>
              </p:cNvPr>
              <p:cNvGrpSpPr/>
              <p:nvPr/>
            </p:nvGrpSpPr>
            <p:grpSpPr>
              <a:xfrm>
                <a:off x="633956" y="8130516"/>
                <a:ext cx="1088918" cy="1088918"/>
                <a:chOff x="6735565" y="5044034"/>
                <a:chExt cx="879800" cy="881111"/>
              </a:xfrm>
            </p:grpSpPr>
            <p:sp>
              <p:nvSpPr>
                <p:cNvPr id="134" name="Oval 29">
                  <a:extLst>
                    <a:ext uri="{FF2B5EF4-FFF2-40B4-BE49-F238E27FC236}">
                      <a16:creationId xmlns:a16="http://schemas.microsoft.com/office/drawing/2014/main" id="{D2EC998F-0DE5-FCF5-9967-A34E557E1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35565" y="5044034"/>
                  <a:ext cx="879800" cy="881111"/>
                </a:xfrm>
                <a:prstGeom prst="ellipse">
                  <a:avLst/>
                </a:prstGeom>
                <a:solidFill>
                  <a:schemeClr val="accent3"/>
                </a:solidFill>
                <a:ln w="285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Freeform 667">
                  <a:extLst>
                    <a:ext uri="{FF2B5EF4-FFF2-40B4-BE49-F238E27FC236}">
                      <a16:creationId xmlns:a16="http://schemas.microsoft.com/office/drawing/2014/main" id="{B4E81EF9-B4EA-08BC-AEB6-2E5E4D6C90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11621" y="5254182"/>
                  <a:ext cx="673327" cy="647459"/>
                </a:xfrm>
                <a:custGeom>
                  <a:avLst/>
                  <a:gdLst/>
                  <a:ahLst/>
                  <a:cxnLst>
                    <a:cxn ang="0">
                      <a:pos x="200" y="425"/>
                    </a:cxn>
                    <a:cxn ang="0">
                      <a:pos x="433" y="237"/>
                    </a:cxn>
                    <a:cxn ang="0">
                      <a:pos x="242" y="47"/>
                    </a:cxn>
                    <a:cxn ang="0">
                      <a:pos x="150" y="0"/>
                    </a:cxn>
                    <a:cxn ang="0">
                      <a:pos x="35" y="115"/>
                    </a:cxn>
                    <a:cxn ang="0">
                      <a:pos x="35" y="126"/>
                    </a:cxn>
                    <a:cxn ang="0">
                      <a:pos x="0" y="199"/>
                    </a:cxn>
                    <a:cxn ang="0">
                      <a:pos x="0" y="200"/>
                    </a:cxn>
                    <a:cxn ang="0">
                      <a:pos x="0" y="200"/>
                    </a:cxn>
                    <a:cxn ang="0">
                      <a:pos x="0" y="200"/>
                    </a:cxn>
                    <a:cxn ang="0">
                      <a:pos x="0" y="200"/>
                    </a:cxn>
                    <a:cxn ang="0">
                      <a:pos x="39" y="239"/>
                    </a:cxn>
                    <a:cxn ang="0">
                      <a:pos x="45" y="248"/>
                    </a:cxn>
                    <a:cxn ang="0">
                      <a:pos x="45" y="252"/>
                    </a:cxn>
                    <a:cxn ang="0">
                      <a:pos x="58" y="283"/>
                    </a:cxn>
                    <a:cxn ang="0">
                      <a:pos x="58" y="283"/>
                    </a:cxn>
                    <a:cxn ang="0">
                      <a:pos x="200" y="425"/>
                    </a:cxn>
                  </a:cxnLst>
                  <a:rect l="0" t="0" r="r" b="b"/>
                  <a:pathLst>
                    <a:path w="433" h="425">
                      <a:moveTo>
                        <a:pt x="200" y="425"/>
                      </a:moveTo>
                      <a:cubicBezTo>
                        <a:pt x="308" y="412"/>
                        <a:pt x="398" y="337"/>
                        <a:pt x="433" y="237"/>
                      </a:cubicBezTo>
                      <a:cubicBezTo>
                        <a:pt x="242" y="47"/>
                        <a:pt x="242" y="47"/>
                        <a:pt x="242" y="47"/>
                      </a:cubicBezTo>
                      <a:cubicBezTo>
                        <a:pt x="221" y="19"/>
                        <a:pt x="187" y="0"/>
                        <a:pt x="150" y="0"/>
                      </a:cubicBezTo>
                      <a:cubicBezTo>
                        <a:pt x="86" y="0"/>
                        <a:pt x="35" y="52"/>
                        <a:pt x="35" y="115"/>
                      </a:cubicBezTo>
                      <a:cubicBezTo>
                        <a:pt x="35" y="126"/>
                        <a:pt x="35" y="126"/>
                        <a:pt x="35" y="126"/>
                      </a:cubicBezTo>
                      <a:cubicBezTo>
                        <a:pt x="0" y="199"/>
                        <a:pt x="0" y="199"/>
                        <a:pt x="0" y="199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39" y="239"/>
                        <a:pt x="39" y="239"/>
                        <a:pt x="39" y="239"/>
                      </a:cubicBezTo>
                      <a:cubicBezTo>
                        <a:pt x="40" y="243"/>
                        <a:pt x="42" y="246"/>
                        <a:pt x="45" y="248"/>
                      </a:cubicBezTo>
                      <a:cubicBezTo>
                        <a:pt x="45" y="252"/>
                        <a:pt x="45" y="252"/>
                        <a:pt x="45" y="252"/>
                      </a:cubicBezTo>
                      <a:cubicBezTo>
                        <a:pt x="45" y="264"/>
                        <a:pt x="50" y="275"/>
                        <a:pt x="58" y="283"/>
                      </a:cubicBezTo>
                      <a:cubicBezTo>
                        <a:pt x="58" y="283"/>
                        <a:pt x="58" y="283"/>
                        <a:pt x="58" y="283"/>
                      </a:cubicBezTo>
                      <a:lnTo>
                        <a:pt x="200" y="425"/>
                      </a:lnTo>
                      <a:close/>
                    </a:path>
                  </a:pathLst>
                </a:custGeom>
                <a:solidFill>
                  <a:schemeClr val="accent3">
                    <a:lumMod val="90000"/>
                    <a:lumOff val="1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Freeform 668">
                  <a:extLst>
                    <a:ext uri="{FF2B5EF4-FFF2-40B4-BE49-F238E27FC236}">
                      <a16:creationId xmlns:a16="http://schemas.microsoft.com/office/drawing/2014/main" id="{B3B4D857-07BC-6F9D-F6B4-8B9B7230C5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19785" y="5262345"/>
                  <a:ext cx="410398" cy="458256"/>
                </a:xfrm>
                <a:custGeom>
                  <a:avLst/>
                  <a:gdLst/>
                  <a:ahLst/>
                  <a:cxnLst>
                    <a:cxn ang="0">
                      <a:pos x="150" y="0"/>
                    </a:cxn>
                    <a:cxn ang="0">
                      <a:pos x="35" y="115"/>
                    </a:cxn>
                    <a:cxn ang="0">
                      <a:pos x="35" y="126"/>
                    </a:cxn>
                    <a:cxn ang="0">
                      <a:pos x="0" y="200"/>
                    </a:cxn>
                    <a:cxn ang="0">
                      <a:pos x="36" y="200"/>
                    </a:cxn>
                    <a:cxn ang="0">
                      <a:pos x="40" y="216"/>
                    </a:cxn>
                    <a:cxn ang="0">
                      <a:pos x="38" y="223"/>
                    </a:cxn>
                    <a:cxn ang="0">
                      <a:pos x="41" y="231"/>
                    </a:cxn>
                    <a:cxn ang="0">
                      <a:pos x="39" y="238"/>
                    </a:cxn>
                    <a:cxn ang="0">
                      <a:pos x="45" y="248"/>
                    </a:cxn>
                    <a:cxn ang="0">
                      <a:pos x="45" y="252"/>
                    </a:cxn>
                    <a:cxn ang="0">
                      <a:pos x="89" y="296"/>
                    </a:cxn>
                    <a:cxn ang="0">
                      <a:pos x="149" y="296"/>
                    </a:cxn>
                    <a:cxn ang="0">
                      <a:pos x="150" y="296"/>
                    </a:cxn>
                    <a:cxn ang="0">
                      <a:pos x="150" y="296"/>
                    </a:cxn>
                    <a:cxn ang="0">
                      <a:pos x="153" y="296"/>
                    </a:cxn>
                    <a:cxn ang="0">
                      <a:pos x="265" y="296"/>
                    </a:cxn>
                    <a:cxn ang="0">
                      <a:pos x="265" y="181"/>
                    </a:cxn>
                    <a:cxn ang="0">
                      <a:pos x="265" y="115"/>
                    </a:cxn>
                    <a:cxn ang="0">
                      <a:pos x="150" y="0"/>
                    </a:cxn>
                  </a:cxnLst>
                  <a:rect l="0" t="0" r="r" b="b"/>
                  <a:pathLst>
                    <a:path w="265" h="296">
                      <a:moveTo>
                        <a:pt x="150" y="0"/>
                      </a:moveTo>
                      <a:cubicBezTo>
                        <a:pt x="86" y="0"/>
                        <a:pt x="35" y="52"/>
                        <a:pt x="35" y="115"/>
                      </a:cubicBezTo>
                      <a:cubicBezTo>
                        <a:pt x="35" y="126"/>
                        <a:pt x="35" y="126"/>
                        <a:pt x="35" y="126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36" y="200"/>
                        <a:pt x="36" y="200"/>
                        <a:pt x="36" y="200"/>
                      </a:cubicBezTo>
                      <a:cubicBezTo>
                        <a:pt x="37" y="205"/>
                        <a:pt x="39" y="211"/>
                        <a:pt x="40" y="216"/>
                      </a:cubicBezTo>
                      <a:cubicBezTo>
                        <a:pt x="39" y="218"/>
                        <a:pt x="38" y="220"/>
                        <a:pt x="38" y="223"/>
                      </a:cubicBezTo>
                      <a:cubicBezTo>
                        <a:pt x="38" y="226"/>
                        <a:pt x="39" y="229"/>
                        <a:pt x="41" y="231"/>
                      </a:cubicBezTo>
                      <a:cubicBezTo>
                        <a:pt x="40" y="233"/>
                        <a:pt x="39" y="235"/>
                        <a:pt x="39" y="238"/>
                      </a:cubicBezTo>
                      <a:cubicBezTo>
                        <a:pt x="39" y="242"/>
                        <a:pt x="42" y="246"/>
                        <a:pt x="45" y="248"/>
                      </a:cubicBezTo>
                      <a:cubicBezTo>
                        <a:pt x="45" y="252"/>
                        <a:pt x="45" y="252"/>
                        <a:pt x="45" y="252"/>
                      </a:cubicBezTo>
                      <a:cubicBezTo>
                        <a:pt x="45" y="276"/>
                        <a:pt x="65" y="296"/>
                        <a:pt x="89" y="296"/>
                      </a:cubicBezTo>
                      <a:cubicBezTo>
                        <a:pt x="149" y="296"/>
                        <a:pt x="149" y="296"/>
                        <a:pt x="149" y="296"/>
                      </a:cubicBezTo>
                      <a:cubicBezTo>
                        <a:pt x="150" y="296"/>
                        <a:pt x="150" y="296"/>
                        <a:pt x="150" y="296"/>
                      </a:cubicBezTo>
                      <a:cubicBezTo>
                        <a:pt x="150" y="296"/>
                        <a:pt x="150" y="296"/>
                        <a:pt x="150" y="296"/>
                      </a:cubicBezTo>
                      <a:cubicBezTo>
                        <a:pt x="153" y="296"/>
                        <a:pt x="153" y="296"/>
                        <a:pt x="153" y="296"/>
                      </a:cubicBezTo>
                      <a:cubicBezTo>
                        <a:pt x="265" y="296"/>
                        <a:pt x="265" y="296"/>
                        <a:pt x="265" y="296"/>
                      </a:cubicBezTo>
                      <a:cubicBezTo>
                        <a:pt x="265" y="181"/>
                        <a:pt x="265" y="181"/>
                        <a:pt x="265" y="181"/>
                      </a:cubicBezTo>
                      <a:cubicBezTo>
                        <a:pt x="265" y="115"/>
                        <a:pt x="265" y="115"/>
                        <a:pt x="265" y="115"/>
                      </a:cubicBezTo>
                      <a:cubicBezTo>
                        <a:pt x="265" y="52"/>
                        <a:pt x="213" y="0"/>
                        <a:pt x="15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Oval 669">
                  <a:extLst>
                    <a:ext uri="{FF2B5EF4-FFF2-40B4-BE49-F238E27FC236}">
                      <a16:creationId xmlns:a16="http://schemas.microsoft.com/office/drawing/2014/main" id="{AE4E01F7-B3FE-7CEA-F45E-D262DABC8D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14190" y="5516714"/>
                  <a:ext cx="96371" cy="95716"/>
                </a:xfrm>
                <a:prstGeom prst="ellipse">
                  <a:avLst/>
                </a:pr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Oval 670">
                  <a:extLst>
                    <a:ext uri="{FF2B5EF4-FFF2-40B4-BE49-F238E27FC236}">
                      <a16:creationId xmlns:a16="http://schemas.microsoft.com/office/drawing/2014/main" id="{FA3DAC2A-AACE-B17A-E02E-12A1E9C2A6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14190" y="5449844"/>
                  <a:ext cx="20323" cy="20323"/>
                </a:xfrm>
                <a:prstGeom prst="ellipse">
                  <a:avLst/>
                </a:pr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Freeform 671">
                  <a:extLst>
                    <a:ext uri="{FF2B5EF4-FFF2-40B4-BE49-F238E27FC236}">
                      <a16:creationId xmlns:a16="http://schemas.microsoft.com/office/drawing/2014/main" id="{1D435B22-DA4E-31F4-0699-D8C5E2F5355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86960" y="5230221"/>
                  <a:ext cx="226178" cy="226178"/>
                </a:xfrm>
                <a:custGeom>
                  <a:avLst/>
                  <a:gdLst/>
                  <a:ahLst/>
                  <a:cxnLst>
                    <a:cxn ang="0">
                      <a:pos x="134" y="61"/>
                    </a:cxn>
                    <a:cxn ang="0">
                      <a:pos x="139" y="47"/>
                    </a:cxn>
                    <a:cxn ang="0">
                      <a:pos x="132" y="29"/>
                    </a:cxn>
                    <a:cxn ang="0">
                      <a:pos x="120" y="32"/>
                    </a:cxn>
                    <a:cxn ang="0">
                      <a:pos x="117" y="18"/>
                    </a:cxn>
                    <a:cxn ang="0">
                      <a:pos x="103" y="6"/>
                    </a:cxn>
                    <a:cxn ang="0">
                      <a:pos x="93" y="15"/>
                    </a:cxn>
                    <a:cxn ang="0">
                      <a:pos x="84" y="4"/>
                    </a:cxn>
                    <a:cxn ang="0">
                      <a:pos x="65" y="0"/>
                    </a:cxn>
                    <a:cxn ang="0">
                      <a:pos x="61" y="13"/>
                    </a:cxn>
                    <a:cxn ang="0">
                      <a:pos x="48" y="8"/>
                    </a:cxn>
                    <a:cxn ang="0">
                      <a:pos x="30" y="14"/>
                    </a:cxn>
                    <a:cxn ang="0">
                      <a:pos x="33" y="27"/>
                    </a:cxn>
                    <a:cxn ang="0">
                      <a:pos x="19" y="29"/>
                    </a:cxn>
                    <a:cxn ang="0">
                      <a:pos x="6" y="44"/>
                    </a:cxn>
                    <a:cxn ang="0">
                      <a:pos x="15" y="53"/>
                    </a:cxn>
                    <a:cxn ang="0">
                      <a:pos x="4" y="63"/>
                    </a:cxn>
                    <a:cxn ang="0">
                      <a:pos x="0" y="81"/>
                    </a:cxn>
                    <a:cxn ang="0">
                      <a:pos x="13" y="85"/>
                    </a:cxn>
                    <a:cxn ang="0">
                      <a:pos x="8" y="99"/>
                    </a:cxn>
                    <a:cxn ang="0">
                      <a:pos x="14" y="117"/>
                    </a:cxn>
                    <a:cxn ang="0">
                      <a:pos x="27" y="114"/>
                    </a:cxn>
                    <a:cxn ang="0">
                      <a:pos x="30" y="128"/>
                    </a:cxn>
                    <a:cxn ang="0">
                      <a:pos x="44" y="140"/>
                    </a:cxn>
                    <a:cxn ang="0">
                      <a:pos x="54" y="131"/>
                    </a:cxn>
                    <a:cxn ang="0">
                      <a:pos x="63" y="142"/>
                    </a:cxn>
                    <a:cxn ang="0">
                      <a:pos x="82" y="146"/>
                    </a:cxn>
                    <a:cxn ang="0">
                      <a:pos x="85" y="133"/>
                    </a:cxn>
                    <a:cxn ang="0">
                      <a:pos x="99" y="138"/>
                    </a:cxn>
                    <a:cxn ang="0">
                      <a:pos x="117" y="132"/>
                    </a:cxn>
                    <a:cxn ang="0">
                      <a:pos x="114" y="119"/>
                    </a:cxn>
                    <a:cxn ang="0">
                      <a:pos x="128" y="117"/>
                    </a:cxn>
                    <a:cxn ang="0">
                      <a:pos x="141" y="102"/>
                    </a:cxn>
                    <a:cxn ang="0">
                      <a:pos x="132" y="93"/>
                    </a:cxn>
                    <a:cxn ang="0">
                      <a:pos x="143" y="83"/>
                    </a:cxn>
                    <a:cxn ang="0">
                      <a:pos x="146" y="65"/>
                    </a:cxn>
                    <a:cxn ang="0">
                      <a:pos x="73" y="103"/>
                    </a:cxn>
                    <a:cxn ang="0">
                      <a:pos x="73" y="43"/>
                    </a:cxn>
                    <a:cxn ang="0">
                      <a:pos x="73" y="103"/>
                    </a:cxn>
                  </a:cxnLst>
                  <a:rect l="0" t="0" r="r" b="b"/>
                  <a:pathLst>
                    <a:path w="146" h="146">
                      <a:moveTo>
                        <a:pt x="143" y="61"/>
                      </a:moveTo>
                      <a:cubicBezTo>
                        <a:pt x="134" y="61"/>
                        <a:pt x="134" y="61"/>
                        <a:pt x="134" y="61"/>
                      </a:cubicBezTo>
                      <a:cubicBezTo>
                        <a:pt x="133" y="58"/>
                        <a:pt x="132" y="55"/>
                        <a:pt x="131" y="52"/>
                      </a:cubicBezTo>
                      <a:cubicBezTo>
                        <a:pt x="139" y="47"/>
                        <a:pt x="139" y="47"/>
                        <a:pt x="139" y="47"/>
                      </a:cubicBezTo>
                      <a:cubicBezTo>
                        <a:pt x="140" y="46"/>
                        <a:pt x="141" y="44"/>
                        <a:pt x="140" y="42"/>
                      </a:cubicBezTo>
                      <a:cubicBezTo>
                        <a:pt x="132" y="29"/>
                        <a:pt x="132" y="29"/>
                        <a:pt x="132" y="29"/>
                      </a:cubicBezTo>
                      <a:cubicBezTo>
                        <a:pt x="131" y="27"/>
                        <a:pt x="129" y="27"/>
                        <a:pt x="127" y="2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117" y="30"/>
                        <a:pt x="115" y="28"/>
                        <a:pt x="113" y="26"/>
                      </a:cubicBezTo>
                      <a:cubicBezTo>
                        <a:pt x="117" y="18"/>
                        <a:pt x="117" y="18"/>
                        <a:pt x="117" y="18"/>
                      </a:cubicBezTo>
                      <a:cubicBezTo>
                        <a:pt x="118" y="16"/>
                        <a:pt x="117" y="14"/>
                        <a:pt x="116" y="13"/>
                      </a:cubicBezTo>
                      <a:cubicBezTo>
                        <a:pt x="103" y="6"/>
                        <a:pt x="103" y="6"/>
                        <a:pt x="103" y="6"/>
                      </a:cubicBezTo>
                      <a:cubicBezTo>
                        <a:pt x="101" y="5"/>
                        <a:pt x="99" y="5"/>
                        <a:pt x="98" y="7"/>
                      </a:cubicBezTo>
                      <a:cubicBezTo>
                        <a:pt x="93" y="15"/>
                        <a:pt x="93" y="15"/>
                        <a:pt x="93" y="15"/>
                      </a:cubicBezTo>
                      <a:cubicBezTo>
                        <a:pt x="90" y="14"/>
                        <a:pt x="87" y="13"/>
                        <a:pt x="84" y="12"/>
                      </a:cubicBezTo>
                      <a:cubicBezTo>
                        <a:pt x="84" y="4"/>
                        <a:pt x="84" y="4"/>
                        <a:pt x="84" y="4"/>
                      </a:cubicBezTo>
                      <a:cubicBezTo>
                        <a:pt x="84" y="2"/>
                        <a:pt x="82" y="0"/>
                        <a:pt x="80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63" y="0"/>
                        <a:pt x="61" y="2"/>
                        <a:pt x="61" y="4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8" y="13"/>
                        <a:pt x="55" y="14"/>
                        <a:pt x="52" y="15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7" y="6"/>
                        <a:pt x="44" y="5"/>
                        <a:pt x="43" y="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8" y="15"/>
                        <a:pt x="27" y="17"/>
                        <a:pt x="28" y="19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0" y="29"/>
                        <a:pt x="28" y="31"/>
                        <a:pt x="26" y="34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7" y="28"/>
                        <a:pt x="15" y="29"/>
                        <a:pt x="14" y="31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5" y="45"/>
                        <a:pt x="6" y="48"/>
                        <a:pt x="7" y="49"/>
                      </a:cubicBez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4" y="56"/>
                        <a:pt x="13" y="59"/>
                        <a:pt x="13" y="63"/>
                      </a:cubicBezTo>
                      <a:cubicBezTo>
                        <a:pt x="4" y="63"/>
                        <a:pt x="4" y="63"/>
                        <a:pt x="4" y="63"/>
                      </a:cubicBezTo>
                      <a:cubicBezTo>
                        <a:pt x="2" y="63"/>
                        <a:pt x="0" y="64"/>
                        <a:pt x="0" y="66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0" y="83"/>
                        <a:pt x="2" y="85"/>
                        <a:pt x="4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14" y="88"/>
                        <a:pt x="15" y="91"/>
                        <a:pt x="16" y="94"/>
                      </a:cubicBezTo>
                      <a:cubicBezTo>
                        <a:pt x="8" y="99"/>
                        <a:pt x="8" y="99"/>
                        <a:pt x="8" y="99"/>
                      </a:cubicBezTo>
                      <a:cubicBezTo>
                        <a:pt x="6" y="100"/>
                        <a:pt x="6" y="102"/>
                        <a:pt x="7" y="104"/>
                      </a:cubicBezTo>
                      <a:cubicBezTo>
                        <a:pt x="14" y="117"/>
                        <a:pt x="14" y="117"/>
                        <a:pt x="14" y="117"/>
                      </a:cubicBezTo>
                      <a:cubicBezTo>
                        <a:pt x="15" y="118"/>
                        <a:pt x="18" y="119"/>
                        <a:pt x="19" y="118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9" y="116"/>
                        <a:pt x="32" y="118"/>
                        <a:pt x="34" y="120"/>
                      </a:cubicBezTo>
                      <a:cubicBezTo>
                        <a:pt x="30" y="128"/>
                        <a:pt x="30" y="128"/>
                        <a:pt x="30" y="128"/>
                      </a:cubicBezTo>
                      <a:cubicBezTo>
                        <a:pt x="29" y="130"/>
                        <a:pt x="29" y="132"/>
                        <a:pt x="31" y="133"/>
                      </a:cubicBezTo>
                      <a:cubicBezTo>
                        <a:pt x="44" y="140"/>
                        <a:pt x="44" y="140"/>
                        <a:pt x="44" y="140"/>
                      </a:cubicBezTo>
                      <a:cubicBezTo>
                        <a:pt x="46" y="141"/>
                        <a:pt x="48" y="141"/>
                        <a:pt x="49" y="139"/>
                      </a:cubicBezTo>
                      <a:cubicBezTo>
                        <a:pt x="54" y="131"/>
                        <a:pt x="54" y="131"/>
                        <a:pt x="54" y="131"/>
                      </a:cubicBezTo>
                      <a:cubicBezTo>
                        <a:pt x="57" y="132"/>
                        <a:pt x="60" y="133"/>
                        <a:pt x="63" y="134"/>
                      </a:cubicBezTo>
                      <a:cubicBezTo>
                        <a:pt x="63" y="142"/>
                        <a:pt x="63" y="142"/>
                        <a:pt x="63" y="142"/>
                      </a:cubicBezTo>
                      <a:cubicBezTo>
                        <a:pt x="63" y="144"/>
                        <a:pt x="65" y="146"/>
                        <a:pt x="67" y="146"/>
                      </a:cubicBezTo>
                      <a:cubicBezTo>
                        <a:pt x="82" y="146"/>
                        <a:pt x="82" y="146"/>
                        <a:pt x="82" y="146"/>
                      </a:cubicBezTo>
                      <a:cubicBezTo>
                        <a:pt x="84" y="146"/>
                        <a:pt x="85" y="144"/>
                        <a:pt x="85" y="142"/>
                      </a:cubicBezTo>
                      <a:cubicBezTo>
                        <a:pt x="85" y="133"/>
                        <a:pt x="85" y="133"/>
                        <a:pt x="85" y="133"/>
                      </a:cubicBezTo>
                      <a:cubicBezTo>
                        <a:pt x="89" y="133"/>
                        <a:pt x="92" y="132"/>
                        <a:pt x="95" y="131"/>
                      </a:cubicBezTo>
                      <a:cubicBezTo>
                        <a:pt x="99" y="138"/>
                        <a:pt x="99" y="138"/>
                        <a:pt x="99" y="138"/>
                      </a:cubicBezTo>
                      <a:cubicBezTo>
                        <a:pt x="100" y="140"/>
                        <a:pt x="102" y="141"/>
                        <a:pt x="104" y="140"/>
                      </a:cubicBezTo>
                      <a:cubicBezTo>
                        <a:pt x="117" y="132"/>
                        <a:pt x="117" y="132"/>
                        <a:pt x="117" y="132"/>
                      </a:cubicBezTo>
                      <a:cubicBezTo>
                        <a:pt x="119" y="131"/>
                        <a:pt x="120" y="129"/>
                        <a:pt x="118" y="127"/>
                      </a:cubicBezTo>
                      <a:cubicBezTo>
                        <a:pt x="114" y="119"/>
                        <a:pt x="114" y="119"/>
                        <a:pt x="114" y="119"/>
                      </a:cubicBezTo>
                      <a:cubicBezTo>
                        <a:pt x="116" y="117"/>
                        <a:pt x="119" y="115"/>
                        <a:pt x="121" y="112"/>
                      </a:cubicBezTo>
                      <a:cubicBezTo>
                        <a:pt x="128" y="117"/>
                        <a:pt x="128" y="117"/>
                        <a:pt x="128" y="117"/>
                      </a:cubicBezTo>
                      <a:cubicBezTo>
                        <a:pt x="130" y="118"/>
                        <a:pt x="132" y="117"/>
                        <a:pt x="133" y="115"/>
                      </a:cubicBezTo>
                      <a:cubicBezTo>
                        <a:pt x="141" y="102"/>
                        <a:pt x="141" y="102"/>
                        <a:pt x="141" y="102"/>
                      </a:cubicBezTo>
                      <a:cubicBezTo>
                        <a:pt x="142" y="100"/>
                        <a:pt x="141" y="98"/>
                        <a:pt x="139" y="97"/>
                      </a:cubicBezTo>
                      <a:cubicBezTo>
                        <a:pt x="132" y="93"/>
                        <a:pt x="132" y="93"/>
                        <a:pt x="132" y="93"/>
                      </a:cubicBezTo>
                      <a:cubicBezTo>
                        <a:pt x="133" y="90"/>
                        <a:pt x="133" y="87"/>
                        <a:pt x="134" y="83"/>
                      </a:cubicBezTo>
                      <a:cubicBezTo>
                        <a:pt x="143" y="83"/>
                        <a:pt x="143" y="83"/>
                        <a:pt x="143" y="83"/>
                      </a:cubicBezTo>
                      <a:cubicBezTo>
                        <a:pt x="145" y="83"/>
                        <a:pt x="146" y="82"/>
                        <a:pt x="146" y="80"/>
                      </a:cubicBezTo>
                      <a:cubicBezTo>
                        <a:pt x="146" y="65"/>
                        <a:pt x="146" y="65"/>
                        <a:pt x="146" y="65"/>
                      </a:cubicBezTo>
                      <a:cubicBezTo>
                        <a:pt x="146" y="63"/>
                        <a:pt x="145" y="61"/>
                        <a:pt x="143" y="61"/>
                      </a:cubicBezTo>
                      <a:close/>
                      <a:moveTo>
                        <a:pt x="73" y="103"/>
                      </a:moveTo>
                      <a:cubicBezTo>
                        <a:pt x="57" y="103"/>
                        <a:pt x="43" y="90"/>
                        <a:pt x="43" y="73"/>
                      </a:cubicBezTo>
                      <a:cubicBezTo>
                        <a:pt x="43" y="56"/>
                        <a:pt x="57" y="43"/>
                        <a:pt x="73" y="43"/>
                      </a:cubicBezTo>
                      <a:cubicBezTo>
                        <a:pt x="90" y="43"/>
                        <a:pt x="103" y="56"/>
                        <a:pt x="103" y="73"/>
                      </a:cubicBezTo>
                      <a:cubicBezTo>
                        <a:pt x="103" y="90"/>
                        <a:pt x="90" y="103"/>
                        <a:pt x="73" y="103"/>
                      </a:cubicBez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Freeform 672">
                  <a:extLst>
                    <a:ext uri="{FF2B5EF4-FFF2-40B4-BE49-F238E27FC236}">
                      <a16:creationId xmlns:a16="http://schemas.microsoft.com/office/drawing/2014/main" id="{5E0EBA83-85A1-0B3B-DAC5-62B63C1FA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86960" y="5230221"/>
                  <a:ext cx="111450" cy="226178"/>
                </a:xfrm>
                <a:custGeom>
                  <a:avLst/>
                  <a:gdLst/>
                  <a:ahLst/>
                  <a:cxnLst>
                    <a:cxn ang="0">
                      <a:pos x="72" y="112"/>
                    </a:cxn>
                    <a:cxn ang="0">
                      <a:pos x="34" y="73"/>
                    </a:cxn>
                    <a:cxn ang="0">
                      <a:pos x="72" y="34"/>
                    </a:cxn>
                    <a:cxn ang="0">
                      <a:pos x="72" y="0"/>
                    </a:cxn>
                    <a:cxn ang="0">
                      <a:pos x="65" y="0"/>
                    </a:cxn>
                    <a:cxn ang="0">
                      <a:pos x="61" y="4"/>
                    </a:cxn>
                    <a:cxn ang="0">
                      <a:pos x="61" y="13"/>
                    </a:cxn>
                    <a:cxn ang="0">
                      <a:pos x="52" y="15"/>
                    </a:cxn>
                    <a:cxn ang="0">
                      <a:pos x="48" y="8"/>
                    </a:cxn>
                    <a:cxn ang="0">
                      <a:pos x="43" y="6"/>
                    </a:cxn>
                    <a:cxn ang="0">
                      <a:pos x="30" y="14"/>
                    </a:cxn>
                    <a:cxn ang="0">
                      <a:pos x="28" y="19"/>
                    </a:cxn>
                    <a:cxn ang="0">
                      <a:pos x="33" y="27"/>
                    </a:cxn>
                    <a:cxn ang="0">
                      <a:pos x="26" y="34"/>
                    </a:cxn>
                    <a:cxn ang="0">
                      <a:pos x="19" y="29"/>
                    </a:cxn>
                    <a:cxn ang="0">
                      <a:pos x="14" y="31"/>
                    </a:cxn>
                    <a:cxn ang="0">
                      <a:pos x="6" y="44"/>
                    </a:cxn>
                    <a:cxn ang="0">
                      <a:pos x="7" y="49"/>
                    </a:cxn>
                    <a:cxn ang="0">
                      <a:pos x="15" y="53"/>
                    </a:cxn>
                    <a:cxn ang="0">
                      <a:pos x="13" y="63"/>
                    </a:cxn>
                    <a:cxn ang="0">
                      <a:pos x="4" y="63"/>
                    </a:cxn>
                    <a:cxn ang="0">
                      <a:pos x="0" y="66"/>
                    </a:cxn>
                    <a:cxn ang="0">
                      <a:pos x="0" y="81"/>
                    </a:cxn>
                    <a:cxn ang="0">
                      <a:pos x="4" y="85"/>
                    </a:cxn>
                    <a:cxn ang="0">
                      <a:pos x="13" y="85"/>
                    </a:cxn>
                    <a:cxn ang="0">
                      <a:pos x="16" y="94"/>
                    </a:cxn>
                    <a:cxn ang="0">
                      <a:pos x="8" y="99"/>
                    </a:cxn>
                    <a:cxn ang="0">
                      <a:pos x="7" y="104"/>
                    </a:cxn>
                    <a:cxn ang="0">
                      <a:pos x="14" y="117"/>
                    </a:cxn>
                    <a:cxn ang="0">
                      <a:pos x="19" y="118"/>
                    </a:cxn>
                    <a:cxn ang="0">
                      <a:pos x="27" y="114"/>
                    </a:cxn>
                    <a:cxn ang="0">
                      <a:pos x="34" y="120"/>
                    </a:cxn>
                    <a:cxn ang="0">
                      <a:pos x="30" y="128"/>
                    </a:cxn>
                    <a:cxn ang="0">
                      <a:pos x="31" y="133"/>
                    </a:cxn>
                    <a:cxn ang="0">
                      <a:pos x="44" y="140"/>
                    </a:cxn>
                    <a:cxn ang="0">
                      <a:pos x="49" y="139"/>
                    </a:cxn>
                    <a:cxn ang="0">
                      <a:pos x="54" y="131"/>
                    </a:cxn>
                    <a:cxn ang="0">
                      <a:pos x="63" y="134"/>
                    </a:cxn>
                    <a:cxn ang="0">
                      <a:pos x="63" y="142"/>
                    </a:cxn>
                    <a:cxn ang="0">
                      <a:pos x="67" y="146"/>
                    </a:cxn>
                    <a:cxn ang="0">
                      <a:pos x="72" y="146"/>
                    </a:cxn>
                    <a:cxn ang="0">
                      <a:pos x="72" y="112"/>
                    </a:cxn>
                  </a:cxnLst>
                  <a:rect l="0" t="0" r="r" b="b"/>
                  <a:pathLst>
                    <a:path w="72" h="146">
                      <a:moveTo>
                        <a:pt x="72" y="112"/>
                      </a:moveTo>
                      <a:cubicBezTo>
                        <a:pt x="51" y="111"/>
                        <a:pt x="34" y="94"/>
                        <a:pt x="34" y="73"/>
                      </a:cubicBezTo>
                      <a:cubicBezTo>
                        <a:pt x="34" y="52"/>
                        <a:pt x="51" y="35"/>
                        <a:pt x="72" y="34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63" y="0"/>
                        <a:pt x="61" y="2"/>
                        <a:pt x="61" y="4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58" y="13"/>
                        <a:pt x="55" y="14"/>
                        <a:pt x="52" y="15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7" y="6"/>
                        <a:pt x="44" y="5"/>
                        <a:pt x="43" y="6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28" y="15"/>
                        <a:pt x="27" y="17"/>
                        <a:pt x="28" y="19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0" y="29"/>
                        <a:pt x="28" y="31"/>
                        <a:pt x="26" y="34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7" y="28"/>
                        <a:pt x="15" y="29"/>
                        <a:pt x="14" y="31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5" y="45"/>
                        <a:pt x="6" y="48"/>
                        <a:pt x="7" y="49"/>
                      </a:cubicBezTo>
                      <a:cubicBezTo>
                        <a:pt x="15" y="53"/>
                        <a:pt x="15" y="53"/>
                        <a:pt x="15" y="53"/>
                      </a:cubicBezTo>
                      <a:cubicBezTo>
                        <a:pt x="14" y="56"/>
                        <a:pt x="13" y="59"/>
                        <a:pt x="13" y="63"/>
                      </a:cubicBezTo>
                      <a:cubicBezTo>
                        <a:pt x="4" y="63"/>
                        <a:pt x="4" y="63"/>
                        <a:pt x="4" y="63"/>
                      </a:cubicBezTo>
                      <a:cubicBezTo>
                        <a:pt x="2" y="63"/>
                        <a:pt x="0" y="64"/>
                        <a:pt x="0" y="66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0" y="83"/>
                        <a:pt x="2" y="85"/>
                        <a:pt x="4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14" y="88"/>
                        <a:pt x="15" y="91"/>
                        <a:pt x="16" y="94"/>
                      </a:cubicBezTo>
                      <a:cubicBezTo>
                        <a:pt x="8" y="99"/>
                        <a:pt x="8" y="99"/>
                        <a:pt x="8" y="99"/>
                      </a:cubicBezTo>
                      <a:cubicBezTo>
                        <a:pt x="6" y="100"/>
                        <a:pt x="6" y="102"/>
                        <a:pt x="7" y="104"/>
                      </a:cubicBezTo>
                      <a:cubicBezTo>
                        <a:pt x="14" y="117"/>
                        <a:pt x="14" y="117"/>
                        <a:pt x="14" y="117"/>
                      </a:cubicBezTo>
                      <a:cubicBezTo>
                        <a:pt x="15" y="118"/>
                        <a:pt x="18" y="119"/>
                        <a:pt x="19" y="118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9" y="116"/>
                        <a:pt x="32" y="118"/>
                        <a:pt x="34" y="120"/>
                      </a:cubicBezTo>
                      <a:cubicBezTo>
                        <a:pt x="30" y="128"/>
                        <a:pt x="30" y="128"/>
                        <a:pt x="30" y="128"/>
                      </a:cubicBezTo>
                      <a:cubicBezTo>
                        <a:pt x="29" y="130"/>
                        <a:pt x="29" y="132"/>
                        <a:pt x="31" y="133"/>
                      </a:cubicBezTo>
                      <a:cubicBezTo>
                        <a:pt x="44" y="140"/>
                        <a:pt x="44" y="140"/>
                        <a:pt x="44" y="140"/>
                      </a:cubicBezTo>
                      <a:cubicBezTo>
                        <a:pt x="46" y="141"/>
                        <a:pt x="48" y="141"/>
                        <a:pt x="49" y="139"/>
                      </a:cubicBezTo>
                      <a:cubicBezTo>
                        <a:pt x="54" y="131"/>
                        <a:pt x="54" y="131"/>
                        <a:pt x="54" y="131"/>
                      </a:cubicBezTo>
                      <a:cubicBezTo>
                        <a:pt x="57" y="132"/>
                        <a:pt x="60" y="133"/>
                        <a:pt x="63" y="134"/>
                      </a:cubicBezTo>
                      <a:cubicBezTo>
                        <a:pt x="63" y="142"/>
                        <a:pt x="63" y="142"/>
                        <a:pt x="63" y="142"/>
                      </a:cubicBezTo>
                      <a:cubicBezTo>
                        <a:pt x="63" y="144"/>
                        <a:pt x="65" y="146"/>
                        <a:pt x="67" y="146"/>
                      </a:cubicBezTo>
                      <a:cubicBezTo>
                        <a:pt x="72" y="146"/>
                        <a:pt x="72" y="146"/>
                        <a:pt x="72" y="146"/>
                      </a:cubicBezTo>
                      <a:lnTo>
                        <a:pt x="72" y="112"/>
                      </a:ln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Freeform 673">
                  <a:extLst>
                    <a:ext uri="{FF2B5EF4-FFF2-40B4-BE49-F238E27FC236}">
                      <a16:creationId xmlns:a16="http://schemas.microsoft.com/office/drawing/2014/main" id="{670D91F5-ADE4-82A8-65C6-8428B86B3B0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27606" y="5270212"/>
                  <a:ext cx="146852" cy="145541"/>
                </a:xfrm>
                <a:custGeom>
                  <a:avLst/>
                  <a:gdLst/>
                  <a:ahLst/>
                  <a:cxnLst>
                    <a:cxn ang="0">
                      <a:pos x="47" y="0"/>
                    </a:cxn>
                    <a:cxn ang="0">
                      <a:pos x="0" y="47"/>
                    </a:cxn>
                    <a:cxn ang="0">
                      <a:pos x="47" y="94"/>
                    </a:cxn>
                    <a:cxn ang="0">
                      <a:pos x="95" y="47"/>
                    </a:cxn>
                    <a:cxn ang="0">
                      <a:pos x="47" y="0"/>
                    </a:cxn>
                    <a:cxn ang="0">
                      <a:pos x="47" y="86"/>
                    </a:cxn>
                    <a:cxn ang="0">
                      <a:pos x="8" y="47"/>
                    </a:cxn>
                    <a:cxn ang="0">
                      <a:pos x="47" y="8"/>
                    </a:cxn>
                    <a:cxn ang="0">
                      <a:pos x="86" y="47"/>
                    </a:cxn>
                    <a:cxn ang="0">
                      <a:pos x="47" y="86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cubicBezTo>
                        <a:pt x="21" y="0"/>
                        <a:pt x="0" y="21"/>
                        <a:pt x="0" y="47"/>
                      </a:cubicBezTo>
                      <a:cubicBezTo>
                        <a:pt x="0" y="73"/>
                        <a:pt x="21" y="94"/>
                        <a:pt x="47" y="94"/>
                      </a:cubicBezTo>
                      <a:cubicBezTo>
                        <a:pt x="74" y="94"/>
                        <a:pt x="95" y="73"/>
                        <a:pt x="95" y="47"/>
                      </a:cubicBezTo>
                      <a:cubicBezTo>
                        <a:pt x="95" y="21"/>
                        <a:pt x="74" y="0"/>
                        <a:pt x="47" y="0"/>
                      </a:cubicBezTo>
                      <a:close/>
                      <a:moveTo>
                        <a:pt x="47" y="86"/>
                      </a:moveTo>
                      <a:cubicBezTo>
                        <a:pt x="26" y="86"/>
                        <a:pt x="8" y="68"/>
                        <a:pt x="8" y="47"/>
                      </a:cubicBezTo>
                      <a:cubicBezTo>
                        <a:pt x="8" y="25"/>
                        <a:pt x="26" y="8"/>
                        <a:pt x="47" y="8"/>
                      </a:cubicBezTo>
                      <a:cubicBezTo>
                        <a:pt x="69" y="8"/>
                        <a:pt x="86" y="25"/>
                        <a:pt x="86" y="47"/>
                      </a:cubicBezTo>
                      <a:cubicBezTo>
                        <a:pt x="86" y="68"/>
                        <a:pt x="69" y="86"/>
                        <a:pt x="47" y="86"/>
                      </a:cubicBez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Freeform 674">
                  <a:extLst>
                    <a:ext uri="{FF2B5EF4-FFF2-40B4-BE49-F238E27FC236}">
                      <a16:creationId xmlns:a16="http://schemas.microsoft.com/office/drawing/2014/main" id="{A7825CCA-E754-910A-E7B2-C840A006A2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8410" y="5270212"/>
                  <a:ext cx="76048" cy="145541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8"/>
                    </a:cxn>
                    <a:cxn ang="0">
                      <a:pos x="1" y="8"/>
                    </a:cxn>
                    <a:cxn ang="0">
                      <a:pos x="40" y="47"/>
                    </a:cxn>
                    <a:cxn ang="0">
                      <a:pos x="1" y="86"/>
                    </a:cxn>
                    <a:cxn ang="0">
                      <a:pos x="0" y="86"/>
                    </a:cxn>
                    <a:cxn ang="0">
                      <a:pos x="0" y="94"/>
                    </a:cxn>
                    <a:cxn ang="0">
                      <a:pos x="1" y="94"/>
                    </a:cxn>
                    <a:cxn ang="0">
                      <a:pos x="49" y="47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49" h="94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23" y="8"/>
                        <a:pt x="40" y="25"/>
                        <a:pt x="40" y="47"/>
                      </a:cubicBezTo>
                      <a:cubicBezTo>
                        <a:pt x="40" y="68"/>
                        <a:pt x="23" y="86"/>
                        <a:pt x="1" y="86"/>
                      </a:cubicBezTo>
                      <a:cubicBezTo>
                        <a:pt x="1" y="86"/>
                        <a:pt x="1" y="86"/>
                        <a:pt x="0" y="86"/>
                      </a:cubicBezTo>
                      <a:cubicBezTo>
                        <a:pt x="0" y="94"/>
                        <a:pt x="0" y="94"/>
                        <a:pt x="0" y="94"/>
                      </a:cubicBezTo>
                      <a:cubicBezTo>
                        <a:pt x="1" y="94"/>
                        <a:pt x="1" y="94"/>
                        <a:pt x="1" y="94"/>
                      </a:cubicBezTo>
                      <a:cubicBezTo>
                        <a:pt x="28" y="94"/>
                        <a:pt x="49" y="73"/>
                        <a:pt x="49" y="47"/>
                      </a:cubicBezTo>
                      <a:cubicBezTo>
                        <a:pt x="49" y="21"/>
                        <a:pt x="28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Freeform 675">
                  <a:extLst>
                    <a:ext uri="{FF2B5EF4-FFF2-40B4-BE49-F238E27FC236}">
                      <a16:creationId xmlns:a16="http://schemas.microsoft.com/office/drawing/2014/main" id="{9E8E3D88-4126-2C9B-1DAE-6D541AA796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8410" y="5281357"/>
                  <a:ext cx="63592" cy="123906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1" y="7"/>
                    </a:cxn>
                    <a:cxn ang="0">
                      <a:pos x="34" y="40"/>
                    </a:cxn>
                    <a:cxn ang="0">
                      <a:pos x="1" y="73"/>
                    </a:cxn>
                    <a:cxn ang="0">
                      <a:pos x="0" y="73"/>
                    </a:cxn>
                    <a:cxn ang="0">
                      <a:pos x="0" y="80"/>
                    </a:cxn>
                    <a:cxn ang="0">
                      <a:pos x="1" y="80"/>
                    </a:cxn>
                    <a:cxn ang="0">
                      <a:pos x="41" y="40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41" h="80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9" y="7"/>
                        <a:pt x="34" y="22"/>
                        <a:pt x="34" y="40"/>
                      </a:cubicBezTo>
                      <a:cubicBezTo>
                        <a:pt x="34" y="58"/>
                        <a:pt x="19" y="73"/>
                        <a:pt x="1" y="73"/>
                      </a:cubicBezTo>
                      <a:cubicBezTo>
                        <a:pt x="1" y="73"/>
                        <a:pt x="1" y="73"/>
                        <a:pt x="0" y="73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1" y="80"/>
                        <a:pt x="1" y="80"/>
                        <a:pt x="1" y="80"/>
                      </a:cubicBezTo>
                      <a:cubicBezTo>
                        <a:pt x="23" y="80"/>
                        <a:pt x="41" y="62"/>
                        <a:pt x="41" y="40"/>
                      </a:cubicBezTo>
                      <a:cubicBezTo>
                        <a:pt x="41" y="18"/>
                        <a:pt x="23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Freeform 676">
                  <a:extLst>
                    <a:ext uri="{FF2B5EF4-FFF2-40B4-BE49-F238E27FC236}">
                      <a16:creationId xmlns:a16="http://schemas.microsoft.com/office/drawing/2014/main" id="{FB087236-42A1-2629-4D5B-079E206B91C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266591" y="5167941"/>
                  <a:ext cx="110139" cy="110139"/>
                </a:xfrm>
                <a:custGeom>
                  <a:avLst/>
                  <a:gdLst/>
                  <a:ahLst/>
                  <a:cxnLst>
                    <a:cxn ang="0">
                      <a:pos x="63" y="29"/>
                    </a:cxn>
                    <a:cxn ang="0">
                      <a:pos x="59" y="24"/>
                    </a:cxn>
                    <a:cxn ang="0">
                      <a:pos x="63" y="17"/>
                    </a:cxn>
                    <a:cxn ang="0">
                      <a:pos x="58" y="8"/>
                    </a:cxn>
                    <a:cxn ang="0">
                      <a:pos x="50" y="11"/>
                    </a:cxn>
                    <a:cxn ang="0">
                      <a:pos x="44" y="11"/>
                    </a:cxn>
                    <a:cxn ang="0">
                      <a:pos x="42" y="3"/>
                    </a:cxn>
                    <a:cxn ang="0">
                      <a:pos x="31" y="0"/>
                    </a:cxn>
                    <a:cxn ang="0">
                      <a:pos x="29" y="8"/>
                    </a:cxn>
                    <a:cxn ang="0">
                      <a:pos x="24" y="12"/>
                    </a:cxn>
                    <a:cxn ang="0">
                      <a:pos x="17" y="8"/>
                    </a:cxn>
                    <a:cxn ang="0">
                      <a:pos x="8" y="14"/>
                    </a:cxn>
                    <a:cxn ang="0">
                      <a:pos x="12" y="21"/>
                    </a:cxn>
                    <a:cxn ang="0">
                      <a:pos x="11" y="27"/>
                    </a:cxn>
                    <a:cxn ang="0">
                      <a:pos x="3" y="29"/>
                    </a:cxn>
                    <a:cxn ang="0">
                      <a:pos x="0" y="40"/>
                    </a:cxn>
                    <a:cxn ang="0">
                      <a:pos x="8" y="42"/>
                    </a:cxn>
                    <a:cxn ang="0">
                      <a:pos x="12" y="47"/>
                    </a:cxn>
                    <a:cxn ang="0">
                      <a:pos x="8" y="54"/>
                    </a:cxn>
                    <a:cxn ang="0">
                      <a:pos x="14" y="63"/>
                    </a:cxn>
                    <a:cxn ang="0">
                      <a:pos x="21" y="60"/>
                    </a:cxn>
                    <a:cxn ang="0">
                      <a:pos x="27" y="60"/>
                    </a:cxn>
                    <a:cxn ang="0">
                      <a:pos x="29" y="68"/>
                    </a:cxn>
                    <a:cxn ang="0">
                      <a:pos x="40" y="71"/>
                    </a:cxn>
                    <a:cxn ang="0">
                      <a:pos x="42" y="63"/>
                    </a:cxn>
                    <a:cxn ang="0">
                      <a:pos x="47" y="59"/>
                    </a:cxn>
                    <a:cxn ang="0">
                      <a:pos x="54" y="63"/>
                    </a:cxn>
                    <a:cxn ang="0">
                      <a:pos x="63" y="57"/>
                    </a:cxn>
                    <a:cxn ang="0">
                      <a:pos x="60" y="50"/>
                    </a:cxn>
                    <a:cxn ang="0">
                      <a:pos x="60" y="44"/>
                    </a:cxn>
                    <a:cxn ang="0">
                      <a:pos x="69" y="42"/>
                    </a:cxn>
                    <a:cxn ang="0">
                      <a:pos x="71" y="31"/>
                    </a:cxn>
                    <a:cxn ang="0">
                      <a:pos x="36" y="47"/>
                    </a:cxn>
                    <a:cxn ang="0">
                      <a:pos x="36" y="24"/>
                    </a:cxn>
                    <a:cxn ang="0">
                      <a:pos x="36" y="47"/>
                    </a:cxn>
                  </a:cxnLst>
                  <a:rect l="0" t="0" r="r" b="b"/>
                  <a:pathLst>
                    <a:path w="71" h="71">
                      <a:moveTo>
                        <a:pt x="69" y="29"/>
                      </a:move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2" y="29"/>
                        <a:pt x="60" y="28"/>
                        <a:pt x="60" y="27"/>
                      </a:cubicBezTo>
                      <a:cubicBezTo>
                        <a:pt x="59" y="24"/>
                        <a:pt x="59" y="24"/>
                        <a:pt x="59" y="24"/>
                      </a:cubicBezTo>
                      <a:cubicBezTo>
                        <a:pt x="58" y="23"/>
                        <a:pt x="59" y="22"/>
                        <a:pt x="60" y="21"/>
                      </a:cubicBez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4" y="16"/>
                        <a:pt x="64" y="14"/>
                        <a:pt x="63" y="14"/>
                      </a:cubicBezTo>
                      <a:cubicBezTo>
                        <a:pt x="58" y="8"/>
                        <a:pt x="58" y="8"/>
                        <a:pt x="58" y="8"/>
                      </a:cubicBezTo>
                      <a:cubicBezTo>
                        <a:pt x="57" y="7"/>
                        <a:pt x="55" y="7"/>
                        <a:pt x="54" y="8"/>
                      </a:cubicBezTo>
                      <a:cubicBezTo>
                        <a:pt x="50" y="11"/>
                        <a:pt x="50" y="11"/>
                        <a:pt x="50" y="11"/>
                      </a:cubicBezTo>
                      <a:cubicBezTo>
                        <a:pt x="50" y="12"/>
                        <a:pt x="48" y="13"/>
                        <a:pt x="47" y="12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3" y="11"/>
                        <a:pt x="42" y="9"/>
                        <a:pt x="42" y="8"/>
                      </a:cubicBezTo>
                      <a:cubicBezTo>
                        <a:pt x="42" y="3"/>
                        <a:pt x="42" y="3"/>
                        <a:pt x="42" y="3"/>
                      </a:cubicBezTo>
                      <a:cubicBezTo>
                        <a:pt x="42" y="1"/>
                        <a:pt x="41" y="0"/>
                        <a:pt x="40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0" y="0"/>
                        <a:pt x="29" y="1"/>
                        <a:pt x="29" y="3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9"/>
                        <a:pt x="28" y="11"/>
                        <a:pt x="27" y="11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3" y="13"/>
                        <a:pt x="22" y="12"/>
                        <a:pt x="21" y="11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7"/>
                        <a:pt x="15" y="7"/>
                        <a:pt x="14" y="8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7" y="14"/>
                        <a:pt x="7" y="16"/>
                        <a:pt x="8" y="17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22"/>
                        <a:pt x="13" y="23"/>
                        <a:pt x="12" y="24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8"/>
                        <a:pt x="9" y="29"/>
                        <a:pt x="8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" y="29"/>
                        <a:pt x="0" y="30"/>
                        <a:pt x="0" y="31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1" y="42"/>
                        <a:pt x="3" y="42"/>
                      </a:cubicBezTo>
                      <a:cubicBezTo>
                        <a:pt x="8" y="42"/>
                        <a:pt x="8" y="42"/>
                        <a:pt x="8" y="42"/>
                      </a:cubicBezTo>
                      <a:cubicBezTo>
                        <a:pt x="9" y="42"/>
                        <a:pt x="11" y="43"/>
                        <a:pt x="11" y="44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3" y="48"/>
                        <a:pt x="12" y="49"/>
                        <a:pt x="12" y="50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7" y="55"/>
                        <a:pt x="7" y="57"/>
                        <a:pt x="8" y="57"/>
                      </a:cubicBezTo>
                      <a:cubicBezTo>
                        <a:pt x="14" y="63"/>
                        <a:pt x="14" y="63"/>
                        <a:pt x="14" y="63"/>
                      </a:cubicBezTo>
                      <a:cubicBezTo>
                        <a:pt x="15" y="64"/>
                        <a:pt x="16" y="64"/>
                        <a:pt x="17" y="63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2" y="59"/>
                        <a:pt x="23" y="58"/>
                        <a:pt x="24" y="59"/>
                      </a:cubicBezTo>
                      <a:cubicBezTo>
                        <a:pt x="27" y="60"/>
                        <a:pt x="27" y="60"/>
                        <a:pt x="27" y="60"/>
                      </a:cubicBezTo>
                      <a:cubicBezTo>
                        <a:pt x="28" y="60"/>
                        <a:pt x="29" y="62"/>
                        <a:pt x="29" y="63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70"/>
                        <a:pt x="30" y="71"/>
                        <a:pt x="31" y="71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41" y="71"/>
                        <a:pt x="42" y="70"/>
                        <a:pt x="42" y="68"/>
                      </a:cubicBezTo>
                      <a:cubicBezTo>
                        <a:pt x="42" y="63"/>
                        <a:pt x="42" y="63"/>
                        <a:pt x="42" y="63"/>
                      </a:cubicBezTo>
                      <a:cubicBezTo>
                        <a:pt x="42" y="62"/>
                        <a:pt x="43" y="60"/>
                        <a:pt x="44" y="60"/>
                      </a:cubicBezTo>
                      <a:cubicBezTo>
                        <a:pt x="47" y="59"/>
                        <a:pt x="47" y="59"/>
                        <a:pt x="47" y="59"/>
                      </a:cubicBezTo>
                      <a:cubicBezTo>
                        <a:pt x="48" y="58"/>
                        <a:pt x="50" y="59"/>
                        <a:pt x="50" y="6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7" y="64"/>
                        <a:pt x="58" y="63"/>
                      </a:cubicBezTo>
                      <a:cubicBezTo>
                        <a:pt x="63" y="57"/>
                        <a:pt x="63" y="57"/>
                        <a:pt x="63" y="57"/>
                      </a:cubicBezTo>
                      <a:cubicBezTo>
                        <a:pt x="64" y="57"/>
                        <a:pt x="64" y="55"/>
                        <a:pt x="63" y="54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cubicBezTo>
                        <a:pt x="59" y="49"/>
                        <a:pt x="58" y="48"/>
                        <a:pt x="59" y="47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0" y="43"/>
                        <a:pt x="62" y="42"/>
                        <a:pt x="63" y="42"/>
                      </a:cubicBezTo>
                      <a:cubicBezTo>
                        <a:pt x="69" y="42"/>
                        <a:pt x="69" y="42"/>
                        <a:pt x="69" y="42"/>
                      </a:cubicBezTo>
                      <a:cubicBezTo>
                        <a:pt x="70" y="42"/>
                        <a:pt x="71" y="41"/>
                        <a:pt x="71" y="40"/>
                      </a:cubicBezTo>
                      <a:cubicBezTo>
                        <a:pt x="71" y="31"/>
                        <a:pt x="71" y="31"/>
                        <a:pt x="71" y="31"/>
                      </a:cubicBezTo>
                      <a:cubicBezTo>
                        <a:pt x="71" y="30"/>
                        <a:pt x="70" y="29"/>
                        <a:pt x="69" y="29"/>
                      </a:cubicBezTo>
                      <a:close/>
                      <a:moveTo>
                        <a:pt x="36" y="47"/>
                      </a:moveTo>
                      <a:cubicBezTo>
                        <a:pt x="29" y="47"/>
                        <a:pt x="24" y="42"/>
                        <a:pt x="24" y="36"/>
                      </a:cubicBezTo>
                      <a:cubicBezTo>
                        <a:pt x="24" y="29"/>
                        <a:pt x="29" y="24"/>
                        <a:pt x="36" y="24"/>
                      </a:cubicBezTo>
                      <a:cubicBezTo>
                        <a:pt x="42" y="24"/>
                        <a:pt x="47" y="29"/>
                        <a:pt x="47" y="36"/>
                      </a:cubicBezTo>
                      <a:cubicBezTo>
                        <a:pt x="47" y="42"/>
                        <a:pt x="42" y="47"/>
                        <a:pt x="36" y="47"/>
                      </a:cubicBezTo>
                      <a:close/>
                    </a:path>
                  </a:pathLst>
                </a:custGeom>
                <a:solidFill>
                  <a:srgbClr val="F99B1C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Freeform 677">
                  <a:extLst>
                    <a:ext uri="{FF2B5EF4-FFF2-40B4-BE49-F238E27FC236}">
                      <a16:creationId xmlns:a16="http://schemas.microsoft.com/office/drawing/2014/main" id="{9F91938D-AE02-FDD9-9A7D-F6A9148393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66591" y="5167941"/>
                  <a:ext cx="55725" cy="110139"/>
                </a:xfrm>
                <a:custGeom>
                  <a:avLst/>
                  <a:gdLst/>
                  <a:ahLst/>
                  <a:cxnLst>
                    <a:cxn ang="0">
                      <a:pos x="36" y="47"/>
                    </a:cxn>
                    <a:cxn ang="0">
                      <a:pos x="36" y="47"/>
                    </a:cxn>
                    <a:cxn ang="0">
                      <a:pos x="24" y="36"/>
                    </a:cxn>
                    <a:cxn ang="0">
                      <a:pos x="36" y="24"/>
                    </a:cxn>
                    <a:cxn ang="0">
                      <a:pos x="36" y="24"/>
                    </a:cxn>
                    <a:cxn ang="0">
                      <a:pos x="36" y="0"/>
                    </a:cxn>
                    <a:cxn ang="0">
                      <a:pos x="31" y="0"/>
                    </a:cxn>
                    <a:cxn ang="0">
                      <a:pos x="29" y="3"/>
                    </a:cxn>
                    <a:cxn ang="0">
                      <a:pos x="29" y="8"/>
                    </a:cxn>
                    <a:cxn ang="0">
                      <a:pos x="27" y="11"/>
                    </a:cxn>
                    <a:cxn ang="0">
                      <a:pos x="24" y="12"/>
                    </a:cxn>
                    <a:cxn ang="0">
                      <a:pos x="21" y="11"/>
                    </a:cxn>
                    <a:cxn ang="0">
                      <a:pos x="17" y="8"/>
                    </a:cxn>
                    <a:cxn ang="0">
                      <a:pos x="14" y="8"/>
                    </a:cxn>
                    <a:cxn ang="0">
                      <a:pos x="8" y="14"/>
                    </a:cxn>
                    <a:cxn ang="0">
                      <a:pos x="8" y="17"/>
                    </a:cxn>
                    <a:cxn ang="0">
                      <a:pos x="12" y="21"/>
                    </a:cxn>
                    <a:cxn ang="0">
                      <a:pos x="12" y="24"/>
                    </a:cxn>
                    <a:cxn ang="0">
                      <a:pos x="11" y="27"/>
                    </a:cxn>
                    <a:cxn ang="0">
                      <a:pos x="8" y="29"/>
                    </a:cxn>
                    <a:cxn ang="0">
                      <a:pos x="3" y="29"/>
                    </a:cxn>
                    <a:cxn ang="0">
                      <a:pos x="0" y="31"/>
                    </a:cxn>
                    <a:cxn ang="0">
                      <a:pos x="0" y="40"/>
                    </a:cxn>
                    <a:cxn ang="0">
                      <a:pos x="3" y="42"/>
                    </a:cxn>
                    <a:cxn ang="0">
                      <a:pos x="8" y="42"/>
                    </a:cxn>
                    <a:cxn ang="0">
                      <a:pos x="11" y="44"/>
                    </a:cxn>
                    <a:cxn ang="0">
                      <a:pos x="12" y="47"/>
                    </a:cxn>
                    <a:cxn ang="0">
                      <a:pos x="12" y="50"/>
                    </a:cxn>
                    <a:cxn ang="0">
                      <a:pos x="8" y="54"/>
                    </a:cxn>
                    <a:cxn ang="0">
                      <a:pos x="8" y="57"/>
                    </a:cxn>
                    <a:cxn ang="0">
                      <a:pos x="14" y="63"/>
                    </a:cxn>
                    <a:cxn ang="0">
                      <a:pos x="17" y="63"/>
                    </a:cxn>
                    <a:cxn ang="0">
                      <a:pos x="21" y="60"/>
                    </a:cxn>
                    <a:cxn ang="0">
                      <a:pos x="24" y="59"/>
                    </a:cxn>
                    <a:cxn ang="0">
                      <a:pos x="27" y="60"/>
                    </a:cxn>
                    <a:cxn ang="0">
                      <a:pos x="29" y="63"/>
                    </a:cxn>
                    <a:cxn ang="0">
                      <a:pos x="29" y="68"/>
                    </a:cxn>
                    <a:cxn ang="0">
                      <a:pos x="31" y="71"/>
                    </a:cxn>
                    <a:cxn ang="0">
                      <a:pos x="36" y="71"/>
                    </a:cxn>
                    <a:cxn ang="0">
                      <a:pos x="36" y="47"/>
                    </a:cxn>
                  </a:cxnLst>
                  <a:rect l="0" t="0" r="r" b="b"/>
                  <a:pathLst>
                    <a:path w="36" h="71">
                      <a:moveTo>
                        <a:pt x="36" y="47"/>
                      </a:moveTo>
                      <a:cubicBezTo>
                        <a:pt x="36" y="47"/>
                        <a:pt x="36" y="47"/>
                        <a:pt x="36" y="47"/>
                      </a:cubicBezTo>
                      <a:cubicBezTo>
                        <a:pt x="29" y="47"/>
                        <a:pt x="24" y="42"/>
                        <a:pt x="24" y="36"/>
                      </a:cubicBezTo>
                      <a:cubicBezTo>
                        <a:pt x="24" y="29"/>
                        <a:pt x="29" y="24"/>
                        <a:pt x="36" y="24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0" y="0"/>
                        <a:pt x="29" y="1"/>
                        <a:pt x="29" y="3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9"/>
                        <a:pt x="28" y="11"/>
                        <a:pt x="27" y="11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3" y="13"/>
                        <a:pt x="22" y="12"/>
                        <a:pt x="21" y="11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7"/>
                        <a:pt x="15" y="7"/>
                        <a:pt x="14" y="8"/>
                      </a:cubicBezTo>
                      <a:cubicBezTo>
                        <a:pt x="8" y="14"/>
                        <a:pt x="8" y="14"/>
                        <a:pt x="8" y="14"/>
                      </a:cubicBezTo>
                      <a:cubicBezTo>
                        <a:pt x="7" y="14"/>
                        <a:pt x="7" y="16"/>
                        <a:pt x="8" y="17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22"/>
                        <a:pt x="13" y="23"/>
                        <a:pt x="12" y="24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28"/>
                        <a:pt x="9" y="29"/>
                        <a:pt x="8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" y="29"/>
                        <a:pt x="0" y="30"/>
                        <a:pt x="0" y="31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1" y="42"/>
                        <a:pt x="3" y="42"/>
                      </a:cubicBezTo>
                      <a:cubicBezTo>
                        <a:pt x="8" y="42"/>
                        <a:pt x="8" y="42"/>
                        <a:pt x="8" y="42"/>
                      </a:cubicBezTo>
                      <a:cubicBezTo>
                        <a:pt x="9" y="42"/>
                        <a:pt x="11" y="43"/>
                        <a:pt x="11" y="44"/>
                      </a:cubicBezTo>
                      <a:cubicBezTo>
                        <a:pt x="12" y="47"/>
                        <a:pt x="12" y="47"/>
                        <a:pt x="12" y="47"/>
                      </a:cubicBezTo>
                      <a:cubicBezTo>
                        <a:pt x="13" y="48"/>
                        <a:pt x="12" y="49"/>
                        <a:pt x="12" y="50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7" y="55"/>
                        <a:pt x="7" y="57"/>
                        <a:pt x="8" y="57"/>
                      </a:cubicBezTo>
                      <a:cubicBezTo>
                        <a:pt x="14" y="63"/>
                        <a:pt x="14" y="63"/>
                        <a:pt x="14" y="63"/>
                      </a:cubicBezTo>
                      <a:cubicBezTo>
                        <a:pt x="15" y="64"/>
                        <a:pt x="16" y="64"/>
                        <a:pt x="17" y="63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2" y="59"/>
                        <a:pt x="23" y="58"/>
                        <a:pt x="24" y="59"/>
                      </a:cubicBezTo>
                      <a:cubicBezTo>
                        <a:pt x="27" y="60"/>
                        <a:pt x="27" y="60"/>
                        <a:pt x="27" y="60"/>
                      </a:cubicBezTo>
                      <a:cubicBezTo>
                        <a:pt x="28" y="60"/>
                        <a:pt x="29" y="62"/>
                        <a:pt x="29" y="63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70"/>
                        <a:pt x="30" y="71"/>
                        <a:pt x="31" y="71"/>
                      </a:cubicBezTo>
                      <a:cubicBezTo>
                        <a:pt x="36" y="71"/>
                        <a:pt x="36" y="71"/>
                        <a:pt x="36" y="71"/>
                      </a:cubicBezTo>
                      <a:lnTo>
                        <a:pt x="36" y="47"/>
                      </a:lnTo>
                      <a:close/>
                    </a:path>
                  </a:pathLst>
                </a:custGeom>
                <a:solidFill>
                  <a:srgbClr val="FEC00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F045BD6-BD95-410A-772C-7AC0E58265C2}"/>
                </a:ext>
              </a:extLst>
            </p:cNvPr>
            <p:cNvGrpSpPr/>
            <p:nvPr/>
          </p:nvGrpSpPr>
          <p:grpSpPr>
            <a:xfrm>
              <a:off x="5480159" y="4676322"/>
              <a:ext cx="1239810" cy="1239810"/>
              <a:chOff x="4406636" y="8055070"/>
              <a:chExt cx="1239810" cy="1239810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28EE6B1C-12E5-809A-998B-96EA7B87AF6F}"/>
                  </a:ext>
                </a:extLst>
              </p:cNvPr>
              <p:cNvSpPr/>
              <p:nvPr/>
            </p:nvSpPr>
            <p:spPr>
              <a:xfrm>
                <a:off x="4406636" y="8055070"/>
                <a:ext cx="1239810" cy="12398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610" tIns="54610" rIns="54610" bIns="5461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3689BB3D-E3B3-94AB-0704-F7B7AED10453}"/>
                  </a:ext>
                </a:extLst>
              </p:cNvPr>
              <p:cNvGrpSpPr/>
              <p:nvPr/>
            </p:nvGrpSpPr>
            <p:grpSpPr>
              <a:xfrm>
                <a:off x="4482473" y="8130907"/>
                <a:ext cx="1088136" cy="1088136"/>
                <a:chOff x="4463951" y="2773732"/>
                <a:chExt cx="879144" cy="879800"/>
              </a:xfrm>
            </p:grpSpPr>
            <p:sp>
              <p:nvSpPr>
                <p:cNvPr id="109" name="Oval 17">
                  <a:extLst>
                    <a:ext uri="{FF2B5EF4-FFF2-40B4-BE49-F238E27FC236}">
                      <a16:creationId xmlns:a16="http://schemas.microsoft.com/office/drawing/2014/main" id="{4630CC6A-2FCF-04D9-7389-9E4FA3D4EB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3951" y="2773732"/>
                  <a:ext cx="879144" cy="879800"/>
                </a:xfrm>
                <a:prstGeom prst="ellipse">
                  <a:avLst/>
                </a:prstGeom>
                <a:solidFill>
                  <a:schemeClr val="accent2"/>
                </a:solidFill>
                <a:ln w="285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Freeform 33">
                  <a:extLst>
                    <a:ext uri="{FF2B5EF4-FFF2-40B4-BE49-F238E27FC236}">
                      <a16:creationId xmlns:a16="http://schemas.microsoft.com/office/drawing/2014/main" id="{DD71D512-C7A5-9CD8-F2C8-147F2F582D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0572" y="3022333"/>
                  <a:ext cx="685745" cy="622809"/>
                </a:xfrm>
                <a:custGeom>
                  <a:avLst/>
                  <a:gdLst/>
                  <a:ahLst/>
                  <a:cxnLst>
                    <a:cxn ang="0">
                      <a:pos x="164" y="402"/>
                    </a:cxn>
                    <a:cxn ang="0">
                      <a:pos x="443" y="118"/>
                    </a:cxn>
                    <a:cxn ang="0">
                      <a:pos x="443" y="116"/>
                    </a:cxn>
                    <a:cxn ang="0">
                      <a:pos x="331" y="3"/>
                    </a:cxn>
                    <a:cxn ang="0">
                      <a:pos x="331" y="3"/>
                    </a:cxn>
                    <a:cxn ang="0">
                      <a:pos x="325" y="0"/>
                    </a:cxn>
                    <a:cxn ang="0">
                      <a:pos x="9" y="0"/>
                    </a:cxn>
                    <a:cxn ang="0">
                      <a:pos x="0" y="8"/>
                    </a:cxn>
                    <a:cxn ang="0">
                      <a:pos x="0" y="209"/>
                    </a:cxn>
                    <a:cxn ang="0">
                      <a:pos x="0" y="233"/>
                    </a:cxn>
                    <a:cxn ang="0">
                      <a:pos x="3" y="239"/>
                    </a:cxn>
                    <a:cxn ang="0">
                      <a:pos x="3" y="240"/>
                    </a:cxn>
                    <a:cxn ang="0">
                      <a:pos x="164" y="402"/>
                    </a:cxn>
                  </a:cxnLst>
                  <a:rect l="0" t="0" r="r" b="b"/>
                  <a:pathLst>
                    <a:path w="443" h="402">
                      <a:moveTo>
                        <a:pt x="164" y="402"/>
                      </a:moveTo>
                      <a:cubicBezTo>
                        <a:pt x="319" y="399"/>
                        <a:pt x="443" y="273"/>
                        <a:pt x="443" y="118"/>
                      </a:cubicBezTo>
                      <a:cubicBezTo>
                        <a:pt x="443" y="117"/>
                        <a:pt x="443" y="116"/>
                        <a:pt x="443" y="116"/>
                      </a:cubicBezTo>
                      <a:cubicBezTo>
                        <a:pt x="331" y="3"/>
                        <a:pt x="331" y="3"/>
                        <a:pt x="331" y="3"/>
                      </a:cubicBezTo>
                      <a:cubicBezTo>
                        <a:pt x="331" y="3"/>
                        <a:pt x="331" y="3"/>
                        <a:pt x="331" y="3"/>
                      </a:cubicBezTo>
                      <a:cubicBezTo>
                        <a:pt x="329" y="1"/>
                        <a:pt x="327" y="0"/>
                        <a:pt x="325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209"/>
                        <a:pt x="0" y="209"/>
                        <a:pt x="0" y="209"/>
                      </a:cubicBezTo>
                      <a:cubicBezTo>
                        <a:pt x="0" y="233"/>
                        <a:pt x="0" y="233"/>
                        <a:pt x="0" y="233"/>
                      </a:cubicBezTo>
                      <a:cubicBezTo>
                        <a:pt x="0" y="236"/>
                        <a:pt x="1" y="238"/>
                        <a:pt x="3" y="239"/>
                      </a:cubicBezTo>
                      <a:cubicBezTo>
                        <a:pt x="3" y="240"/>
                        <a:pt x="3" y="240"/>
                        <a:pt x="3" y="240"/>
                      </a:cubicBezTo>
                      <a:lnTo>
                        <a:pt x="164" y="402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Freeform 557">
                  <a:extLst>
                    <a:ext uri="{FF2B5EF4-FFF2-40B4-BE49-F238E27FC236}">
                      <a16:creationId xmlns:a16="http://schemas.microsoft.com/office/drawing/2014/main" id="{F784F84E-7A9B-1F69-8391-20BBD26403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8291" y="3380807"/>
                  <a:ext cx="153408" cy="66870"/>
                </a:xfrm>
                <a:custGeom>
                  <a:avLst/>
                  <a:gdLst/>
                  <a:ahLst/>
                  <a:cxnLst>
                    <a:cxn ang="0">
                      <a:pos x="11" y="0"/>
                    </a:cxn>
                    <a:cxn ang="0">
                      <a:pos x="0" y="43"/>
                    </a:cxn>
                    <a:cxn ang="0">
                      <a:pos x="99" y="43"/>
                    </a:cxn>
                    <a:cxn ang="0">
                      <a:pos x="88" y="0"/>
                    </a:cxn>
                    <a:cxn ang="0">
                      <a:pos x="11" y="0"/>
                    </a:cxn>
                  </a:cxnLst>
                  <a:rect l="0" t="0" r="r" b="b"/>
                  <a:pathLst>
                    <a:path w="99" h="43">
                      <a:moveTo>
                        <a:pt x="11" y="0"/>
                      </a:moveTo>
                      <a:cubicBezTo>
                        <a:pt x="7" y="15"/>
                        <a:pt x="4" y="29"/>
                        <a:pt x="0" y="43"/>
                      </a:cubicBezTo>
                      <a:cubicBezTo>
                        <a:pt x="33" y="43"/>
                        <a:pt x="66" y="43"/>
                        <a:pt x="99" y="43"/>
                      </a:cubicBezTo>
                      <a:cubicBezTo>
                        <a:pt x="95" y="29"/>
                        <a:pt x="92" y="15"/>
                        <a:pt x="88" y="0"/>
                      </a:cubicBezTo>
                      <a:cubicBezTo>
                        <a:pt x="62" y="0"/>
                        <a:pt x="37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Freeform 558">
                  <a:extLst>
                    <a:ext uri="{FF2B5EF4-FFF2-40B4-BE49-F238E27FC236}">
                      <a16:creationId xmlns:a16="http://schemas.microsoft.com/office/drawing/2014/main" id="{2F5AB630-5716-A77A-AE22-4BA02EBFB9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1246" y="3447677"/>
                  <a:ext cx="187498" cy="12456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0" y="8"/>
                    </a:cxn>
                    <a:cxn ang="0">
                      <a:pos x="121" y="8"/>
                    </a:cxn>
                    <a:cxn ang="0">
                      <a:pos x="121" y="6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21" h="8">
                      <a:moveTo>
                        <a:pt x="116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21" y="8"/>
                        <a:pt x="121" y="8"/>
                        <a:pt x="121" y="8"/>
                      </a:cubicBezTo>
                      <a:cubicBezTo>
                        <a:pt x="121" y="6"/>
                        <a:pt x="121" y="6"/>
                        <a:pt x="121" y="6"/>
                      </a:cubicBezTo>
                      <a:cubicBezTo>
                        <a:pt x="121" y="2"/>
                        <a:pt x="119" y="0"/>
                        <a:pt x="11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Freeform 559">
                  <a:extLst>
                    <a:ext uri="{FF2B5EF4-FFF2-40B4-BE49-F238E27FC236}">
                      <a16:creationId xmlns:a16="http://schemas.microsoft.com/office/drawing/2014/main" id="{4B08F0EE-F47E-CC04-F321-1C33C2F3AD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7349" y="3354584"/>
                  <a:ext cx="515948" cy="5113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4"/>
                    </a:cxn>
                    <a:cxn ang="0">
                      <a:pos x="9" y="33"/>
                    </a:cxn>
                    <a:cxn ang="0">
                      <a:pos x="325" y="33"/>
                    </a:cxn>
                    <a:cxn ang="0">
                      <a:pos x="333" y="24"/>
                    </a:cxn>
                    <a:cxn ang="0">
                      <a:pos x="333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33" h="33">
                      <a:moveTo>
                        <a:pt x="0" y="0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9"/>
                        <a:pt x="4" y="33"/>
                        <a:pt x="9" y="33"/>
                      </a:cubicBezTo>
                      <a:cubicBezTo>
                        <a:pt x="325" y="33"/>
                        <a:pt x="325" y="33"/>
                        <a:pt x="325" y="33"/>
                      </a:cubicBezTo>
                      <a:cubicBezTo>
                        <a:pt x="329" y="33"/>
                        <a:pt x="333" y="29"/>
                        <a:pt x="333" y="24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Freeform 560">
                  <a:extLst>
                    <a:ext uri="{FF2B5EF4-FFF2-40B4-BE49-F238E27FC236}">
                      <a16:creationId xmlns:a16="http://schemas.microsoft.com/office/drawing/2014/main" id="{AF1B5472-5199-08C5-0AA3-2A12545825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7349" y="3030723"/>
                  <a:ext cx="515948" cy="323861"/>
                </a:xfrm>
                <a:custGeom>
                  <a:avLst/>
                  <a:gdLst/>
                  <a:ahLst/>
                  <a:cxnLst>
                    <a:cxn ang="0">
                      <a:pos x="333" y="209"/>
                    </a:cxn>
                    <a:cxn ang="0">
                      <a:pos x="333" y="8"/>
                    </a:cxn>
                    <a:cxn ang="0">
                      <a:pos x="325" y="0"/>
                    </a:cxn>
                    <a:cxn ang="0">
                      <a:pos x="9" y="0"/>
                    </a:cxn>
                    <a:cxn ang="0">
                      <a:pos x="0" y="8"/>
                    </a:cxn>
                    <a:cxn ang="0">
                      <a:pos x="0" y="209"/>
                    </a:cxn>
                    <a:cxn ang="0">
                      <a:pos x="333" y="209"/>
                    </a:cxn>
                  </a:cxnLst>
                  <a:rect l="0" t="0" r="r" b="b"/>
                  <a:pathLst>
                    <a:path w="333" h="209">
                      <a:moveTo>
                        <a:pt x="333" y="209"/>
                      </a:moveTo>
                      <a:cubicBezTo>
                        <a:pt x="333" y="8"/>
                        <a:pt x="333" y="8"/>
                        <a:pt x="333" y="8"/>
                      </a:cubicBezTo>
                      <a:cubicBezTo>
                        <a:pt x="333" y="4"/>
                        <a:pt x="329" y="0"/>
                        <a:pt x="325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209"/>
                        <a:pt x="0" y="209"/>
                        <a:pt x="0" y="209"/>
                      </a:cubicBezTo>
                      <a:lnTo>
                        <a:pt x="333" y="209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561">
                  <a:extLst>
                    <a:ext uri="{FF2B5EF4-FFF2-40B4-BE49-F238E27FC236}">
                      <a16:creationId xmlns:a16="http://schemas.microsoft.com/office/drawing/2014/main" id="{18FFE1F5-BEAD-0CA6-78B1-40830CC820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8983" y="3051046"/>
                  <a:ext cx="472679" cy="283214"/>
                </a:xfrm>
                <a:prstGeom prst="rect">
                  <a:avLst/>
                </a:prstGeom>
                <a:solidFill>
                  <a:srgbClr val="15B0BF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Freeform 562">
                  <a:extLst>
                    <a:ext uri="{FF2B5EF4-FFF2-40B4-BE49-F238E27FC236}">
                      <a16:creationId xmlns:a16="http://schemas.microsoft.com/office/drawing/2014/main" id="{5F1F2777-CC4D-9870-EEE5-F61A339933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8983" y="3051046"/>
                  <a:ext cx="472679" cy="283214"/>
                </a:xfrm>
                <a:custGeom>
                  <a:avLst/>
                  <a:gdLst/>
                  <a:ahLst/>
                  <a:cxnLst>
                    <a:cxn ang="0">
                      <a:pos x="0" y="432"/>
                    </a:cxn>
                    <a:cxn ang="0">
                      <a:pos x="721" y="0"/>
                    </a:cxn>
                    <a:cxn ang="0">
                      <a:pos x="721" y="432"/>
                    </a:cxn>
                    <a:cxn ang="0">
                      <a:pos x="0" y="432"/>
                    </a:cxn>
                  </a:cxnLst>
                  <a:rect l="0" t="0" r="r" b="b"/>
                  <a:pathLst>
                    <a:path w="721" h="432">
                      <a:moveTo>
                        <a:pt x="0" y="432"/>
                      </a:moveTo>
                      <a:lnTo>
                        <a:pt x="721" y="0"/>
                      </a:lnTo>
                      <a:lnTo>
                        <a:pt x="721" y="432"/>
                      </a:lnTo>
                      <a:lnTo>
                        <a:pt x="0" y="432"/>
                      </a:lnTo>
                      <a:close/>
                    </a:path>
                  </a:pathLst>
                </a:custGeom>
                <a:solidFill>
                  <a:srgbClr val="1695A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Freeform 563">
                  <a:extLst>
                    <a:ext uri="{FF2B5EF4-FFF2-40B4-BE49-F238E27FC236}">
                      <a16:creationId xmlns:a16="http://schemas.microsoft.com/office/drawing/2014/main" id="{02113608-0082-AF0D-2D08-F4D8B59443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5799" y="3182819"/>
                  <a:ext cx="126529" cy="111450"/>
                </a:xfrm>
                <a:custGeom>
                  <a:avLst/>
                  <a:gdLst/>
                  <a:ahLst/>
                  <a:cxnLst>
                    <a:cxn ang="0">
                      <a:pos x="182" y="21"/>
                    </a:cxn>
                    <a:cxn ang="0">
                      <a:pos x="0" y="0"/>
                    </a:cxn>
                    <a:cxn ang="0">
                      <a:pos x="71" y="170"/>
                    </a:cxn>
                    <a:cxn ang="0">
                      <a:pos x="94" y="109"/>
                    </a:cxn>
                    <a:cxn ang="0">
                      <a:pos x="156" y="158"/>
                    </a:cxn>
                    <a:cxn ang="0">
                      <a:pos x="193" y="109"/>
                    </a:cxn>
                    <a:cxn ang="0">
                      <a:pos x="132" y="59"/>
                    </a:cxn>
                    <a:cxn ang="0">
                      <a:pos x="182" y="21"/>
                    </a:cxn>
                  </a:cxnLst>
                  <a:rect l="0" t="0" r="r" b="b"/>
                  <a:pathLst>
                    <a:path w="193" h="170">
                      <a:moveTo>
                        <a:pt x="182" y="21"/>
                      </a:moveTo>
                      <a:lnTo>
                        <a:pt x="0" y="0"/>
                      </a:lnTo>
                      <a:lnTo>
                        <a:pt x="71" y="170"/>
                      </a:lnTo>
                      <a:lnTo>
                        <a:pt x="94" y="109"/>
                      </a:lnTo>
                      <a:lnTo>
                        <a:pt x="156" y="158"/>
                      </a:lnTo>
                      <a:lnTo>
                        <a:pt x="193" y="109"/>
                      </a:lnTo>
                      <a:lnTo>
                        <a:pt x="132" y="59"/>
                      </a:lnTo>
                      <a:lnTo>
                        <a:pt x="182" y="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8" name="Freeform 564">
                  <a:extLst>
                    <a:ext uri="{FF2B5EF4-FFF2-40B4-BE49-F238E27FC236}">
                      <a16:creationId xmlns:a16="http://schemas.microsoft.com/office/drawing/2014/main" id="{61910CB7-B9F9-266F-9A9A-DB8C730C4C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5799" y="3182819"/>
                  <a:ext cx="114728" cy="111450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71" y="170"/>
                    </a:cxn>
                    <a:cxn ang="0">
                      <a:pos x="94" y="109"/>
                    </a:cxn>
                    <a:cxn ang="0">
                      <a:pos x="156" y="158"/>
                    </a:cxn>
                    <a:cxn ang="0">
                      <a:pos x="175" y="13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5" h="170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71" y="170"/>
                      </a:lnTo>
                      <a:lnTo>
                        <a:pt x="94" y="109"/>
                      </a:lnTo>
                      <a:lnTo>
                        <a:pt x="156" y="158"/>
                      </a:lnTo>
                      <a:lnTo>
                        <a:pt x="175" y="13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Freeform 565">
                  <a:extLst>
                    <a:ext uri="{FF2B5EF4-FFF2-40B4-BE49-F238E27FC236}">
                      <a16:creationId xmlns:a16="http://schemas.microsoft.com/office/drawing/2014/main" id="{6118267F-5068-2EDD-6E00-070FD63DF3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8485" y="3087103"/>
                  <a:ext cx="185532" cy="188809"/>
                </a:xfrm>
                <a:custGeom>
                  <a:avLst/>
                  <a:gdLst/>
                  <a:ahLst/>
                  <a:cxnLst>
                    <a:cxn ang="0">
                      <a:pos x="102" y="30"/>
                    </a:cxn>
                    <a:cxn ang="0">
                      <a:pos x="93" y="105"/>
                    </a:cxn>
                    <a:cxn ang="0">
                      <a:pos x="19" y="92"/>
                    </a:cxn>
                    <a:cxn ang="0">
                      <a:pos x="27" y="17"/>
                    </a:cxn>
                    <a:cxn ang="0">
                      <a:pos x="102" y="30"/>
                    </a:cxn>
                  </a:cxnLst>
                  <a:rect l="0" t="0" r="r" b="b"/>
                  <a:pathLst>
                    <a:path w="120" h="122">
                      <a:moveTo>
                        <a:pt x="102" y="30"/>
                      </a:moveTo>
                      <a:cubicBezTo>
                        <a:pt x="120" y="54"/>
                        <a:pt x="116" y="88"/>
                        <a:pt x="93" y="105"/>
                      </a:cubicBezTo>
                      <a:cubicBezTo>
                        <a:pt x="70" y="122"/>
                        <a:pt x="37" y="117"/>
                        <a:pt x="19" y="92"/>
                      </a:cubicBezTo>
                      <a:cubicBezTo>
                        <a:pt x="0" y="68"/>
                        <a:pt x="4" y="34"/>
                        <a:pt x="27" y="17"/>
                      </a:cubicBezTo>
                      <a:cubicBezTo>
                        <a:pt x="50" y="0"/>
                        <a:pt x="84" y="6"/>
                        <a:pt x="102" y="30"/>
                      </a:cubicBezTo>
                      <a:close/>
                    </a:path>
                  </a:pathLst>
                </a:custGeom>
                <a:solidFill>
                  <a:srgbClr val="FEC0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Freeform 566">
                  <a:extLst>
                    <a:ext uri="{FF2B5EF4-FFF2-40B4-BE49-F238E27FC236}">
                      <a16:creationId xmlns:a16="http://schemas.microsoft.com/office/drawing/2014/main" id="{4D47CCF0-1987-A6C9-C3E6-38D2DBA5F8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2252" y="3088415"/>
                  <a:ext cx="169142" cy="179631"/>
                </a:xfrm>
                <a:custGeom>
                  <a:avLst/>
                  <a:gdLst/>
                  <a:ahLst/>
                  <a:cxnLst>
                    <a:cxn ang="0">
                      <a:pos x="92" y="30"/>
                    </a:cxn>
                    <a:cxn ang="0">
                      <a:pos x="87" y="100"/>
                    </a:cxn>
                    <a:cxn ang="0">
                      <a:pos x="18" y="85"/>
                    </a:cxn>
                    <a:cxn ang="0">
                      <a:pos x="23" y="15"/>
                    </a:cxn>
                    <a:cxn ang="0">
                      <a:pos x="92" y="30"/>
                    </a:cxn>
                  </a:cxnLst>
                  <a:rect l="0" t="0" r="r" b="b"/>
                  <a:pathLst>
                    <a:path w="109" h="116">
                      <a:moveTo>
                        <a:pt x="92" y="30"/>
                      </a:moveTo>
                      <a:cubicBezTo>
                        <a:pt x="109" y="53"/>
                        <a:pt x="107" y="85"/>
                        <a:pt x="87" y="100"/>
                      </a:cubicBezTo>
                      <a:cubicBezTo>
                        <a:pt x="66" y="116"/>
                        <a:pt x="35" y="109"/>
                        <a:pt x="18" y="85"/>
                      </a:cubicBezTo>
                      <a:cubicBezTo>
                        <a:pt x="0" y="62"/>
                        <a:pt x="2" y="30"/>
                        <a:pt x="23" y="15"/>
                      </a:cubicBezTo>
                      <a:cubicBezTo>
                        <a:pt x="43" y="0"/>
                        <a:pt x="74" y="6"/>
                        <a:pt x="92" y="30"/>
                      </a:cubicBezTo>
                      <a:close/>
                    </a:path>
                  </a:pathLst>
                </a:custGeom>
                <a:solidFill>
                  <a:srgbClr val="F6871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Freeform 567">
                  <a:extLst>
                    <a:ext uri="{FF2B5EF4-FFF2-40B4-BE49-F238E27FC236}">
                      <a16:creationId xmlns:a16="http://schemas.microsoft.com/office/drawing/2014/main" id="{5B4A7C89-D809-1F5D-03ED-A9F3C25DF9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1264" y="3106771"/>
                  <a:ext cx="133084" cy="140952"/>
                </a:xfrm>
                <a:custGeom>
                  <a:avLst/>
                  <a:gdLst/>
                  <a:ahLst/>
                  <a:cxnLst>
                    <a:cxn ang="0">
                      <a:pos x="72" y="24"/>
                    </a:cxn>
                    <a:cxn ang="0">
                      <a:pos x="68" y="79"/>
                    </a:cxn>
                    <a:cxn ang="0">
                      <a:pos x="14" y="67"/>
                    </a:cxn>
                    <a:cxn ang="0">
                      <a:pos x="18" y="12"/>
                    </a:cxn>
                    <a:cxn ang="0">
                      <a:pos x="72" y="24"/>
                    </a:cxn>
                  </a:cxnLst>
                  <a:rect l="0" t="0" r="r" b="b"/>
                  <a:pathLst>
                    <a:path w="86" h="91">
                      <a:moveTo>
                        <a:pt x="72" y="24"/>
                      </a:moveTo>
                      <a:cubicBezTo>
                        <a:pt x="86" y="42"/>
                        <a:pt x="84" y="67"/>
                        <a:pt x="68" y="79"/>
                      </a:cubicBezTo>
                      <a:cubicBezTo>
                        <a:pt x="52" y="91"/>
                        <a:pt x="27" y="86"/>
                        <a:pt x="14" y="67"/>
                      </a:cubicBezTo>
                      <a:cubicBezTo>
                        <a:pt x="0" y="49"/>
                        <a:pt x="1" y="24"/>
                        <a:pt x="18" y="12"/>
                      </a:cubicBezTo>
                      <a:cubicBezTo>
                        <a:pt x="34" y="0"/>
                        <a:pt x="58" y="5"/>
                        <a:pt x="72" y="24"/>
                      </a:cubicBezTo>
                      <a:close/>
                    </a:path>
                  </a:pathLst>
                </a:custGeom>
                <a:solidFill>
                  <a:srgbClr val="FEC0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Freeform 568">
                  <a:extLst>
                    <a:ext uri="{FF2B5EF4-FFF2-40B4-BE49-F238E27FC236}">
                      <a16:creationId xmlns:a16="http://schemas.microsoft.com/office/drawing/2014/main" id="{B77DF12D-E40D-23CF-37C2-6D0D5BA0514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775355" y="3132995"/>
                  <a:ext cx="62936" cy="87193"/>
                </a:xfrm>
                <a:custGeom>
                  <a:avLst/>
                  <a:gdLst/>
                  <a:ahLst/>
                  <a:cxnLst>
                    <a:cxn ang="0">
                      <a:pos x="27" y="52"/>
                    </a:cxn>
                    <a:cxn ang="0">
                      <a:pos x="20" y="49"/>
                    </a:cxn>
                    <a:cxn ang="0">
                      <a:pos x="20" y="47"/>
                    </a:cxn>
                    <a:cxn ang="0">
                      <a:pos x="24" y="47"/>
                    </a:cxn>
                    <a:cxn ang="0">
                      <a:pos x="31" y="45"/>
                    </a:cxn>
                    <a:cxn ang="0">
                      <a:pos x="16" y="31"/>
                    </a:cxn>
                    <a:cxn ang="0">
                      <a:pos x="8" y="30"/>
                    </a:cxn>
                    <a:cxn ang="0">
                      <a:pos x="1" y="22"/>
                    </a:cxn>
                    <a:cxn ang="0">
                      <a:pos x="2" y="12"/>
                    </a:cxn>
                    <a:cxn ang="0">
                      <a:pos x="3" y="4"/>
                    </a:cxn>
                    <a:cxn ang="0">
                      <a:pos x="3" y="1"/>
                    </a:cxn>
                    <a:cxn ang="0">
                      <a:pos x="8" y="6"/>
                    </a:cxn>
                    <a:cxn ang="0">
                      <a:pos x="19" y="4"/>
                    </a:cxn>
                    <a:cxn ang="0">
                      <a:pos x="19" y="9"/>
                    </a:cxn>
                    <a:cxn ang="0">
                      <a:pos x="16" y="9"/>
                    </a:cxn>
                    <a:cxn ang="0">
                      <a:pos x="11" y="10"/>
                    </a:cxn>
                    <a:cxn ang="0">
                      <a:pos x="25" y="23"/>
                    </a:cxn>
                    <a:cxn ang="0">
                      <a:pos x="34" y="24"/>
                    </a:cxn>
                    <a:cxn ang="0">
                      <a:pos x="41" y="33"/>
                    </a:cxn>
                    <a:cxn ang="0">
                      <a:pos x="40" y="43"/>
                    </a:cxn>
                    <a:cxn ang="0">
                      <a:pos x="40" y="53"/>
                    </a:cxn>
                    <a:cxn ang="0">
                      <a:pos x="39" y="55"/>
                    </a:cxn>
                    <a:cxn ang="0">
                      <a:pos x="33" y="50"/>
                    </a:cxn>
                    <a:cxn ang="0">
                      <a:pos x="9" y="25"/>
                    </a:cxn>
                    <a:cxn ang="0">
                      <a:pos x="14" y="26"/>
                    </a:cxn>
                    <a:cxn ang="0">
                      <a:pos x="9" y="12"/>
                    </a:cxn>
                    <a:cxn ang="0">
                      <a:pos x="6" y="18"/>
                    </a:cxn>
                    <a:cxn ang="0">
                      <a:pos x="7" y="23"/>
                    </a:cxn>
                    <a:cxn ang="0">
                      <a:pos x="32" y="29"/>
                    </a:cxn>
                    <a:cxn ang="0">
                      <a:pos x="27" y="28"/>
                    </a:cxn>
                    <a:cxn ang="0">
                      <a:pos x="33" y="43"/>
                    </a:cxn>
                    <a:cxn ang="0">
                      <a:pos x="36" y="37"/>
                    </a:cxn>
                    <a:cxn ang="0">
                      <a:pos x="34" y="31"/>
                    </a:cxn>
                  </a:cxnLst>
                  <a:rect l="0" t="0" r="r" b="b"/>
                  <a:pathLst>
                    <a:path w="41" h="56">
                      <a:moveTo>
                        <a:pt x="33" y="50"/>
                      </a:moveTo>
                      <a:cubicBezTo>
                        <a:pt x="31" y="51"/>
                        <a:pt x="29" y="52"/>
                        <a:pt x="27" y="52"/>
                      </a:cubicBezTo>
                      <a:cubicBezTo>
                        <a:pt x="25" y="52"/>
                        <a:pt x="22" y="52"/>
                        <a:pt x="20" y="52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20" y="48"/>
                        <a:pt x="20" y="48"/>
                        <a:pt x="20" y="48"/>
                      </a:cubicBezTo>
                      <a:cubicBezTo>
                        <a:pt x="20" y="47"/>
                        <a:pt x="20" y="47"/>
                        <a:pt x="20" y="47"/>
                      </a:cubicBezTo>
                      <a:cubicBezTo>
                        <a:pt x="21" y="47"/>
                        <a:pt x="21" y="47"/>
                        <a:pt x="22" y="47"/>
                      </a:cubicBezTo>
                      <a:cubicBezTo>
                        <a:pt x="23" y="47"/>
                        <a:pt x="23" y="47"/>
                        <a:pt x="24" y="47"/>
                      </a:cubicBezTo>
                      <a:cubicBezTo>
                        <a:pt x="25" y="47"/>
                        <a:pt x="26" y="47"/>
                        <a:pt x="27" y="47"/>
                      </a:cubicBezTo>
                      <a:cubicBezTo>
                        <a:pt x="28" y="47"/>
                        <a:pt x="29" y="46"/>
                        <a:pt x="31" y="45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19" y="31"/>
                        <a:pt x="18" y="31"/>
                        <a:pt x="16" y="31"/>
                      </a:cubicBezTo>
                      <a:cubicBezTo>
                        <a:pt x="15" y="32"/>
                        <a:pt x="13" y="32"/>
                        <a:pt x="12" y="32"/>
                      </a:cubicBezTo>
                      <a:cubicBezTo>
                        <a:pt x="10" y="31"/>
                        <a:pt x="9" y="31"/>
                        <a:pt x="8" y="30"/>
                      </a:cubicBezTo>
                      <a:cubicBezTo>
                        <a:pt x="6" y="29"/>
                        <a:pt x="5" y="28"/>
                        <a:pt x="3" y="26"/>
                      </a:cubicBezTo>
                      <a:cubicBezTo>
                        <a:pt x="2" y="25"/>
                        <a:pt x="2" y="23"/>
                        <a:pt x="1" y="22"/>
                      </a:cubicBezTo>
                      <a:cubicBezTo>
                        <a:pt x="1" y="20"/>
                        <a:pt x="0" y="19"/>
                        <a:pt x="1" y="17"/>
                      </a:cubicBezTo>
                      <a:cubicBezTo>
                        <a:pt x="1" y="15"/>
                        <a:pt x="1" y="14"/>
                        <a:pt x="2" y="12"/>
                      </a:cubicBezTo>
                      <a:cubicBezTo>
                        <a:pt x="3" y="10"/>
                        <a:pt x="4" y="9"/>
                        <a:pt x="6" y="8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3"/>
                        <a:pt x="3" y="3"/>
                        <a:pt x="3" y="2"/>
                      </a:cubicBezTo>
                      <a:cubicBezTo>
                        <a:pt x="3" y="2"/>
                        <a:pt x="3" y="2"/>
                        <a:pt x="3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10" y="5"/>
                        <a:pt x="12" y="4"/>
                        <a:pt x="14" y="4"/>
                      </a:cubicBezTo>
                      <a:cubicBezTo>
                        <a:pt x="16" y="4"/>
                        <a:pt x="17" y="4"/>
                        <a:pt x="19" y="4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0" y="8"/>
                        <a:pt x="20" y="8"/>
                        <a:pt x="19" y="9"/>
                      </a:cubicBezTo>
                      <a:cubicBezTo>
                        <a:pt x="19" y="9"/>
                        <a:pt x="19" y="9"/>
                        <a:pt x="18" y="9"/>
                      </a:cubicBezTo>
                      <a:cubicBezTo>
                        <a:pt x="18" y="9"/>
                        <a:pt x="17" y="9"/>
                        <a:pt x="16" y="9"/>
                      </a:cubicBezTo>
                      <a:cubicBezTo>
                        <a:pt x="16" y="9"/>
                        <a:pt x="15" y="9"/>
                        <a:pt x="14" y="9"/>
                      </a:cubicBezTo>
                      <a:cubicBezTo>
                        <a:pt x="13" y="9"/>
                        <a:pt x="12" y="10"/>
                        <a:pt x="11" y="10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2" y="24"/>
                        <a:pt x="24" y="23"/>
                        <a:pt x="25" y="23"/>
                      </a:cubicBezTo>
                      <a:cubicBezTo>
                        <a:pt x="26" y="23"/>
                        <a:pt x="28" y="22"/>
                        <a:pt x="29" y="22"/>
                      </a:cubicBezTo>
                      <a:cubicBezTo>
                        <a:pt x="31" y="23"/>
                        <a:pt x="32" y="23"/>
                        <a:pt x="34" y="24"/>
                      </a:cubicBezTo>
                      <a:cubicBezTo>
                        <a:pt x="35" y="24"/>
                        <a:pt x="36" y="26"/>
                        <a:pt x="38" y="27"/>
                      </a:cubicBezTo>
                      <a:cubicBezTo>
                        <a:pt x="39" y="29"/>
                        <a:pt x="40" y="31"/>
                        <a:pt x="41" y="33"/>
                      </a:cubicBezTo>
                      <a:cubicBezTo>
                        <a:pt x="41" y="34"/>
                        <a:pt x="41" y="36"/>
                        <a:pt x="41" y="38"/>
                      </a:cubicBezTo>
                      <a:cubicBezTo>
                        <a:pt x="41" y="40"/>
                        <a:pt x="41" y="42"/>
                        <a:pt x="40" y="43"/>
                      </a:cubicBezTo>
                      <a:cubicBezTo>
                        <a:pt x="39" y="45"/>
                        <a:pt x="38" y="46"/>
                        <a:pt x="36" y="48"/>
                      </a:cubicBezTo>
                      <a:cubicBezTo>
                        <a:pt x="40" y="53"/>
                        <a:pt x="40" y="53"/>
                        <a:pt x="40" y="53"/>
                      </a:cubicBezTo>
                      <a:cubicBezTo>
                        <a:pt x="40" y="53"/>
                        <a:pt x="40" y="54"/>
                        <a:pt x="40" y="54"/>
                      </a:cubicBezTo>
                      <a:cubicBezTo>
                        <a:pt x="40" y="55"/>
                        <a:pt x="40" y="55"/>
                        <a:pt x="39" y="55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lnTo>
                        <a:pt x="33" y="50"/>
                      </a:lnTo>
                      <a:close/>
                      <a:moveTo>
                        <a:pt x="7" y="23"/>
                      </a:moveTo>
                      <a:cubicBezTo>
                        <a:pt x="8" y="24"/>
                        <a:pt x="9" y="24"/>
                        <a:pt x="9" y="25"/>
                      </a:cubicBezTo>
                      <a:cubicBezTo>
                        <a:pt x="10" y="25"/>
                        <a:pt x="11" y="26"/>
                        <a:pt x="12" y="26"/>
                      </a:cubicBezTo>
                      <a:cubicBezTo>
                        <a:pt x="13" y="26"/>
                        <a:pt x="13" y="26"/>
                        <a:pt x="14" y="26"/>
                      </a:cubicBezTo>
                      <a:cubicBezTo>
                        <a:pt x="15" y="26"/>
                        <a:pt x="16" y="25"/>
                        <a:pt x="17" y="25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8" y="13"/>
                        <a:pt x="7" y="14"/>
                        <a:pt x="6" y="15"/>
                      </a:cubicBezTo>
                      <a:cubicBezTo>
                        <a:pt x="6" y="16"/>
                        <a:pt x="6" y="17"/>
                        <a:pt x="6" y="18"/>
                      </a:cubicBezTo>
                      <a:cubicBezTo>
                        <a:pt x="5" y="19"/>
                        <a:pt x="6" y="19"/>
                        <a:pt x="6" y="20"/>
                      </a:cubicBezTo>
                      <a:cubicBezTo>
                        <a:pt x="6" y="21"/>
                        <a:pt x="7" y="22"/>
                        <a:pt x="7" y="23"/>
                      </a:cubicBezTo>
                      <a:close/>
                      <a:moveTo>
                        <a:pt x="34" y="31"/>
                      </a:moveTo>
                      <a:cubicBezTo>
                        <a:pt x="34" y="30"/>
                        <a:pt x="33" y="30"/>
                        <a:pt x="32" y="29"/>
                      </a:cubicBezTo>
                      <a:cubicBezTo>
                        <a:pt x="31" y="29"/>
                        <a:pt x="30" y="28"/>
                        <a:pt x="30" y="28"/>
                      </a:cubicBezTo>
                      <a:cubicBezTo>
                        <a:pt x="29" y="28"/>
                        <a:pt x="28" y="28"/>
                        <a:pt x="27" y="28"/>
                      </a:cubicBezTo>
                      <a:cubicBezTo>
                        <a:pt x="26" y="29"/>
                        <a:pt x="25" y="29"/>
                        <a:pt x="24" y="29"/>
                      </a:cubicBezTo>
                      <a:cubicBezTo>
                        <a:pt x="33" y="43"/>
                        <a:pt x="33" y="43"/>
                        <a:pt x="33" y="43"/>
                      </a:cubicBezTo>
                      <a:cubicBezTo>
                        <a:pt x="34" y="43"/>
                        <a:pt x="35" y="42"/>
                        <a:pt x="36" y="41"/>
                      </a:cubicBezTo>
                      <a:cubicBezTo>
                        <a:pt x="36" y="40"/>
                        <a:pt x="36" y="39"/>
                        <a:pt x="36" y="37"/>
                      </a:cubicBezTo>
                      <a:cubicBezTo>
                        <a:pt x="36" y="36"/>
                        <a:pt x="36" y="35"/>
                        <a:pt x="36" y="34"/>
                      </a:cubicBezTo>
                      <a:cubicBezTo>
                        <a:pt x="36" y="33"/>
                        <a:pt x="35" y="32"/>
                        <a:pt x="34" y="31"/>
                      </a:cubicBezTo>
                      <a:close/>
                    </a:path>
                  </a:pathLst>
                </a:custGeom>
                <a:solidFill>
                  <a:srgbClr val="F6871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 569">
                  <a:extLst>
                    <a:ext uri="{FF2B5EF4-FFF2-40B4-BE49-F238E27FC236}">
                      <a16:creationId xmlns:a16="http://schemas.microsoft.com/office/drawing/2014/main" id="{67E54ED1-865C-09A2-7712-579F941DC7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2714" y="2913373"/>
                  <a:ext cx="173075" cy="180942"/>
                </a:xfrm>
                <a:custGeom>
                  <a:avLst/>
                  <a:gdLst/>
                  <a:ahLst/>
                  <a:cxnLst>
                    <a:cxn ang="0">
                      <a:pos x="21" y="27"/>
                    </a:cxn>
                    <a:cxn ang="0">
                      <a:pos x="92" y="18"/>
                    </a:cxn>
                    <a:cxn ang="0">
                      <a:pos x="91" y="90"/>
                    </a:cxn>
                    <a:cxn ang="0">
                      <a:pos x="19" y="100"/>
                    </a:cxn>
                    <a:cxn ang="0">
                      <a:pos x="21" y="27"/>
                    </a:cxn>
                  </a:cxnLst>
                  <a:rect l="0" t="0" r="r" b="b"/>
                  <a:pathLst>
                    <a:path w="112" h="117">
                      <a:moveTo>
                        <a:pt x="21" y="27"/>
                      </a:moveTo>
                      <a:cubicBezTo>
                        <a:pt x="41" y="5"/>
                        <a:pt x="73" y="0"/>
                        <a:pt x="92" y="18"/>
                      </a:cubicBezTo>
                      <a:cubicBezTo>
                        <a:pt x="112" y="35"/>
                        <a:pt x="111" y="67"/>
                        <a:pt x="91" y="90"/>
                      </a:cubicBezTo>
                      <a:cubicBezTo>
                        <a:pt x="71" y="113"/>
                        <a:pt x="39" y="117"/>
                        <a:pt x="19" y="100"/>
                      </a:cubicBezTo>
                      <a:cubicBezTo>
                        <a:pt x="0" y="82"/>
                        <a:pt x="1" y="50"/>
                        <a:pt x="21" y="27"/>
                      </a:cubicBezTo>
                      <a:close/>
                    </a:path>
                  </a:pathLst>
                </a:custGeom>
                <a:solidFill>
                  <a:srgbClr val="FEC0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 570">
                  <a:extLst>
                    <a:ext uri="{FF2B5EF4-FFF2-40B4-BE49-F238E27FC236}">
                      <a16:creationId xmlns:a16="http://schemas.microsoft.com/office/drawing/2014/main" id="{A78CDF04-24EF-6035-5AF9-35D4E2DD16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52714" y="2913373"/>
                  <a:ext cx="160619" cy="170453"/>
                </a:xfrm>
                <a:custGeom>
                  <a:avLst/>
                  <a:gdLst/>
                  <a:ahLst/>
                  <a:cxnLst>
                    <a:cxn ang="0">
                      <a:pos x="22" y="28"/>
                    </a:cxn>
                    <a:cxn ang="0">
                      <a:pos x="87" y="15"/>
                    </a:cxn>
                    <a:cxn ang="0">
                      <a:pos x="82" y="82"/>
                    </a:cxn>
                    <a:cxn ang="0">
                      <a:pos x="17" y="95"/>
                    </a:cxn>
                    <a:cxn ang="0">
                      <a:pos x="22" y="28"/>
                    </a:cxn>
                  </a:cxnLst>
                  <a:rect l="0" t="0" r="r" b="b"/>
                  <a:pathLst>
                    <a:path w="104" h="110">
                      <a:moveTo>
                        <a:pt x="22" y="28"/>
                      </a:moveTo>
                      <a:cubicBezTo>
                        <a:pt x="41" y="6"/>
                        <a:pt x="71" y="0"/>
                        <a:pt x="87" y="15"/>
                      </a:cubicBezTo>
                      <a:cubicBezTo>
                        <a:pt x="104" y="30"/>
                        <a:pt x="102" y="60"/>
                        <a:pt x="82" y="82"/>
                      </a:cubicBezTo>
                      <a:cubicBezTo>
                        <a:pt x="63" y="104"/>
                        <a:pt x="33" y="110"/>
                        <a:pt x="17" y="95"/>
                      </a:cubicBezTo>
                      <a:cubicBezTo>
                        <a:pt x="0" y="80"/>
                        <a:pt x="2" y="50"/>
                        <a:pt x="22" y="28"/>
                      </a:cubicBezTo>
                      <a:close/>
                    </a:path>
                  </a:pathLst>
                </a:custGeom>
                <a:solidFill>
                  <a:srgbClr val="F6871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Freeform 571">
                  <a:extLst>
                    <a:ext uri="{FF2B5EF4-FFF2-40B4-BE49-F238E27FC236}">
                      <a16:creationId xmlns:a16="http://schemas.microsoft.com/office/drawing/2014/main" id="{816DA55B-0AD9-DF27-CA93-92EE816979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67793" y="2929107"/>
                  <a:ext cx="127184" cy="134396"/>
                </a:xfrm>
                <a:custGeom>
                  <a:avLst/>
                  <a:gdLst/>
                  <a:ahLst/>
                  <a:cxnLst>
                    <a:cxn ang="0">
                      <a:pos x="17" y="22"/>
                    </a:cxn>
                    <a:cxn ang="0">
                      <a:pos x="69" y="12"/>
                    </a:cxn>
                    <a:cxn ang="0">
                      <a:pos x="65" y="65"/>
                    </a:cxn>
                    <a:cxn ang="0">
                      <a:pos x="13" y="75"/>
                    </a:cxn>
                    <a:cxn ang="0">
                      <a:pos x="17" y="22"/>
                    </a:cxn>
                  </a:cxnLst>
                  <a:rect l="0" t="0" r="r" b="b"/>
                  <a:pathLst>
                    <a:path w="82" h="87">
                      <a:moveTo>
                        <a:pt x="17" y="22"/>
                      </a:moveTo>
                      <a:cubicBezTo>
                        <a:pt x="32" y="5"/>
                        <a:pt x="56" y="0"/>
                        <a:pt x="69" y="12"/>
                      </a:cubicBezTo>
                      <a:cubicBezTo>
                        <a:pt x="82" y="24"/>
                        <a:pt x="80" y="47"/>
                        <a:pt x="65" y="65"/>
                      </a:cubicBezTo>
                      <a:cubicBezTo>
                        <a:pt x="49" y="82"/>
                        <a:pt x="26" y="87"/>
                        <a:pt x="13" y="75"/>
                      </a:cubicBezTo>
                      <a:cubicBezTo>
                        <a:pt x="0" y="63"/>
                        <a:pt x="2" y="39"/>
                        <a:pt x="17" y="22"/>
                      </a:cubicBezTo>
                      <a:close/>
                    </a:path>
                  </a:pathLst>
                </a:custGeom>
                <a:solidFill>
                  <a:srgbClr val="FEC0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Freeform 572">
                  <a:extLst>
                    <a:ext uri="{FF2B5EF4-FFF2-40B4-BE49-F238E27FC236}">
                      <a16:creationId xmlns:a16="http://schemas.microsoft.com/office/drawing/2014/main" id="{442C3932-2028-D159-2383-52C1BBEE36C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894016" y="2957953"/>
                  <a:ext cx="72770" cy="74737"/>
                </a:xfrm>
                <a:custGeom>
                  <a:avLst/>
                  <a:gdLst/>
                  <a:ahLst/>
                  <a:cxnLst>
                    <a:cxn ang="0">
                      <a:pos x="45" y="13"/>
                    </a:cxn>
                    <a:cxn ang="0">
                      <a:pos x="43" y="20"/>
                    </a:cxn>
                    <a:cxn ang="0">
                      <a:pos x="41" y="20"/>
                    </a:cxn>
                    <a:cxn ang="0">
                      <a:pos x="40" y="17"/>
                    </a:cxn>
                    <a:cxn ang="0">
                      <a:pos x="38" y="11"/>
                    </a:cxn>
                    <a:cxn ang="0">
                      <a:pos x="27" y="28"/>
                    </a:cxn>
                    <a:cxn ang="0">
                      <a:pos x="27" y="36"/>
                    </a:cxn>
                    <a:cxn ang="0">
                      <a:pos x="20" y="44"/>
                    </a:cxn>
                    <a:cxn ang="0">
                      <a:pos x="11" y="46"/>
                    </a:cxn>
                    <a:cxn ang="0">
                      <a:pos x="3" y="47"/>
                    </a:cxn>
                    <a:cxn ang="0">
                      <a:pos x="1" y="47"/>
                    </a:cxn>
                    <a:cxn ang="0">
                      <a:pos x="4" y="41"/>
                    </a:cxn>
                    <a:cxn ang="0">
                      <a:pos x="2" y="32"/>
                    </a:cxn>
                    <a:cxn ang="0">
                      <a:pos x="6" y="31"/>
                    </a:cxn>
                    <a:cxn ang="0">
                      <a:pos x="6" y="33"/>
                    </a:cxn>
                    <a:cxn ang="0">
                      <a:pos x="8" y="38"/>
                    </a:cxn>
                    <a:cxn ang="0">
                      <a:pos x="18" y="22"/>
                    </a:cxn>
                    <a:cxn ang="0">
                      <a:pos x="18" y="14"/>
                    </a:cxn>
                    <a:cxn ang="0">
                      <a:pos x="25" y="5"/>
                    </a:cxn>
                    <a:cxn ang="0">
                      <a:pos x="35" y="3"/>
                    </a:cxn>
                    <a:cxn ang="0">
                      <a:pos x="44" y="1"/>
                    </a:cxn>
                    <a:cxn ang="0">
                      <a:pos x="46" y="1"/>
                    </a:cxn>
                    <a:cxn ang="0">
                      <a:pos x="42" y="8"/>
                    </a:cxn>
                    <a:cxn ang="0">
                      <a:pos x="22" y="36"/>
                    </a:cxn>
                    <a:cxn ang="0">
                      <a:pos x="22" y="31"/>
                    </a:cxn>
                    <a:cxn ang="0">
                      <a:pos x="10" y="40"/>
                    </a:cxn>
                    <a:cxn ang="0">
                      <a:pos x="16" y="41"/>
                    </a:cxn>
                    <a:cxn ang="0">
                      <a:pos x="20" y="38"/>
                    </a:cxn>
                    <a:cxn ang="0">
                      <a:pos x="23" y="14"/>
                    </a:cxn>
                    <a:cxn ang="0">
                      <a:pos x="23" y="19"/>
                    </a:cxn>
                    <a:cxn ang="0">
                      <a:pos x="36" y="9"/>
                    </a:cxn>
                    <a:cxn ang="0">
                      <a:pos x="30" y="8"/>
                    </a:cxn>
                    <a:cxn ang="0">
                      <a:pos x="25" y="11"/>
                    </a:cxn>
                  </a:cxnLst>
                  <a:rect l="0" t="0" r="r" b="b"/>
                  <a:pathLst>
                    <a:path w="47" h="48">
                      <a:moveTo>
                        <a:pt x="42" y="8"/>
                      </a:moveTo>
                      <a:cubicBezTo>
                        <a:pt x="43" y="9"/>
                        <a:pt x="44" y="11"/>
                        <a:pt x="45" y="13"/>
                      </a:cubicBezTo>
                      <a:cubicBezTo>
                        <a:pt x="45" y="15"/>
                        <a:pt x="46" y="17"/>
                        <a:pt x="45" y="19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1" y="20"/>
                        <a:pt x="41" y="20"/>
                        <a:pt x="41" y="19"/>
                      </a:cubicBezTo>
                      <a:cubicBezTo>
                        <a:pt x="41" y="18"/>
                        <a:pt x="41" y="18"/>
                        <a:pt x="40" y="17"/>
                      </a:cubicBezTo>
                      <a:cubicBezTo>
                        <a:pt x="40" y="16"/>
                        <a:pt x="40" y="15"/>
                        <a:pt x="40" y="14"/>
                      </a:cubicBezTo>
                      <a:cubicBezTo>
                        <a:pt x="40" y="13"/>
                        <a:pt x="39" y="12"/>
                        <a:pt x="38" y="11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6" y="25"/>
                        <a:pt x="27" y="27"/>
                        <a:pt x="27" y="28"/>
                      </a:cubicBezTo>
                      <a:cubicBezTo>
                        <a:pt x="27" y="29"/>
                        <a:pt x="28" y="30"/>
                        <a:pt x="28" y="32"/>
                      </a:cubicBezTo>
                      <a:cubicBezTo>
                        <a:pt x="28" y="33"/>
                        <a:pt x="28" y="35"/>
                        <a:pt x="27" y="36"/>
                      </a:cubicBezTo>
                      <a:cubicBezTo>
                        <a:pt x="26" y="38"/>
                        <a:pt x="25" y="39"/>
                        <a:pt x="24" y="41"/>
                      </a:cubicBezTo>
                      <a:cubicBezTo>
                        <a:pt x="23" y="42"/>
                        <a:pt x="22" y="43"/>
                        <a:pt x="20" y="44"/>
                      </a:cubicBezTo>
                      <a:cubicBezTo>
                        <a:pt x="19" y="45"/>
                        <a:pt x="17" y="45"/>
                        <a:pt x="16" y="46"/>
                      </a:cubicBezTo>
                      <a:cubicBezTo>
                        <a:pt x="14" y="46"/>
                        <a:pt x="13" y="46"/>
                        <a:pt x="11" y="46"/>
                      </a:cubicBezTo>
                      <a:cubicBezTo>
                        <a:pt x="9" y="45"/>
                        <a:pt x="8" y="45"/>
                        <a:pt x="7" y="43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3" y="47"/>
                        <a:pt x="2" y="47"/>
                        <a:pt x="2" y="48"/>
                      </a:cubicBezTo>
                      <a:cubicBezTo>
                        <a:pt x="1" y="48"/>
                        <a:pt x="1" y="48"/>
                        <a:pt x="1" y="47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3" y="40"/>
                        <a:pt x="2" y="38"/>
                        <a:pt x="2" y="37"/>
                      </a:cubicBezTo>
                      <a:cubicBezTo>
                        <a:pt x="2" y="35"/>
                        <a:pt x="2" y="34"/>
                        <a:pt x="2" y="32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5" y="31"/>
                        <a:pt x="5" y="31"/>
                        <a:pt x="6" y="31"/>
                      </a:cubicBezTo>
                      <a:cubicBezTo>
                        <a:pt x="6" y="31"/>
                        <a:pt x="6" y="31"/>
                        <a:pt x="6" y="32"/>
                      </a:cubicBezTo>
                      <a:cubicBezTo>
                        <a:pt x="6" y="32"/>
                        <a:pt x="6" y="33"/>
                        <a:pt x="6" y="33"/>
                      </a:cubicBezTo>
                      <a:cubicBezTo>
                        <a:pt x="6" y="34"/>
                        <a:pt x="7" y="35"/>
                        <a:pt x="7" y="35"/>
                      </a:cubicBezTo>
                      <a:cubicBezTo>
                        <a:pt x="7" y="36"/>
                        <a:pt x="8" y="37"/>
                        <a:pt x="8" y="38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19" y="24"/>
                        <a:pt x="19" y="23"/>
                        <a:pt x="18" y="22"/>
                      </a:cubicBezTo>
                      <a:cubicBezTo>
                        <a:pt x="18" y="21"/>
                        <a:pt x="17" y="19"/>
                        <a:pt x="17" y="18"/>
                      </a:cubicBezTo>
                      <a:cubicBezTo>
                        <a:pt x="17" y="17"/>
                        <a:pt x="17" y="15"/>
                        <a:pt x="18" y="14"/>
                      </a:cubicBezTo>
                      <a:cubicBezTo>
                        <a:pt x="18" y="12"/>
                        <a:pt x="19" y="11"/>
                        <a:pt x="21" y="9"/>
                      </a:cubicBezTo>
                      <a:cubicBezTo>
                        <a:pt x="22" y="8"/>
                        <a:pt x="23" y="6"/>
                        <a:pt x="25" y="5"/>
                      </a:cubicBezTo>
                      <a:cubicBezTo>
                        <a:pt x="27" y="4"/>
                        <a:pt x="28" y="4"/>
                        <a:pt x="30" y="3"/>
                      </a:cubicBezTo>
                      <a:cubicBezTo>
                        <a:pt x="32" y="3"/>
                        <a:pt x="33" y="3"/>
                        <a:pt x="35" y="3"/>
                      </a:cubicBezTo>
                      <a:cubicBezTo>
                        <a:pt x="37" y="4"/>
                        <a:pt x="38" y="4"/>
                        <a:pt x="40" y="6"/>
                      </a:cubicBezTo>
                      <a:cubicBezTo>
                        <a:pt x="44" y="1"/>
                        <a:pt x="44" y="1"/>
                        <a:pt x="44" y="1"/>
                      </a:cubicBezTo>
                      <a:cubicBezTo>
                        <a:pt x="44" y="1"/>
                        <a:pt x="45" y="1"/>
                        <a:pt x="45" y="1"/>
                      </a:cubicBezTo>
                      <a:cubicBezTo>
                        <a:pt x="46" y="0"/>
                        <a:pt x="46" y="1"/>
                        <a:pt x="46" y="1"/>
                      </a:cubicBezTo>
                      <a:cubicBezTo>
                        <a:pt x="47" y="2"/>
                        <a:pt x="47" y="2"/>
                        <a:pt x="47" y="2"/>
                      </a:cubicBezTo>
                      <a:lnTo>
                        <a:pt x="42" y="8"/>
                      </a:lnTo>
                      <a:close/>
                      <a:moveTo>
                        <a:pt x="20" y="38"/>
                      </a:moveTo>
                      <a:cubicBezTo>
                        <a:pt x="21" y="38"/>
                        <a:pt x="22" y="37"/>
                        <a:pt x="22" y="36"/>
                      </a:cubicBezTo>
                      <a:cubicBezTo>
                        <a:pt x="22" y="35"/>
                        <a:pt x="22" y="34"/>
                        <a:pt x="22" y="33"/>
                      </a:cubicBezTo>
                      <a:cubicBezTo>
                        <a:pt x="22" y="33"/>
                        <a:pt x="22" y="32"/>
                        <a:pt x="22" y="31"/>
                      </a:cubicBezTo>
                      <a:cubicBezTo>
                        <a:pt x="22" y="30"/>
                        <a:pt x="22" y="29"/>
                        <a:pt x="21" y="29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1" y="40"/>
                        <a:pt x="12" y="41"/>
                        <a:pt x="13" y="41"/>
                      </a:cubicBezTo>
                      <a:cubicBezTo>
                        <a:pt x="14" y="41"/>
                        <a:pt x="15" y="41"/>
                        <a:pt x="16" y="41"/>
                      </a:cubicBezTo>
                      <a:cubicBezTo>
                        <a:pt x="17" y="41"/>
                        <a:pt x="17" y="41"/>
                        <a:pt x="18" y="40"/>
                      </a:cubicBezTo>
                      <a:cubicBezTo>
                        <a:pt x="19" y="40"/>
                        <a:pt x="20" y="39"/>
                        <a:pt x="20" y="38"/>
                      </a:cubicBezTo>
                      <a:close/>
                      <a:moveTo>
                        <a:pt x="25" y="11"/>
                      </a:moveTo>
                      <a:cubicBezTo>
                        <a:pt x="24" y="12"/>
                        <a:pt x="23" y="13"/>
                        <a:pt x="23" y="14"/>
                      </a:cubicBezTo>
                      <a:cubicBezTo>
                        <a:pt x="23" y="15"/>
                        <a:pt x="23" y="16"/>
                        <a:pt x="23" y="16"/>
                      </a:cubicBezTo>
                      <a:cubicBezTo>
                        <a:pt x="23" y="17"/>
                        <a:pt x="23" y="18"/>
                        <a:pt x="23" y="19"/>
                      </a:cubicBezTo>
                      <a:cubicBezTo>
                        <a:pt x="23" y="20"/>
                        <a:pt x="24" y="21"/>
                        <a:pt x="24" y="21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5" y="9"/>
                        <a:pt x="34" y="8"/>
                        <a:pt x="33" y="8"/>
                      </a:cubicBezTo>
                      <a:cubicBezTo>
                        <a:pt x="32" y="8"/>
                        <a:pt x="31" y="8"/>
                        <a:pt x="30" y="8"/>
                      </a:cubicBezTo>
                      <a:cubicBezTo>
                        <a:pt x="29" y="8"/>
                        <a:pt x="28" y="9"/>
                        <a:pt x="27" y="9"/>
                      </a:cubicBezTo>
                      <a:cubicBezTo>
                        <a:pt x="26" y="10"/>
                        <a:pt x="25" y="11"/>
                        <a:pt x="25" y="11"/>
                      </a:cubicBezTo>
                      <a:close/>
                    </a:path>
                  </a:pathLst>
                </a:custGeom>
                <a:solidFill>
                  <a:srgbClr val="F6871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Freeform 573">
                  <a:extLst>
                    <a:ext uri="{FF2B5EF4-FFF2-40B4-BE49-F238E27FC236}">
                      <a16:creationId xmlns:a16="http://schemas.microsoft.com/office/drawing/2014/main" id="{28C08A59-A524-7BAC-B946-0E1E3F9583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77932" y="3119227"/>
                  <a:ext cx="5900" cy="41958"/>
                </a:xfrm>
                <a:custGeom>
                  <a:avLst/>
                  <a:gdLst/>
                  <a:ahLst/>
                  <a:cxnLst>
                    <a:cxn ang="0">
                      <a:pos x="2" y="27"/>
                    </a:cxn>
                    <a:cxn ang="0">
                      <a:pos x="0" y="25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2"/>
                    </a:cxn>
                    <a:cxn ang="0">
                      <a:pos x="4" y="25"/>
                    </a:cxn>
                    <a:cxn ang="0">
                      <a:pos x="2" y="27"/>
                    </a:cxn>
                  </a:cxnLst>
                  <a:rect l="0" t="0" r="r" b="b"/>
                  <a:pathLst>
                    <a:path w="4" h="27">
                      <a:moveTo>
                        <a:pt x="2" y="27"/>
                      </a:moveTo>
                      <a:cubicBezTo>
                        <a:pt x="1" y="27"/>
                        <a:pt x="0" y="26"/>
                        <a:pt x="0" y="2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6"/>
                        <a:pt x="3" y="27"/>
                        <a:pt x="2" y="27"/>
                      </a:cubicBez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Freeform 574">
                  <a:extLst>
                    <a:ext uri="{FF2B5EF4-FFF2-40B4-BE49-F238E27FC236}">
                      <a16:creationId xmlns:a16="http://schemas.microsoft.com/office/drawing/2014/main" id="{C97A0AA1-BF60-79BD-5C26-E168304A02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8107" y="3147418"/>
                  <a:ext cx="37369" cy="24257"/>
                </a:xfrm>
                <a:custGeom>
                  <a:avLst/>
                  <a:gdLst/>
                  <a:ahLst/>
                  <a:cxnLst>
                    <a:cxn ang="0">
                      <a:pos x="22" y="16"/>
                    </a:cxn>
                    <a:cxn ang="0">
                      <a:pos x="21" y="15"/>
                    </a:cxn>
                    <a:cxn ang="0">
                      <a:pos x="1" y="4"/>
                    </a:cxn>
                    <a:cxn ang="0">
                      <a:pos x="1" y="1"/>
                    </a:cxn>
                    <a:cxn ang="0">
                      <a:pos x="3" y="1"/>
                    </a:cxn>
                    <a:cxn ang="0">
                      <a:pos x="23" y="12"/>
                    </a:cxn>
                    <a:cxn ang="0">
                      <a:pos x="24" y="15"/>
                    </a:cxn>
                    <a:cxn ang="0">
                      <a:pos x="22" y="16"/>
                    </a:cxn>
                  </a:cxnLst>
                  <a:rect l="0" t="0" r="r" b="b"/>
                  <a:pathLst>
                    <a:path w="24" h="16">
                      <a:moveTo>
                        <a:pt x="22" y="16"/>
                      </a:moveTo>
                      <a:cubicBezTo>
                        <a:pt x="22" y="16"/>
                        <a:pt x="22" y="15"/>
                        <a:pt x="21" y="1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0" y="2"/>
                        <a:pt x="1" y="1"/>
                      </a:cubicBezTo>
                      <a:cubicBezTo>
                        <a:pt x="1" y="0"/>
                        <a:pt x="2" y="0"/>
                        <a:pt x="3" y="1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4" y="13"/>
                        <a:pt x="24" y="14"/>
                        <a:pt x="24" y="15"/>
                      </a:cubicBezTo>
                      <a:cubicBezTo>
                        <a:pt x="24" y="15"/>
                        <a:pt x="23" y="16"/>
                        <a:pt x="22" y="16"/>
                      </a:cubicBez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 575">
                  <a:extLst>
                    <a:ext uri="{FF2B5EF4-FFF2-40B4-BE49-F238E27FC236}">
                      <a16:creationId xmlns:a16="http://schemas.microsoft.com/office/drawing/2014/main" id="{2DC875E2-D448-9FCB-AB56-496DF7A644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8107" y="3186097"/>
                  <a:ext cx="37369" cy="24257"/>
                </a:xfrm>
                <a:custGeom>
                  <a:avLst/>
                  <a:gdLst/>
                  <a:ahLst/>
                  <a:cxnLst>
                    <a:cxn ang="0">
                      <a:pos x="2" y="16"/>
                    </a:cxn>
                    <a:cxn ang="0">
                      <a:pos x="1" y="15"/>
                    </a:cxn>
                    <a:cxn ang="0">
                      <a:pos x="1" y="12"/>
                    </a:cxn>
                    <a:cxn ang="0">
                      <a:pos x="21" y="1"/>
                    </a:cxn>
                    <a:cxn ang="0">
                      <a:pos x="24" y="1"/>
                    </a:cxn>
                    <a:cxn ang="0">
                      <a:pos x="23" y="4"/>
                    </a:cxn>
                    <a:cxn ang="0">
                      <a:pos x="3" y="15"/>
                    </a:cxn>
                    <a:cxn ang="0">
                      <a:pos x="2" y="16"/>
                    </a:cxn>
                  </a:cxnLst>
                  <a:rect l="0" t="0" r="r" b="b"/>
                  <a:pathLst>
                    <a:path w="24" h="16">
                      <a:moveTo>
                        <a:pt x="2" y="16"/>
                      </a:moveTo>
                      <a:cubicBezTo>
                        <a:pt x="2" y="16"/>
                        <a:pt x="1" y="15"/>
                        <a:pt x="1" y="15"/>
                      </a:cubicBezTo>
                      <a:cubicBezTo>
                        <a:pt x="0" y="14"/>
                        <a:pt x="0" y="13"/>
                        <a:pt x="1" y="12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2" y="0"/>
                        <a:pt x="23" y="0"/>
                        <a:pt x="24" y="1"/>
                      </a:cubicBezTo>
                      <a:cubicBezTo>
                        <a:pt x="24" y="2"/>
                        <a:pt x="24" y="3"/>
                        <a:pt x="23" y="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6"/>
                        <a:pt x="2" y="16"/>
                        <a:pt x="2" y="16"/>
                      </a:cubicBez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 576">
                  <a:extLst>
                    <a:ext uri="{FF2B5EF4-FFF2-40B4-BE49-F238E27FC236}">
                      <a16:creationId xmlns:a16="http://schemas.microsoft.com/office/drawing/2014/main" id="{079C0565-D736-9A98-F8EF-98EC45D1D1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77932" y="3196587"/>
                  <a:ext cx="5900" cy="41958"/>
                </a:xfrm>
                <a:custGeom>
                  <a:avLst/>
                  <a:gdLst/>
                  <a:ahLst/>
                  <a:cxnLst>
                    <a:cxn ang="0">
                      <a:pos x="2" y="27"/>
                    </a:cxn>
                    <a:cxn ang="0">
                      <a:pos x="0" y="25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2"/>
                    </a:cxn>
                    <a:cxn ang="0">
                      <a:pos x="4" y="25"/>
                    </a:cxn>
                    <a:cxn ang="0">
                      <a:pos x="2" y="27"/>
                    </a:cxn>
                  </a:cxnLst>
                  <a:rect l="0" t="0" r="r" b="b"/>
                  <a:pathLst>
                    <a:path w="4" h="27">
                      <a:moveTo>
                        <a:pt x="2" y="27"/>
                      </a:moveTo>
                      <a:cubicBezTo>
                        <a:pt x="1" y="27"/>
                        <a:pt x="0" y="26"/>
                        <a:pt x="0" y="2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4" y="26"/>
                        <a:pt x="3" y="27"/>
                        <a:pt x="2" y="27"/>
                      </a:cubicBez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reeform 577">
                  <a:extLst>
                    <a:ext uri="{FF2B5EF4-FFF2-40B4-BE49-F238E27FC236}">
                      <a16:creationId xmlns:a16="http://schemas.microsoft.com/office/drawing/2014/main" id="{6828A756-FE55-F620-BC32-5895F8CAF6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6288" y="3147418"/>
                  <a:ext cx="37369" cy="24257"/>
                </a:xfrm>
                <a:custGeom>
                  <a:avLst/>
                  <a:gdLst/>
                  <a:ahLst/>
                  <a:cxnLst>
                    <a:cxn ang="0">
                      <a:pos x="2" y="16"/>
                    </a:cxn>
                    <a:cxn ang="0">
                      <a:pos x="0" y="15"/>
                    </a:cxn>
                    <a:cxn ang="0">
                      <a:pos x="1" y="12"/>
                    </a:cxn>
                    <a:cxn ang="0">
                      <a:pos x="21" y="1"/>
                    </a:cxn>
                    <a:cxn ang="0">
                      <a:pos x="23" y="1"/>
                    </a:cxn>
                    <a:cxn ang="0">
                      <a:pos x="23" y="4"/>
                    </a:cxn>
                    <a:cxn ang="0">
                      <a:pos x="3" y="15"/>
                    </a:cxn>
                    <a:cxn ang="0">
                      <a:pos x="2" y="16"/>
                    </a:cxn>
                  </a:cxnLst>
                  <a:rect l="0" t="0" r="r" b="b"/>
                  <a:pathLst>
                    <a:path w="24" h="16">
                      <a:moveTo>
                        <a:pt x="2" y="16"/>
                      </a:moveTo>
                      <a:cubicBezTo>
                        <a:pt x="1" y="16"/>
                        <a:pt x="0" y="15"/>
                        <a:pt x="0" y="15"/>
                      </a:cubicBezTo>
                      <a:cubicBezTo>
                        <a:pt x="0" y="14"/>
                        <a:pt x="0" y="13"/>
                        <a:pt x="1" y="12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2" y="0"/>
                        <a:pt x="23" y="0"/>
                        <a:pt x="23" y="1"/>
                      </a:cubicBezTo>
                      <a:cubicBezTo>
                        <a:pt x="24" y="2"/>
                        <a:pt x="24" y="3"/>
                        <a:pt x="23" y="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2" y="15"/>
                        <a:pt x="2" y="16"/>
                        <a:pt x="2" y="16"/>
                      </a:cubicBezTo>
                      <a:close/>
                    </a:path>
                  </a:pathLst>
                </a:custGeom>
                <a:solidFill>
                  <a:srgbClr val="D1ECF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F4207FE-D2EE-E2AF-E595-BFF06D535B0D}"/>
                </a:ext>
              </a:extLst>
            </p:cNvPr>
            <p:cNvGrpSpPr/>
            <p:nvPr/>
          </p:nvGrpSpPr>
          <p:grpSpPr>
            <a:xfrm>
              <a:off x="9306991" y="4609429"/>
              <a:ext cx="1239810" cy="1239810"/>
              <a:chOff x="8254762" y="8055070"/>
              <a:chExt cx="1239810" cy="1239810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A6FBC1B-B89E-BC5B-95CA-233D643095C1}"/>
                  </a:ext>
                </a:extLst>
              </p:cNvPr>
              <p:cNvSpPr/>
              <p:nvPr/>
            </p:nvSpPr>
            <p:spPr>
              <a:xfrm>
                <a:off x="8254762" y="8055070"/>
                <a:ext cx="1239810" cy="123981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610" tIns="54610" rIns="54610" bIns="5461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E52BF70C-17C2-BAF4-A940-798EC269AC87}"/>
                  </a:ext>
                </a:extLst>
              </p:cNvPr>
              <p:cNvGrpSpPr/>
              <p:nvPr/>
            </p:nvGrpSpPr>
            <p:grpSpPr>
              <a:xfrm>
                <a:off x="8330599" y="8130907"/>
                <a:ext cx="1088136" cy="1088136"/>
                <a:chOff x="5598774" y="502118"/>
                <a:chExt cx="881111" cy="881111"/>
              </a:xfrm>
            </p:grpSpPr>
            <p:sp>
              <p:nvSpPr>
                <p:cNvPr id="76" name="Oval 8">
                  <a:extLst>
                    <a:ext uri="{FF2B5EF4-FFF2-40B4-BE49-F238E27FC236}">
                      <a16:creationId xmlns:a16="http://schemas.microsoft.com/office/drawing/2014/main" id="{A18658A4-88B0-7E98-67BD-3C6000BC88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98774" y="502118"/>
                  <a:ext cx="881111" cy="881111"/>
                </a:xfrm>
                <a:prstGeom prst="ellipse">
                  <a:avLst/>
                </a:prstGeom>
                <a:solidFill>
                  <a:schemeClr val="accent1"/>
                </a:solidFill>
                <a:ln w="2857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 426">
                  <a:extLst>
                    <a:ext uri="{FF2B5EF4-FFF2-40B4-BE49-F238E27FC236}">
                      <a16:creationId xmlns:a16="http://schemas.microsoft.com/office/drawing/2014/main" id="{C7977328-509C-A2E0-9C3B-4D5F98C1F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75566" y="736952"/>
                  <a:ext cx="568395" cy="628709"/>
                </a:xfrm>
                <a:custGeom>
                  <a:avLst/>
                  <a:gdLst/>
                  <a:ahLst/>
                  <a:cxnLst>
                    <a:cxn ang="0">
                      <a:pos x="155" y="406"/>
                    </a:cxn>
                    <a:cxn ang="0">
                      <a:pos x="367" y="226"/>
                    </a:cxn>
                    <a:cxn ang="0">
                      <a:pos x="179" y="39"/>
                    </a:cxn>
                    <a:cxn ang="0">
                      <a:pos x="100" y="0"/>
                    </a:cxn>
                    <a:cxn ang="0">
                      <a:pos x="0" y="100"/>
                    </a:cxn>
                    <a:cxn ang="0">
                      <a:pos x="40" y="199"/>
                    </a:cxn>
                    <a:cxn ang="0">
                      <a:pos x="49" y="243"/>
                    </a:cxn>
                    <a:cxn ang="0">
                      <a:pos x="47" y="243"/>
                    </a:cxn>
                    <a:cxn ang="0">
                      <a:pos x="42" y="248"/>
                    </a:cxn>
                    <a:cxn ang="0">
                      <a:pos x="43" y="252"/>
                    </a:cxn>
                    <a:cxn ang="0">
                      <a:pos x="43" y="252"/>
                    </a:cxn>
                    <a:cxn ang="0">
                      <a:pos x="49" y="258"/>
                    </a:cxn>
                    <a:cxn ang="0">
                      <a:pos x="49" y="260"/>
                    </a:cxn>
                    <a:cxn ang="0">
                      <a:pos x="47" y="260"/>
                    </a:cxn>
                    <a:cxn ang="0">
                      <a:pos x="42" y="265"/>
                    </a:cxn>
                    <a:cxn ang="0">
                      <a:pos x="43" y="269"/>
                    </a:cxn>
                    <a:cxn ang="0">
                      <a:pos x="43" y="269"/>
                    </a:cxn>
                    <a:cxn ang="0">
                      <a:pos x="49" y="275"/>
                    </a:cxn>
                    <a:cxn ang="0">
                      <a:pos x="49" y="277"/>
                    </a:cxn>
                    <a:cxn ang="0">
                      <a:pos x="47" y="277"/>
                    </a:cxn>
                    <a:cxn ang="0">
                      <a:pos x="42" y="283"/>
                    </a:cxn>
                    <a:cxn ang="0">
                      <a:pos x="44" y="287"/>
                    </a:cxn>
                    <a:cxn ang="0">
                      <a:pos x="43" y="287"/>
                    </a:cxn>
                    <a:cxn ang="0">
                      <a:pos x="49" y="292"/>
                    </a:cxn>
                    <a:cxn ang="0">
                      <a:pos x="49" y="296"/>
                    </a:cxn>
                    <a:cxn ang="0">
                      <a:pos x="53" y="302"/>
                    </a:cxn>
                    <a:cxn ang="0">
                      <a:pos x="55" y="305"/>
                    </a:cxn>
                    <a:cxn ang="0">
                      <a:pos x="54" y="306"/>
                    </a:cxn>
                    <a:cxn ang="0">
                      <a:pos x="155" y="406"/>
                    </a:cxn>
                  </a:cxnLst>
                  <a:rect l="0" t="0" r="r" b="b"/>
                  <a:pathLst>
                    <a:path w="367" h="406">
                      <a:moveTo>
                        <a:pt x="155" y="406"/>
                      </a:moveTo>
                      <a:cubicBezTo>
                        <a:pt x="253" y="387"/>
                        <a:pt x="333" y="318"/>
                        <a:pt x="367" y="226"/>
                      </a:cubicBezTo>
                      <a:cubicBezTo>
                        <a:pt x="179" y="39"/>
                        <a:pt x="179" y="39"/>
                        <a:pt x="179" y="39"/>
                      </a:cubicBezTo>
                      <a:cubicBezTo>
                        <a:pt x="161" y="15"/>
                        <a:pt x="132" y="0"/>
                        <a:pt x="100" y="0"/>
                      </a:cubicBezTo>
                      <a:cubicBezTo>
                        <a:pt x="45" y="0"/>
                        <a:pt x="0" y="45"/>
                        <a:pt x="0" y="100"/>
                      </a:cubicBezTo>
                      <a:cubicBezTo>
                        <a:pt x="0" y="104"/>
                        <a:pt x="2" y="150"/>
                        <a:pt x="40" y="199"/>
                      </a:cubicBezTo>
                      <a:cubicBezTo>
                        <a:pt x="51" y="213"/>
                        <a:pt x="49" y="243"/>
                        <a:pt x="49" y="243"/>
                      </a:cubicBezTo>
                      <a:cubicBezTo>
                        <a:pt x="47" y="243"/>
                        <a:pt x="47" y="243"/>
                        <a:pt x="47" y="243"/>
                      </a:cubicBezTo>
                      <a:cubicBezTo>
                        <a:pt x="44" y="243"/>
                        <a:pt x="42" y="245"/>
                        <a:pt x="42" y="248"/>
                      </a:cubicBezTo>
                      <a:cubicBezTo>
                        <a:pt x="42" y="250"/>
                        <a:pt x="42" y="251"/>
                        <a:pt x="43" y="252"/>
                      </a:cubicBezTo>
                      <a:cubicBezTo>
                        <a:pt x="43" y="252"/>
                        <a:pt x="43" y="252"/>
                        <a:pt x="43" y="252"/>
                      </a:cubicBezTo>
                      <a:cubicBezTo>
                        <a:pt x="49" y="258"/>
                        <a:pt x="49" y="258"/>
                        <a:pt x="49" y="258"/>
                      </a:cubicBezTo>
                      <a:cubicBezTo>
                        <a:pt x="49" y="260"/>
                        <a:pt x="49" y="260"/>
                        <a:pt x="49" y="260"/>
                      </a:cubicBezTo>
                      <a:cubicBezTo>
                        <a:pt x="47" y="260"/>
                        <a:pt x="47" y="260"/>
                        <a:pt x="47" y="260"/>
                      </a:cubicBezTo>
                      <a:cubicBezTo>
                        <a:pt x="44" y="260"/>
                        <a:pt x="42" y="263"/>
                        <a:pt x="42" y="265"/>
                      </a:cubicBezTo>
                      <a:cubicBezTo>
                        <a:pt x="42" y="267"/>
                        <a:pt x="42" y="268"/>
                        <a:pt x="43" y="269"/>
                      </a:cubicBezTo>
                      <a:cubicBezTo>
                        <a:pt x="43" y="269"/>
                        <a:pt x="43" y="269"/>
                        <a:pt x="43" y="269"/>
                      </a:cubicBezTo>
                      <a:cubicBezTo>
                        <a:pt x="49" y="275"/>
                        <a:pt x="49" y="275"/>
                        <a:pt x="49" y="275"/>
                      </a:cubicBezTo>
                      <a:cubicBezTo>
                        <a:pt x="49" y="277"/>
                        <a:pt x="49" y="277"/>
                        <a:pt x="49" y="277"/>
                      </a:cubicBezTo>
                      <a:cubicBezTo>
                        <a:pt x="47" y="277"/>
                        <a:pt x="47" y="277"/>
                        <a:pt x="47" y="277"/>
                      </a:cubicBezTo>
                      <a:cubicBezTo>
                        <a:pt x="44" y="277"/>
                        <a:pt x="42" y="280"/>
                        <a:pt x="42" y="283"/>
                      </a:cubicBezTo>
                      <a:cubicBezTo>
                        <a:pt x="42" y="284"/>
                        <a:pt x="42" y="286"/>
                        <a:pt x="44" y="287"/>
                      </a:cubicBezTo>
                      <a:cubicBezTo>
                        <a:pt x="43" y="287"/>
                        <a:pt x="43" y="287"/>
                        <a:pt x="43" y="287"/>
                      </a:cubicBezTo>
                      <a:cubicBezTo>
                        <a:pt x="49" y="292"/>
                        <a:pt x="49" y="292"/>
                        <a:pt x="49" y="292"/>
                      </a:cubicBezTo>
                      <a:cubicBezTo>
                        <a:pt x="49" y="296"/>
                        <a:pt x="49" y="296"/>
                        <a:pt x="49" y="296"/>
                      </a:cubicBezTo>
                      <a:cubicBezTo>
                        <a:pt x="49" y="298"/>
                        <a:pt x="51" y="301"/>
                        <a:pt x="53" y="302"/>
                      </a:cubicBezTo>
                      <a:cubicBezTo>
                        <a:pt x="53" y="303"/>
                        <a:pt x="54" y="304"/>
                        <a:pt x="55" y="305"/>
                      </a:cubicBezTo>
                      <a:cubicBezTo>
                        <a:pt x="54" y="306"/>
                        <a:pt x="54" y="306"/>
                        <a:pt x="54" y="306"/>
                      </a:cubicBezTo>
                      <a:lnTo>
                        <a:pt x="155" y="406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 427">
                  <a:extLst>
                    <a:ext uri="{FF2B5EF4-FFF2-40B4-BE49-F238E27FC236}">
                      <a16:creationId xmlns:a16="http://schemas.microsoft.com/office/drawing/2014/main" id="{E5038B56-1D46-B942-EFEC-F5194A5315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5904" y="1202287"/>
                  <a:ext cx="145541" cy="20323"/>
                </a:xfrm>
                <a:custGeom>
                  <a:avLst/>
                  <a:gdLst/>
                  <a:ahLst/>
                  <a:cxnLst>
                    <a:cxn ang="0">
                      <a:pos x="87" y="13"/>
                    </a:cxn>
                    <a:cxn ang="0">
                      <a:pos x="7" y="13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87" y="0"/>
                    </a:cxn>
                    <a:cxn ang="0">
                      <a:pos x="94" y="6"/>
                    </a:cxn>
                    <a:cxn ang="0">
                      <a:pos x="87" y="13"/>
                    </a:cxn>
                  </a:cxnLst>
                  <a:rect l="0" t="0" r="r" b="b"/>
                  <a:pathLst>
                    <a:path w="94" h="13">
                      <a:moveTo>
                        <a:pt x="87" y="13"/>
                      </a:move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3" y="13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91" y="0"/>
                        <a:pt x="94" y="3"/>
                        <a:pt x="94" y="6"/>
                      </a:cubicBezTo>
                      <a:cubicBezTo>
                        <a:pt x="94" y="10"/>
                        <a:pt x="91" y="13"/>
                        <a:pt x="87" y="13"/>
                      </a:cubicBez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Freeform 428">
                  <a:extLst>
                    <a:ext uri="{FF2B5EF4-FFF2-40B4-BE49-F238E27FC236}">
                      <a16:creationId xmlns:a16="http://schemas.microsoft.com/office/drawing/2014/main" id="{0CB58AD1-6B8A-5D96-FFDB-D0BF2D52CD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3955" y="745341"/>
                  <a:ext cx="309438" cy="376308"/>
                </a:xfrm>
                <a:custGeom>
                  <a:avLst/>
                  <a:gdLst/>
                  <a:ahLst/>
                  <a:cxnLst>
                    <a:cxn ang="0">
                      <a:pos x="0" y="100"/>
                    </a:cxn>
                    <a:cxn ang="0">
                      <a:pos x="100" y="0"/>
                    </a:cxn>
                    <a:cxn ang="0">
                      <a:pos x="200" y="100"/>
                    </a:cxn>
                    <a:cxn ang="0">
                      <a:pos x="160" y="199"/>
                    </a:cxn>
                    <a:cxn ang="0">
                      <a:pos x="151" y="243"/>
                    </a:cxn>
                    <a:cxn ang="0">
                      <a:pos x="107" y="243"/>
                    </a:cxn>
                    <a:cxn ang="0">
                      <a:pos x="93" y="243"/>
                    </a:cxn>
                    <a:cxn ang="0">
                      <a:pos x="49" y="243"/>
                    </a:cxn>
                    <a:cxn ang="0">
                      <a:pos x="40" y="199"/>
                    </a:cxn>
                    <a:cxn ang="0">
                      <a:pos x="0" y="100"/>
                    </a:cxn>
                  </a:cxnLst>
                  <a:rect l="0" t="0" r="r" b="b"/>
                  <a:pathLst>
                    <a:path w="200" h="243">
                      <a:moveTo>
                        <a:pt x="0" y="100"/>
                      </a:moveTo>
                      <a:cubicBezTo>
                        <a:pt x="0" y="45"/>
                        <a:pt x="45" y="0"/>
                        <a:pt x="100" y="0"/>
                      </a:cubicBezTo>
                      <a:cubicBezTo>
                        <a:pt x="155" y="0"/>
                        <a:pt x="200" y="45"/>
                        <a:pt x="200" y="100"/>
                      </a:cubicBezTo>
                      <a:cubicBezTo>
                        <a:pt x="200" y="104"/>
                        <a:pt x="198" y="150"/>
                        <a:pt x="160" y="199"/>
                      </a:cubicBezTo>
                      <a:cubicBezTo>
                        <a:pt x="149" y="214"/>
                        <a:pt x="151" y="243"/>
                        <a:pt x="151" y="243"/>
                      </a:cubicBezTo>
                      <a:cubicBezTo>
                        <a:pt x="135" y="243"/>
                        <a:pt x="123" y="243"/>
                        <a:pt x="107" y="243"/>
                      </a:cubicBezTo>
                      <a:cubicBezTo>
                        <a:pt x="102" y="243"/>
                        <a:pt x="98" y="243"/>
                        <a:pt x="93" y="243"/>
                      </a:cubicBezTo>
                      <a:cubicBezTo>
                        <a:pt x="77" y="243"/>
                        <a:pt x="64" y="243"/>
                        <a:pt x="49" y="243"/>
                      </a:cubicBezTo>
                      <a:cubicBezTo>
                        <a:pt x="49" y="243"/>
                        <a:pt x="51" y="214"/>
                        <a:pt x="40" y="199"/>
                      </a:cubicBezTo>
                      <a:cubicBezTo>
                        <a:pt x="2" y="150"/>
                        <a:pt x="0" y="104"/>
                        <a:pt x="0" y="100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Freeform 429">
                  <a:extLst>
                    <a:ext uri="{FF2B5EF4-FFF2-40B4-BE49-F238E27FC236}">
                      <a16:creationId xmlns:a16="http://schemas.microsoft.com/office/drawing/2014/main" id="{F5C4D341-37EA-DFE6-AE9D-D18058AC52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3955" y="745341"/>
                  <a:ext cx="154719" cy="376308"/>
                </a:xfrm>
                <a:custGeom>
                  <a:avLst/>
                  <a:gdLst/>
                  <a:ahLst/>
                  <a:cxnLst>
                    <a:cxn ang="0">
                      <a:pos x="100" y="243"/>
                    </a:cxn>
                    <a:cxn ang="0">
                      <a:pos x="49" y="243"/>
                    </a:cxn>
                    <a:cxn ang="0">
                      <a:pos x="40" y="199"/>
                    </a:cxn>
                    <a:cxn ang="0">
                      <a:pos x="0" y="10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100" h="243">
                      <a:moveTo>
                        <a:pt x="100" y="243"/>
                      </a:moveTo>
                      <a:cubicBezTo>
                        <a:pt x="84" y="243"/>
                        <a:pt x="64" y="243"/>
                        <a:pt x="49" y="243"/>
                      </a:cubicBezTo>
                      <a:cubicBezTo>
                        <a:pt x="49" y="243"/>
                        <a:pt x="51" y="214"/>
                        <a:pt x="40" y="199"/>
                      </a:cubicBezTo>
                      <a:cubicBezTo>
                        <a:pt x="2" y="150"/>
                        <a:pt x="0" y="104"/>
                        <a:pt x="0" y="100"/>
                      </a:cubicBezTo>
                      <a:cubicBezTo>
                        <a:pt x="0" y="45"/>
                        <a:pt x="45" y="0"/>
                        <a:pt x="100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Freeform 430">
                  <a:extLst>
                    <a:ext uri="{FF2B5EF4-FFF2-40B4-BE49-F238E27FC236}">
                      <a16:creationId xmlns:a16="http://schemas.microsoft.com/office/drawing/2014/main" id="{3400C0F0-8B96-8CAE-6DF2-95A9101695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8674" y="778121"/>
                  <a:ext cx="122595" cy="121939"/>
                </a:xfrm>
                <a:custGeom>
                  <a:avLst/>
                  <a:gdLst/>
                  <a:ahLst/>
                  <a:cxnLst>
                    <a:cxn ang="0">
                      <a:pos x="79" y="79"/>
                    </a:cxn>
                    <a:cxn ang="0">
                      <a:pos x="70" y="79"/>
                    </a:cxn>
                    <a:cxn ang="0">
                      <a:pos x="0" y="9"/>
                    </a:cxn>
                    <a:cxn ang="0">
                      <a:pos x="0" y="0"/>
                    </a:cxn>
                    <a:cxn ang="0">
                      <a:pos x="79" y="79"/>
                    </a:cxn>
                  </a:cxnLst>
                  <a:rect l="0" t="0" r="r" b="b"/>
                  <a:pathLst>
                    <a:path w="79" h="79">
                      <a:moveTo>
                        <a:pt x="79" y="79"/>
                      </a:moveTo>
                      <a:cubicBezTo>
                        <a:pt x="70" y="79"/>
                        <a:pt x="70" y="79"/>
                        <a:pt x="70" y="79"/>
                      </a:cubicBezTo>
                      <a:cubicBezTo>
                        <a:pt x="70" y="41"/>
                        <a:pt x="39" y="9"/>
                        <a:pt x="0" y="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4" y="0"/>
                        <a:pt x="79" y="36"/>
                        <a:pt x="79" y="7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Freeform 431">
                  <a:extLst>
                    <a:ext uri="{FF2B5EF4-FFF2-40B4-BE49-F238E27FC236}">
                      <a16:creationId xmlns:a16="http://schemas.microsoft.com/office/drawing/2014/main" id="{C8378C29-193E-DC25-CBF2-3D3F788AF3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58997" y="971519"/>
                  <a:ext cx="39991" cy="162586"/>
                </a:xfrm>
                <a:custGeom>
                  <a:avLst/>
                  <a:gdLst/>
                  <a:ahLst/>
                  <a:cxnLst>
                    <a:cxn ang="0">
                      <a:pos x="21" y="248"/>
                    </a:cxn>
                    <a:cxn ang="0">
                      <a:pos x="0" y="246"/>
                    </a:cxn>
                    <a:cxn ang="0">
                      <a:pos x="40" y="0"/>
                    </a:cxn>
                    <a:cxn ang="0">
                      <a:pos x="61" y="2"/>
                    </a:cxn>
                    <a:cxn ang="0">
                      <a:pos x="21" y="248"/>
                    </a:cxn>
                    <a:cxn ang="0">
                      <a:pos x="21" y="248"/>
                    </a:cxn>
                  </a:cxnLst>
                  <a:rect l="0" t="0" r="r" b="b"/>
                  <a:pathLst>
                    <a:path w="61" h="248">
                      <a:moveTo>
                        <a:pt x="21" y="248"/>
                      </a:moveTo>
                      <a:lnTo>
                        <a:pt x="0" y="246"/>
                      </a:lnTo>
                      <a:lnTo>
                        <a:pt x="40" y="0"/>
                      </a:lnTo>
                      <a:lnTo>
                        <a:pt x="61" y="2"/>
                      </a:lnTo>
                      <a:lnTo>
                        <a:pt x="21" y="248"/>
                      </a:lnTo>
                      <a:lnTo>
                        <a:pt x="21" y="248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Freeform 432">
                  <a:extLst>
                    <a:ext uri="{FF2B5EF4-FFF2-40B4-BE49-F238E27FC236}">
                      <a16:creationId xmlns:a16="http://schemas.microsoft.com/office/drawing/2014/main" id="{DA653753-6C09-1F9C-1EB2-06DB9CDA9A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8360" y="971519"/>
                  <a:ext cx="39991" cy="162586"/>
                </a:xfrm>
                <a:custGeom>
                  <a:avLst/>
                  <a:gdLst/>
                  <a:ahLst/>
                  <a:cxnLst>
                    <a:cxn ang="0">
                      <a:pos x="40" y="248"/>
                    </a:cxn>
                    <a:cxn ang="0">
                      <a:pos x="0" y="2"/>
                    </a:cxn>
                    <a:cxn ang="0">
                      <a:pos x="21" y="0"/>
                    </a:cxn>
                    <a:cxn ang="0">
                      <a:pos x="61" y="246"/>
                    </a:cxn>
                    <a:cxn ang="0">
                      <a:pos x="40" y="248"/>
                    </a:cxn>
                    <a:cxn ang="0">
                      <a:pos x="40" y="248"/>
                    </a:cxn>
                  </a:cxnLst>
                  <a:rect l="0" t="0" r="r" b="b"/>
                  <a:pathLst>
                    <a:path w="61" h="248">
                      <a:moveTo>
                        <a:pt x="40" y="248"/>
                      </a:moveTo>
                      <a:lnTo>
                        <a:pt x="0" y="2"/>
                      </a:lnTo>
                      <a:lnTo>
                        <a:pt x="21" y="0"/>
                      </a:lnTo>
                      <a:lnTo>
                        <a:pt x="61" y="246"/>
                      </a:lnTo>
                      <a:lnTo>
                        <a:pt x="40" y="248"/>
                      </a:lnTo>
                      <a:lnTo>
                        <a:pt x="40" y="248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Freeform 433">
                  <a:extLst>
                    <a:ext uri="{FF2B5EF4-FFF2-40B4-BE49-F238E27FC236}">
                      <a16:creationId xmlns:a16="http://schemas.microsoft.com/office/drawing/2014/main" id="{E05730FB-C963-57A7-6487-91CDECC861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87538" y="971519"/>
                  <a:ext cx="103583" cy="21634"/>
                </a:xfrm>
                <a:custGeom>
                  <a:avLst/>
                  <a:gdLst/>
                  <a:ahLst/>
                  <a:cxnLst>
                    <a:cxn ang="0">
                      <a:pos x="67" y="14"/>
                    </a:cxn>
                    <a:cxn ang="0">
                      <a:pos x="61" y="8"/>
                    </a:cxn>
                    <a:cxn ang="0">
                      <a:pos x="59" y="5"/>
                    </a:cxn>
                    <a:cxn ang="0">
                      <a:pos x="57" y="8"/>
                    </a:cxn>
                    <a:cxn ang="0">
                      <a:pos x="51" y="14"/>
                    </a:cxn>
                    <a:cxn ang="0">
                      <a:pos x="44" y="8"/>
                    </a:cxn>
                    <a:cxn ang="0">
                      <a:pos x="42" y="5"/>
                    </a:cxn>
                    <a:cxn ang="0">
                      <a:pos x="40" y="8"/>
                    </a:cxn>
                    <a:cxn ang="0">
                      <a:pos x="34" y="14"/>
                    </a:cxn>
                    <a:cxn ang="0">
                      <a:pos x="28" y="8"/>
                    </a:cxn>
                    <a:cxn ang="0">
                      <a:pos x="26" y="5"/>
                    </a:cxn>
                    <a:cxn ang="0">
                      <a:pos x="23" y="8"/>
                    </a:cxn>
                    <a:cxn ang="0">
                      <a:pos x="17" y="14"/>
                    </a:cxn>
                    <a:cxn ang="0">
                      <a:pos x="11" y="8"/>
                    </a:cxn>
                    <a:cxn ang="0">
                      <a:pos x="9" y="5"/>
                    </a:cxn>
                    <a:cxn ang="0">
                      <a:pos x="7" y="8"/>
                    </a:cxn>
                    <a:cxn ang="0">
                      <a:pos x="0" y="14"/>
                    </a:cxn>
                    <a:cxn ang="0">
                      <a:pos x="0" y="10"/>
                    </a:cxn>
                    <a:cxn ang="0">
                      <a:pos x="2" y="6"/>
                    </a:cxn>
                    <a:cxn ang="0">
                      <a:pos x="9" y="0"/>
                    </a:cxn>
                    <a:cxn ang="0">
                      <a:pos x="15" y="6"/>
                    </a:cxn>
                    <a:cxn ang="0">
                      <a:pos x="17" y="10"/>
                    </a:cxn>
                    <a:cxn ang="0">
                      <a:pos x="19" y="6"/>
                    </a:cxn>
                    <a:cxn ang="0">
                      <a:pos x="26" y="0"/>
                    </a:cxn>
                    <a:cxn ang="0">
                      <a:pos x="32" y="6"/>
                    </a:cxn>
                    <a:cxn ang="0">
                      <a:pos x="34" y="10"/>
                    </a:cxn>
                    <a:cxn ang="0">
                      <a:pos x="36" y="6"/>
                    </a:cxn>
                    <a:cxn ang="0">
                      <a:pos x="42" y="0"/>
                    </a:cxn>
                    <a:cxn ang="0">
                      <a:pos x="48" y="6"/>
                    </a:cxn>
                    <a:cxn ang="0">
                      <a:pos x="51" y="10"/>
                    </a:cxn>
                    <a:cxn ang="0">
                      <a:pos x="53" y="6"/>
                    </a:cxn>
                    <a:cxn ang="0">
                      <a:pos x="59" y="0"/>
                    </a:cxn>
                    <a:cxn ang="0">
                      <a:pos x="65" y="6"/>
                    </a:cxn>
                    <a:cxn ang="0">
                      <a:pos x="67" y="10"/>
                    </a:cxn>
                    <a:cxn ang="0">
                      <a:pos x="67" y="14"/>
                    </a:cxn>
                  </a:cxnLst>
                  <a:rect l="0" t="0" r="r" b="b"/>
                  <a:pathLst>
                    <a:path w="67" h="14">
                      <a:moveTo>
                        <a:pt x="67" y="14"/>
                      </a:moveTo>
                      <a:cubicBezTo>
                        <a:pt x="64" y="14"/>
                        <a:pt x="62" y="11"/>
                        <a:pt x="61" y="8"/>
                      </a:cubicBezTo>
                      <a:cubicBezTo>
                        <a:pt x="60" y="7"/>
                        <a:pt x="59" y="5"/>
                        <a:pt x="59" y="5"/>
                      </a:cubicBezTo>
                      <a:cubicBezTo>
                        <a:pt x="58" y="5"/>
                        <a:pt x="57" y="7"/>
                        <a:pt x="57" y="8"/>
                      </a:cubicBezTo>
                      <a:cubicBezTo>
                        <a:pt x="56" y="11"/>
                        <a:pt x="54" y="14"/>
                        <a:pt x="51" y="14"/>
                      </a:cubicBezTo>
                      <a:cubicBezTo>
                        <a:pt x="47" y="14"/>
                        <a:pt x="45" y="11"/>
                        <a:pt x="44" y="8"/>
                      </a:cubicBezTo>
                      <a:cubicBezTo>
                        <a:pt x="44" y="7"/>
                        <a:pt x="43" y="5"/>
                        <a:pt x="42" y="5"/>
                      </a:cubicBezTo>
                      <a:cubicBezTo>
                        <a:pt x="42" y="5"/>
                        <a:pt x="41" y="7"/>
                        <a:pt x="40" y="8"/>
                      </a:cubicBezTo>
                      <a:cubicBezTo>
                        <a:pt x="39" y="11"/>
                        <a:pt x="37" y="14"/>
                        <a:pt x="34" y="14"/>
                      </a:cubicBezTo>
                      <a:cubicBezTo>
                        <a:pt x="30" y="14"/>
                        <a:pt x="29" y="11"/>
                        <a:pt x="28" y="8"/>
                      </a:cubicBezTo>
                      <a:cubicBezTo>
                        <a:pt x="27" y="7"/>
                        <a:pt x="26" y="5"/>
                        <a:pt x="26" y="5"/>
                      </a:cubicBezTo>
                      <a:cubicBezTo>
                        <a:pt x="25" y="5"/>
                        <a:pt x="24" y="7"/>
                        <a:pt x="23" y="8"/>
                      </a:cubicBezTo>
                      <a:cubicBezTo>
                        <a:pt x="22" y="11"/>
                        <a:pt x="21" y="14"/>
                        <a:pt x="17" y="14"/>
                      </a:cubicBezTo>
                      <a:cubicBezTo>
                        <a:pt x="14" y="14"/>
                        <a:pt x="12" y="11"/>
                        <a:pt x="11" y="8"/>
                      </a:cubicBezTo>
                      <a:cubicBezTo>
                        <a:pt x="10" y="7"/>
                        <a:pt x="9" y="5"/>
                        <a:pt x="9" y="5"/>
                      </a:cubicBezTo>
                      <a:cubicBezTo>
                        <a:pt x="8" y="5"/>
                        <a:pt x="7" y="7"/>
                        <a:pt x="7" y="8"/>
                      </a:cubicBezTo>
                      <a:cubicBezTo>
                        <a:pt x="6" y="11"/>
                        <a:pt x="4" y="14"/>
                        <a:pt x="0" y="1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2" y="7"/>
                        <a:pt x="2" y="6"/>
                      </a:cubicBezTo>
                      <a:cubicBezTo>
                        <a:pt x="4" y="4"/>
                        <a:pt x="5" y="0"/>
                        <a:pt x="9" y="0"/>
                      </a:cubicBezTo>
                      <a:cubicBezTo>
                        <a:pt x="12" y="0"/>
                        <a:pt x="14" y="4"/>
                        <a:pt x="15" y="6"/>
                      </a:cubicBezTo>
                      <a:cubicBezTo>
                        <a:pt x="16" y="7"/>
                        <a:pt x="17" y="10"/>
                        <a:pt x="17" y="10"/>
                      </a:cubicBezTo>
                      <a:cubicBezTo>
                        <a:pt x="18" y="10"/>
                        <a:pt x="19" y="7"/>
                        <a:pt x="19" y="6"/>
                      </a:cubicBezTo>
                      <a:cubicBezTo>
                        <a:pt x="20" y="4"/>
                        <a:pt x="22" y="0"/>
                        <a:pt x="26" y="0"/>
                      </a:cubicBezTo>
                      <a:cubicBezTo>
                        <a:pt x="29" y="0"/>
                        <a:pt x="31" y="4"/>
                        <a:pt x="32" y="6"/>
                      </a:cubicBezTo>
                      <a:cubicBezTo>
                        <a:pt x="32" y="7"/>
                        <a:pt x="33" y="10"/>
                        <a:pt x="34" y="10"/>
                      </a:cubicBezTo>
                      <a:cubicBezTo>
                        <a:pt x="34" y="10"/>
                        <a:pt x="35" y="7"/>
                        <a:pt x="36" y="6"/>
                      </a:cubicBezTo>
                      <a:cubicBezTo>
                        <a:pt x="37" y="4"/>
                        <a:pt x="39" y="0"/>
                        <a:pt x="42" y="0"/>
                      </a:cubicBezTo>
                      <a:cubicBezTo>
                        <a:pt x="46" y="0"/>
                        <a:pt x="47" y="4"/>
                        <a:pt x="48" y="6"/>
                      </a:cubicBezTo>
                      <a:cubicBezTo>
                        <a:pt x="49" y="7"/>
                        <a:pt x="50" y="10"/>
                        <a:pt x="51" y="10"/>
                      </a:cubicBezTo>
                      <a:cubicBezTo>
                        <a:pt x="51" y="10"/>
                        <a:pt x="52" y="7"/>
                        <a:pt x="53" y="6"/>
                      </a:cubicBezTo>
                      <a:cubicBezTo>
                        <a:pt x="54" y="4"/>
                        <a:pt x="55" y="0"/>
                        <a:pt x="59" y="0"/>
                      </a:cubicBezTo>
                      <a:cubicBezTo>
                        <a:pt x="62" y="0"/>
                        <a:pt x="64" y="4"/>
                        <a:pt x="65" y="6"/>
                      </a:cubicBezTo>
                      <a:cubicBezTo>
                        <a:pt x="66" y="7"/>
                        <a:pt x="67" y="10"/>
                        <a:pt x="67" y="10"/>
                      </a:cubicBezTo>
                      <a:cubicBezTo>
                        <a:pt x="67" y="14"/>
                        <a:pt x="67" y="14"/>
                        <a:pt x="67" y="14"/>
                      </a:cubicBez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Freeform 434">
                  <a:extLst>
                    <a:ext uri="{FF2B5EF4-FFF2-40B4-BE49-F238E27FC236}">
                      <a16:creationId xmlns:a16="http://schemas.microsoft.com/office/drawing/2014/main" id="{D9E32A70-1DEF-2972-BBC4-5321B41087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0003" y="1121649"/>
                  <a:ext cx="157341" cy="91127"/>
                </a:xfrm>
                <a:custGeom>
                  <a:avLst/>
                  <a:gdLst/>
                  <a:ahLst/>
                  <a:cxnLst>
                    <a:cxn ang="0">
                      <a:pos x="102" y="0"/>
                    </a:cxn>
                    <a:cxn ang="0">
                      <a:pos x="102" y="53"/>
                    </a:cxn>
                    <a:cxn ang="0">
                      <a:pos x="96" y="59"/>
                    </a:cxn>
                    <a:cxn ang="0">
                      <a:pos x="6" y="59"/>
                    </a:cxn>
                    <a:cxn ang="0">
                      <a:pos x="0" y="53"/>
                    </a:cxn>
                    <a:cxn ang="0">
                      <a:pos x="0" y="0"/>
                    </a:cxn>
                    <a:cxn ang="0">
                      <a:pos x="102" y="0"/>
                    </a:cxn>
                  </a:cxnLst>
                  <a:rect l="0" t="0" r="r" b="b"/>
                  <a:pathLst>
                    <a:path w="102" h="59">
                      <a:moveTo>
                        <a:pt x="102" y="0"/>
                      </a:moveTo>
                      <a:cubicBezTo>
                        <a:pt x="102" y="53"/>
                        <a:pt x="102" y="53"/>
                        <a:pt x="102" y="53"/>
                      </a:cubicBezTo>
                      <a:cubicBezTo>
                        <a:pt x="102" y="56"/>
                        <a:pt x="99" y="59"/>
                        <a:pt x="96" y="59"/>
                      </a:cubicBezTo>
                      <a:cubicBezTo>
                        <a:pt x="6" y="59"/>
                        <a:pt x="6" y="59"/>
                        <a:pt x="6" y="59"/>
                      </a:cubicBezTo>
                      <a:cubicBezTo>
                        <a:pt x="3" y="59"/>
                        <a:pt x="0" y="56"/>
                        <a:pt x="0" y="5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02" y="0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Freeform 435">
                  <a:extLst>
                    <a:ext uri="{FF2B5EF4-FFF2-40B4-BE49-F238E27FC236}">
                      <a16:creationId xmlns:a16="http://schemas.microsoft.com/office/drawing/2014/main" id="{6AEDB5B5-51FC-CEEB-CA81-E3A40C7DBE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6725" y="1129516"/>
                  <a:ext cx="163897" cy="656"/>
                </a:xfrm>
                <a:custGeom>
                  <a:avLst/>
                  <a:gdLst/>
                  <a:ahLst/>
                  <a:cxnLst>
                    <a:cxn ang="0">
                      <a:pos x="250" y="0"/>
                    </a:cxn>
                    <a:cxn ang="0">
                      <a:pos x="0" y="0"/>
                    </a:cxn>
                    <a:cxn ang="0">
                      <a:pos x="250" y="0"/>
                    </a:cxn>
                  </a:cxnLst>
                  <a:rect l="0" t="0" r="r" b="b"/>
                  <a:pathLst>
                    <a:path w="250">
                      <a:moveTo>
                        <a:pt x="250" y="0"/>
                      </a:moveTo>
                      <a:lnTo>
                        <a:pt x="0" y="0"/>
                      </a:lnTo>
                      <a:lnTo>
                        <a:pt x="250" y="0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Line 436">
                  <a:extLst>
                    <a:ext uri="{FF2B5EF4-FFF2-40B4-BE49-F238E27FC236}">
                      <a16:creationId xmlns:a16="http://schemas.microsoft.com/office/drawing/2014/main" id="{AAEF92B6-E10B-FD8A-9CD4-5022F7A5E7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956725" y="1129516"/>
                  <a:ext cx="163897" cy="656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Freeform 437">
                  <a:extLst>
                    <a:ext uri="{FF2B5EF4-FFF2-40B4-BE49-F238E27FC236}">
                      <a16:creationId xmlns:a16="http://schemas.microsoft.com/office/drawing/2014/main" id="{EE3F6980-53DB-9EA5-5DB9-D3B634EAE4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8858" y="1121649"/>
                  <a:ext cx="179631" cy="15734"/>
                </a:xfrm>
                <a:custGeom>
                  <a:avLst/>
                  <a:gdLst/>
                  <a:ahLst/>
                  <a:cxnLst>
                    <a:cxn ang="0">
                      <a:pos x="111" y="10"/>
                    </a:cxn>
                    <a:cxn ang="0">
                      <a:pos x="5" y="10"/>
                    </a:cxn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111" y="0"/>
                    </a:cxn>
                    <a:cxn ang="0">
                      <a:pos x="116" y="5"/>
                    </a:cxn>
                    <a:cxn ang="0">
                      <a:pos x="111" y="10"/>
                    </a:cxn>
                  </a:cxnLst>
                  <a:rect l="0" t="0" r="r" b="b"/>
                  <a:pathLst>
                    <a:path w="116" h="10">
                      <a:moveTo>
                        <a:pt x="111" y="10"/>
                      </a:move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2" y="10"/>
                        <a:pt x="0" y="8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4" y="0"/>
                        <a:pt x="116" y="2"/>
                        <a:pt x="116" y="5"/>
                      </a:cubicBezTo>
                      <a:cubicBezTo>
                        <a:pt x="116" y="8"/>
                        <a:pt x="114" y="10"/>
                        <a:pt x="111" y="10"/>
                      </a:cubicBez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Freeform 438">
                  <a:extLst>
                    <a:ext uri="{FF2B5EF4-FFF2-40B4-BE49-F238E27FC236}">
                      <a16:creationId xmlns:a16="http://schemas.microsoft.com/office/drawing/2014/main" id="{A7890A1A-91AD-CB8A-F21C-66FEC2B569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6725" y="1155740"/>
                  <a:ext cx="163897" cy="656"/>
                </a:xfrm>
                <a:custGeom>
                  <a:avLst/>
                  <a:gdLst/>
                  <a:ahLst/>
                  <a:cxnLst>
                    <a:cxn ang="0">
                      <a:pos x="250" y="0"/>
                    </a:cxn>
                    <a:cxn ang="0">
                      <a:pos x="0" y="0"/>
                    </a:cxn>
                    <a:cxn ang="0">
                      <a:pos x="250" y="0"/>
                    </a:cxn>
                  </a:cxnLst>
                  <a:rect l="0" t="0" r="r" b="b"/>
                  <a:pathLst>
                    <a:path w="250">
                      <a:moveTo>
                        <a:pt x="250" y="0"/>
                      </a:moveTo>
                      <a:lnTo>
                        <a:pt x="0" y="0"/>
                      </a:lnTo>
                      <a:lnTo>
                        <a:pt x="250" y="0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Line 439">
                  <a:extLst>
                    <a:ext uri="{FF2B5EF4-FFF2-40B4-BE49-F238E27FC236}">
                      <a16:creationId xmlns:a16="http://schemas.microsoft.com/office/drawing/2014/main" id="{BD48AC2E-5E5B-98E2-A734-BEBA7C73E6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956725" y="1155740"/>
                  <a:ext cx="163897" cy="656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Freeform 440">
                  <a:extLst>
                    <a:ext uri="{FF2B5EF4-FFF2-40B4-BE49-F238E27FC236}">
                      <a16:creationId xmlns:a16="http://schemas.microsoft.com/office/drawing/2014/main" id="{0DB236AC-F49A-58B5-8870-572BC28F61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8858" y="1147873"/>
                  <a:ext cx="179631" cy="17045"/>
                </a:xfrm>
                <a:custGeom>
                  <a:avLst/>
                  <a:gdLst/>
                  <a:ahLst/>
                  <a:cxnLst>
                    <a:cxn ang="0">
                      <a:pos x="111" y="11"/>
                    </a:cxn>
                    <a:cxn ang="0">
                      <a:pos x="5" y="11"/>
                    </a:cxn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111" y="0"/>
                    </a:cxn>
                    <a:cxn ang="0">
                      <a:pos x="116" y="5"/>
                    </a:cxn>
                    <a:cxn ang="0">
                      <a:pos x="111" y="11"/>
                    </a:cxn>
                  </a:cxnLst>
                  <a:rect l="0" t="0" r="r" b="b"/>
                  <a:pathLst>
                    <a:path w="116" h="11">
                      <a:moveTo>
                        <a:pt x="111" y="11"/>
                      </a:move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2" y="11"/>
                        <a:pt x="0" y="8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4" y="0"/>
                        <a:pt x="116" y="3"/>
                        <a:pt x="116" y="5"/>
                      </a:cubicBezTo>
                      <a:cubicBezTo>
                        <a:pt x="116" y="8"/>
                        <a:pt x="114" y="11"/>
                        <a:pt x="111" y="11"/>
                      </a:cubicBez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Freeform 441">
                  <a:extLst>
                    <a:ext uri="{FF2B5EF4-FFF2-40B4-BE49-F238E27FC236}">
                      <a16:creationId xmlns:a16="http://schemas.microsoft.com/office/drawing/2014/main" id="{A8E88E5A-E3D1-64C1-DA63-7ECED3A8D6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6725" y="1183275"/>
                  <a:ext cx="163897" cy="656"/>
                </a:xfrm>
                <a:custGeom>
                  <a:avLst/>
                  <a:gdLst/>
                  <a:ahLst/>
                  <a:cxnLst>
                    <a:cxn ang="0">
                      <a:pos x="250" y="0"/>
                    </a:cxn>
                    <a:cxn ang="0">
                      <a:pos x="0" y="0"/>
                    </a:cxn>
                    <a:cxn ang="0">
                      <a:pos x="250" y="0"/>
                    </a:cxn>
                  </a:cxnLst>
                  <a:rect l="0" t="0" r="r" b="b"/>
                  <a:pathLst>
                    <a:path w="250">
                      <a:moveTo>
                        <a:pt x="250" y="0"/>
                      </a:moveTo>
                      <a:lnTo>
                        <a:pt x="0" y="0"/>
                      </a:lnTo>
                      <a:lnTo>
                        <a:pt x="250" y="0"/>
                      </a:lnTo>
                      <a:close/>
                    </a:path>
                  </a:pathLst>
                </a:custGeom>
                <a:solidFill>
                  <a:srgbClr val="0E303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Line 442">
                  <a:extLst>
                    <a:ext uri="{FF2B5EF4-FFF2-40B4-BE49-F238E27FC236}">
                      <a16:creationId xmlns:a16="http://schemas.microsoft.com/office/drawing/2014/main" id="{604C43C2-7FB6-F4FD-93D4-02E0B69436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956725" y="1183275"/>
                  <a:ext cx="163897" cy="656"/>
                </a:xfrm>
                <a:prstGeom prst="line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Freeform 443">
                  <a:extLst>
                    <a:ext uri="{FF2B5EF4-FFF2-40B4-BE49-F238E27FC236}">
                      <a16:creationId xmlns:a16="http://schemas.microsoft.com/office/drawing/2014/main" id="{03D7A3B4-6C38-004A-1CA4-59A6B05D5E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48858" y="1174096"/>
                  <a:ext cx="179631" cy="17045"/>
                </a:xfrm>
                <a:custGeom>
                  <a:avLst/>
                  <a:gdLst/>
                  <a:ahLst/>
                  <a:cxnLst>
                    <a:cxn ang="0">
                      <a:pos x="111" y="11"/>
                    </a:cxn>
                    <a:cxn ang="0">
                      <a:pos x="5" y="11"/>
                    </a:cxn>
                    <a:cxn ang="0">
                      <a:pos x="0" y="6"/>
                    </a:cxn>
                    <a:cxn ang="0">
                      <a:pos x="5" y="0"/>
                    </a:cxn>
                    <a:cxn ang="0">
                      <a:pos x="111" y="0"/>
                    </a:cxn>
                    <a:cxn ang="0">
                      <a:pos x="116" y="6"/>
                    </a:cxn>
                    <a:cxn ang="0">
                      <a:pos x="111" y="11"/>
                    </a:cxn>
                  </a:cxnLst>
                  <a:rect l="0" t="0" r="r" b="b"/>
                  <a:pathLst>
                    <a:path w="116" h="11">
                      <a:moveTo>
                        <a:pt x="111" y="11"/>
                      </a:move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2" y="11"/>
                        <a:pt x="0" y="8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14" y="0"/>
                        <a:pt x="116" y="3"/>
                        <a:pt x="116" y="6"/>
                      </a:cubicBezTo>
                      <a:cubicBezTo>
                        <a:pt x="116" y="8"/>
                        <a:pt x="114" y="11"/>
                        <a:pt x="111" y="11"/>
                      </a:cubicBezTo>
                      <a:close/>
                    </a:path>
                  </a:pathLst>
                </a:custGeom>
                <a:solidFill>
                  <a:srgbClr val="2C58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Freeform 444">
                  <a:extLst>
                    <a:ext uri="{FF2B5EF4-FFF2-40B4-BE49-F238E27FC236}">
                      <a16:creationId xmlns:a16="http://schemas.microsoft.com/office/drawing/2014/main" id="{44FFAB97-2EAA-596D-A44D-53A85D26A6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4085" y="601112"/>
                  <a:ext cx="9178" cy="93094"/>
                </a:xfrm>
                <a:custGeom>
                  <a:avLst/>
                  <a:gdLst/>
                  <a:ahLst/>
                  <a:cxnLst>
                    <a:cxn ang="0">
                      <a:pos x="3" y="60"/>
                    </a:cxn>
                    <a:cxn ang="0">
                      <a:pos x="0" y="58"/>
                    </a:cxn>
                    <a:cxn ang="0">
                      <a:pos x="0" y="2"/>
                    </a:cxn>
                    <a:cxn ang="0">
                      <a:pos x="3" y="0"/>
                    </a:cxn>
                    <a:cxn ang="0">
                      <a:pos x="6" y="2"/>
                    </a:cxn>
                    <a:cxn ang="0">
                      <a:pos x="6" y="58"/>
                    </a:cxn>
                    <a:cxn ang="0">
                      <a:pos x="3" y="60"/>
                    </a:cxn>
                  </a:cxnLst>
                  <a:rect l="0" t="0" r="r" b="b"/>
                  <a:pathLst>
                    <a:path w="6" h="60">
                      <a:moveTo>
                        <a:pt x="3" y="60"/>
                      </a:moveTo>
                      <a:cubicBezTo>
                        <a:pt x="2" y="60"/>
                        <a:pt x="0" y="59"/>
                        <a:pt x="0" y="5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4" y="0"/>
                        <a:pt x="6" y="1"/>
                        <a:pt x="6" y="2"/>
                      </a:cubicBezTo>
                      <a:cubicBezTo>
                        <a:pt x="6" y="58"/>
                        <a:pt x="6" y="58"/>
                        <a:pt x="6" y="58"/>
                      </a:cubicBezTo>
                      <a:cubicBezTo>
                        <a:pt x="6" y="59"/>
                        <a:pt x="4" y="60"/>
                        <a:pt x="3" y="60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Freeform 445">
                  <a:extLst>
                    <a:ext uri="{FF2B5EF4-FFF2-40B4-BE49-F238E27FC236}">
                      <a16:creationId xmlns:a16="http://schemas.microsoft.com/office/drawing/2014/main" id="{6AC6C571-0E2B-B025-D584-4DF0AC0C6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1988" y="641758"/>
                  <a:ext cx="53103" cy="81949"/>
                </a:xfrm>
                <a:custGeom>
                  <a:avLst/>
                  <a:gdLst/>
                  <a:ahLst/>
                  <a:cxnLst>
                    <a:cxn ang="0">
                      <a:pos x="31" y="53"/>
                    </a:cxn>
                    <a:cxn ang="0">
                      <a:pos x="28" y="52"/>
                    </a:cxn>
                    <a:cxn ang="0">
                      <a:pos x="1" y="4"/>
                    </a:cxn>
                    <a:cxn ang="0">
                      <a:pos x="2" y="0"/>
                    </a:cxn>
                    <a:cxn ang="0">
                      <a:pos x="5" y="1"/>
                    </a:cxn>
                    <a:cxn ang="0">
                      <a:pos x="33" y="49"/>
                    </a:cxn>
                    <a:cxn ang="0">
                      <a:pos x="32" y="53"/>
                    </a:cxn>
                    <a:cxn ang="0">
                      <a:pos x="31" y="53"/>
                    </a:cxn>
                  </a:cxnLst>
                  <a:rect l="0" t="0" r="r" b="b"/>
                  <a:pathLst>
                    <a:path w="34" h="53">
                      <a:moveTo>
                        <a:pt x="31" y="53"/>
                      </a:moveTo>
                      <a:cubicBezTo>
                        <a:pt x="30" y="53"/>
                        <a:pt x="29" y="53"/>
                        <a:pt x="28" y="5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0" y="1"/>
                        <a:pt x="2" y="0"/>
                      </a:cubicBezTo>
                      <a:cubicBezTo>
                        <a:pt x="3" y="0"/>
                        <a:pt x="5" y="0"/>
                        <a:pt x="5" y="1"/>
                      </a:cubicBezTo>
                      <a:cubicBezTo>
                        <a:pt x="33" y="49"/>
                        <a:pt x="33" y="49"/>
                        <a:pt x="33" y="49"/>
                      </a:cubicBezTo>
                      <a:cubicBezTo>
                        <a:pt x="34" y="50"/>
                        <a:pt x="33" y="52"/>
                        <a:pt x="32" y="53"/>
                      </a:cubicBezTo>
                      <a:cubicBezTo>
                        <a:pt x="32" y="53"/>
                        <a:pt x="31" y="53"/>
                        <a:pt x="31" y="53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Freeform 446">
                  <a:extLst>
                    <a:ext uri="{FF2B5EF4-FFF2-40B4-BE49-F238E27FC236}">
                      <a16:creationId xmlns:a16="http://schemas.microsoft.com/office/drawing/2014/main" id="{946D9C6B-E0A7-3E96-3D13-EF9275872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0538" y="751242"/>
                  <a:ext cx="83915" cy="53103"/>
                </a:xfrm>
                <a:custGeom>
                  <a:avLst/>
                  <a:gdLst/>
                  <a:ahLst/>
                  <a:cxnLst>
                    <a:cxn ang="0">
                      <a:pos x="51" y="34"/>
                    </a:cxn>
                    <a:cxn ang="0">
                      <a:pos x="50" y="33"/>
                    </a:cxn>
                    <a:cxn ang="0">
                      <a:pos x="2" y="6"/>
                    </a:cxn>
                    <a:cxn ang="0">
                      <a:pos x="1" y="2"/>
                    </a:cxn>
                    <a:cxn ang="0">
                      <a:pos x="5" y="1"/>
                    </a:cxn>
                    <a:cxn ang="0">
                      <a:pos x="52" y="29"/>
                    </a:cxn>
                    <a:cxn ang="0">
                      <a:pos x="53" y="32"/>
                    </a:cxn>
                    <a:cxn ang="0">
                      <a:pos x="51" y="34"/>
                    </a:cxn>
                  </a:cxnLst>
                  <a:rect l="0" t="0" r="r" b="b"/>
                  <a:pathLst>
                    <a:path w="54" h="34">
                      <a:moveTo>
                        <a:pt x="51" y="34"/>
                      </a:moveTo>
                      <a:cubicBezTo>
                        <a:pt x="51" y="34"/>
                        <a:pt x="50" y="33"/>
                        <a:pt x="50" y="33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5"/>
                        <a:pt x="0" y="3"/>
                        <a:pt x="1" y="2"/>
                      </a:cubicBezTo>
                      <a:cubicBezTo>
                        <a:pt x="2" y="1"/>
                        <a:pt x="3" y="0"/>
                        <a:pt x="5" y="1"/>
                      </a:cubicBezTo>
                      <a:cubicBezTo>
                        <a:pt x="52" y="29"/>
                        <a:pt x="52" y="29"/>
                        <a:pt x="52" y="29"/>
                      </a:cubicBezTo>
                      <a:cubicBezTo>
                        <a:pt x="54" y="29"/>
                        <a:pt x="54" y="31"/>
                        <a:pt x="53" y="32"/>
                      </a:cubicBezTo>
                      <a:cubicBezTo>
                        <a:pt x="53" y="33"/>
                        <a:pt x="52" y="34"/>
                        <a:pt x="51" y="34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Freeform 447">
                  <a:extLst>
                    <a:ext uri="{FF2B5EF4-FFF2-40B4-BE49-F238E27FC236}">
                      <a16:creationId xmlns:a16="http://schemas.microsoft.com/office/drawing/2014/main" id="{EA954DB1-2145-33F1-4355-FFB8A9D466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31858" y="904649"/>
                  <a:ext cx="93094" cy="7867"/>
                </a:xfrm>
                <a:custGeom>
                  <a:avLst/>
                  <a:gdLst/>
                  <a:ahLst/>
                  <a:cxnLst>
                    <a:cxn ang="0">
                      <a:pos x="57" y="5"/>
                    </a:cxn>
                    <a:cxn ang="0">
                      <a:pos x="2" y="5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57" y="0"/>
                    </a:cxn>
                    <a:cxn ang="0">
                      <a:pos x="60" y="2"/>
                    </a:cxn>
                    <a:cxn ang="0">
                      <a:pos x="57" y="5"/>
                    </a:cxn>
                  </a:cxnLst>
                  <a:rect l="0" t="0" r="r" b="b"/>
                  <a:pathLst>
                    <a:path w="60" h="5">
                      <a:moveTo>
                        <a:pt x="57" y="5"/>
                      </a:move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9" y="0"/>
                        <a:pt x="60" y="1"/>
                        <a:pt x="60" y="2"/>
                      </a:cubicBezTo>
                      <a:cubicBezTo>
                        <a:pt x="60" y="4"/>
                        <a:pt x="59" y="5"/>
                        <a:pt x="57" y="5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Freeform 448">
                  <a:extLst>
                    <a:ext uri="{FF2B5EF4-FFF2-40B4-BE49-F238E27FC236}">
                      <a16:creationId xmlns:a16="http://schemas.microsoft.com/office/drawing/2014/main" id="{FEA709D6-665C-E75E-D620-FC2A97FC9B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0538" y="1013477"/>
                  <a:ext cx="83915" cy="51136"/>
                </a:xfrm>
                <a:custGeom>
                  <a:avLst/>
                  <a:gdLst/>
                  <a:ahLst/>
                  <a:cxnLst>
                    <a:cxn ang="0">
                      <a:pos x="3" y="33"/>
                    </a:cxn>
                    <a:cxn ang="0">
                      <a:pos x="1" y="32"/>
                    </a:cxn>
                    <a:cxn ang="0">
                      <a:pos x="2" y="28"/>
                    </a:cxn>
                    <a:cxn ang="0">
                      <a:pos x="50" y="0"/>
                    </a:cxn>
                    <a:cxn ang="0">
                      <a:pos x="53" y="1"/>
                    </a:cxn>
                    <a:cxn ang="0">
                      <a:pos x="52" y="5"/>
                    </a:cxn>
                    <a:cxn ang="0">
                      <a:pos x="5" y="33"/>
                    </a:cxn>
                    <a:cxn ang="0">
                      <a:pos x="3" y="33"/>
                    </a:cxn>
                  </a:cxnLst>
                  <a:rect l="0" t="0" r="r" b="b"/>
                  <a:pathLst>
                    <a:path w="54" h="33">
                      <a:moveTo>
                        <a:pt x="3" y="33"/>
                      </a:moveTo>
                      <a:cubicBezTo>
                        <a:pt x="2" y="33"/>
                        <a:pt x="2" y="32"/>
                        <a:pt x="1" y="32"/>
                      </a:cubicBezTo>
                      <a:cubicBezTo>
                        <a:pt x="0" y="30"/>
                        <a:pt x="1" y="29"/>
                        <a:pt x="2" y="28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1" y="0"/>
                        <a:pt x="53" y="0"/>
                        <a:pt x="53" y="1"/>
                      </a:cubicBezTo>
                      <a:cubicBezTo>
                        <a:pt x="54" y="3"/>
                        <a:pt x="54" y="4"/>
                        <a:pt x="52" y="5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4" y="33"/>
                        <a:pt x="4" y="33"/>
                        <a:pt x="3" y="33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Freeform 449">
                  <a:extLst>
                    <a:ext uri="{FF2B5EF4-FFF2-40B4-BE49-F238E27FC236}">
                      <a16:creationId xmlns:a16="http://schemas.microsoft.com/office/drawing/2014/main" id="{996B22AB-C2E4-54EA-AA5D-B9098442FA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1988" y="1092148"/>
                  <a:ext cx="53103" cy="83915"/>
                </a:xfrm>
                <a:custGeom>
                  <a:avLst/>
                  <a:gdLst/>
                  <a:ahLst/>
                  <a:cxnLst>
                    <a:cxn ang="0">
                      <a:pos x="3" y="54"/>
                    </a:cxn>
                    <a:cxn ang="0">
                      <a:pos x="2" y="53"/>
                    </a:cxn>
                    <a:cxn ang="0">
                      <a:pos x="1" y="50"/>
                    </a:cxn>
                    <a:cxn ang="0">
                      <a:pos x="28" y="2"/>
                    </a:cxn>
                    <a:cxn ang="0">
                      <a:pos x="32" y="1"/>
                    </a:cxn>
                    <a:cxn ang="0">
                      <a:pos x="33" y="4"/>
                    </a:cxn>
                    <a:cxn ang="0">
                      <a:pos x="5" y="52"/>
                    </a:cxn>
                    <a:cxn ang="0">
                      <a:pos x="3" y="54"/>
                    </a:cxn>
                  </a:cxnLst>
                  <a:rect l="0" t="0" r="r" b="b"/>
                  <a:pathLst>
                    <a:path w="34" h="54">
                      <a:moveTo>
                        <a:pt x="3" y="54"/>
                      </a:moveTo>
                      <a:cubicBezTo>
                        <a:pt x="3" y="54"/>
                        <a:pt x="2" y="53"/>
                        <a:pt x="2" y="53"/>
                      </a:cubicBezTo>
                      <a:cubicBezTo>
                        <a:pt x="1" y="52"/>
                        <a:pt x="0" y="51"/>
                        <a:pt x="1" y="50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9" y="1"/>
                        <a:pt x="31" y="0"/>
                        <a:pt x="32" y="1"/>
                      </a:cubicBezTo>
                      <a:cubicBezTo>
                        <a:pt x="33" y="2"/>
                        <a:pt x="34" y="3"/>
                        <a:pt x="33" y="4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3"/>
                        <a:pt x="4" y="54"/>
                        <a:pt x="3" y="54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Freeform 450">
                  <a:extLst>
                    <a:ext uri="{FF2B5EF4-FFF2-40B4-BE49-F238E27FC236}">
                      <a16:creationId xmlns:a16="http://schemas.microsoft.com/office/drawing/2014/main" id="{A77C195A-37B8-1E4C-17CC-907CCD1480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2257" y="1092148"/>
                  <a:ext cx="53103" cy="83915"/>
                </a:xfrm>
                <a:custGeom>
                  <a:avLst/>
                  <a:gdLst/>
                  <a:ahLst/>
                  <a:cxnLst>
                    <a:cxn ang="0">
                      <a:pos x="31" y="54"/>
                    </a:cxn>
                    <a:cxn ang="0">
                      <a:pos x="29" y="52"/>
                    </a:cxn>
                    <a:cxn ang="0">
                      <a:pos x="1" y="4"/>
                    </a:cxn>
                    <a:cxn ang="0">
                      <a:pos x="2" y="1"/>
                    </a:cxn>
                    <a:cxn ang="0">
                      <a:pos x="6" y="2"/>
                    </a:cxn>
                    <a:cxn ang="0">
                      <a:pos x="33" y="50"/>
                    </a:cxn>
                    <a:cxn ang="0">
                      <a:pos x="32" y="53"/>
                    </a:cxn>
                    <a:cxn ang="0">
                      <a:pos x="31" y="54"/>
                    </a:cxn>
                  </a:cxnLst>
                  <a:rect l="0" t="0" r="r" b="b"/>
                  <a:pathLst>
                    <a:path w="34" h="54">
                      <a:moveTo>
                        <a:pt x="31" y="54"/>
                      </a:moveTo>
                      <a:cubicBezTo>
                        <a:pt x="30" y="54"/>
                        <a:pt x="29" y="53"/>
                        <a:pt x="29" y="5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3"/>
                        <a:pt x="1" y="2"/>
                        <a:pt x="2" y="1"/>
                      </a:cubicBezTo>
                      <a:cubicBezTo>
                        <a:pt x="3" y="0"/>
                        <a:pt x="5" y="1"/>
                        <a:pt x="6" y="2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34" y="51"/>
                        <a:pt x="34" y="52"/>
                        <a:pt x="32" y="53"/>
                      </a:cubicBezTo>
                      <a:cubicBezTo>
                        <a:pt x="32" y="53"/>
                        <a:pt x="31" y="54"/>
                        <a:pt x="31" y="54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Freeform 451">
                  <a:extLst>
                    <a:ext uri="{FF2B5EF4-FFF2-40B4-BE49-F238E27FC236}">
                      <a16:creationId xmlns:a16="http://schemas.microsoft.com/office/drawing/2014/main" id="{8E6DA5AA-0FAA-9C0D-A1E7-C7085DBC76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22894" y="1013477"/>
                  <a:ext cx="83915" cy="51136"/>
                </a:xfrm>
                <a:custGeom>
                  <a:avLst/>
                  <a:gdLst/>
                  <a:ahLst/>
                  <a:cxnLst>
                    <a:cxn ang="0">
                      <a:pos x="51" y="33"/>
                    </a:cxn>
                    <a:cxn ang="0">
                      <a:pos x="49" y="32"/>
                    </a:cxn>
                    <a:cxn ang="0">
                      <a:pos x="2" y="5"/>
                    </a:cxn>
                    <a:cxn ang="0">
                      <a:pos x="1" y="1"/>
                    </a:cxn>
                    <a:cxn ang="0">
                      <a:pos x="4" y="0"/>
                    </a:cxn>
                    <a:cxn ang="0">
                      <a:pos x="52" y="28"/>
                    </a:cxn>
                    <a:cxn ang="0">
                      <a:pos x="53" y="31"/>
                    </a:cxn>
                    <a:cxn ang="0">
                      <a:pos x="51" y="33"/>
                    </a:cxn>
                  </a:cxnLst>
                  <a:rect l="0" t="0" r="r" b="b"/>
                  <a:pathLst>
                    <a:path w="54" h="33">
                      <a:moveTo>
                        <a:pt x="51" y="33"/>
                      </a:moveTo>
                      <a:cubicBezTo>
                        <a:pt x="50" y="33"/>
                        <a:pt x="50" y="33"/>
                        <a:pt x="49" y="3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4"/>
                        <a:pt x="0" y="3"/>
                        <a:pt x="1" y="1"/>
                      </a:cubicBezTo>
                      <a:cubicBezTo>
                        <a:pt x="1" y="0"/>
                        <a:pt x="3" y="0"/>
                        <a:pt x="4" y="0"/>
                      </a:cubicBezTo>
                      <a:cubicBezTo>
                        <a:pt x="52" y="28"/>
                        <a:pt x="52" y="28"/>
                        <a:pt x="52" y="28"/>
                      </a:cubicBezTo>
                      <a:cubicBezTo>
                        <a:pt x="53" y="29"/>
                        <a:pt x="54" y="30"/>
                        <a:pt x="53" y="31"/>
                      </a:cubicBezTo>
                      <a:cubicBezTo>
                        <a:pt x="52" y="32"/>
                        <a:pt x="52" y="33"/>
                        <a:pt x="51" y="33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Freeform 452">
                  <a:extLst>
                    <a:ext uri="{FF2B5EF4-FFF2-40B4-BE49-F238E27FC236}">
                      <a16:creationId xmlns:a16="http://schemas.microsoft.com/office/drawing/2014/main" id="{56872B47-D64A-A38F-882D-FF2427D11A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2396" y="904649"/>
                  <a:ext cx="93094" cy="7867"/>
                </a:xfrm>
                <a:custGeom>
                  <a:avLst/>
                  <a:gdLst/>
                  <a:ahLst/>
                  <a:cxnLst>
                    <a:cxn ang="0">
                      <a:pos x="58" y="5"/>
                    </a:cxn>
                    <a:cxn ang="0">
                      <a:pos x="3" y="5"/>
                    </a:cxn>
                    <a:cxn ang="0">
                      <a:pos x="0" y="2"/>
                    </a:cxn>
                    <a:cxn ang="0">
                      <a:pos x="3" y="0"/>
                    </a:cxn>
                    <a:cxn ang="0">
                      <a:pos x="58" y="0"/>
                    </a:cxn>
                    <a:cxn ang="0">
                      <a:pos x="60" y="2"/>
                    </a:cxn>
                    <a:cxn ang="0">
                      <a:pos x="58" y="5"/>
                    </a:cxn>
                  </a:cxnLst>
                  <a:rect l="0" t="0" r="r" b="b"/>
                  <a:pathLst>
                    <a:path w="60" h="5">
                      <a:moveTo>
                        <a:pt x="58" y="5"/>
                      </a:move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9" y="0"/>
                        <a:pt x="60" y="1"/>
                        <a:pt x="60" y="2"/>
                      </a:cubicBezTo>
                      <a:cubicBezTo>
                        <a:pt x="60" y="4"/>
                        <a:pt x="59" y="5"/>
                        <a:pt x="58" y="5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Freeform 453">
                  <a:extLst>
                    <a:ext uri="{FF2B5EF4-FFF2-40B4-BE49-F238E27FC236}">
                      <a16:creationId xmlns:a16="http://schemas.microsoft.com/office/drawing/2014/main" id="{AE069FE2-B844-BAA4-085F-598A8D8ADF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22894" y="751242"/>
                  <a:ext cx="83915" cy="53103"/>
                </a:xfrm>
                <a:custGeom>
                  <a:avLst/>
                  <a:gdLst/>
                  <a:ahLst/>
                  <a:cxnLst>
                    <a:cxn ang="0">
                      <a:pos x="3" y="34"/>
                    </a:cxn>
                    <a:cxn ang="0">
                      <a:pos x="1" y="32"/>
                    </a:cxn>
                    <a:cxn ang="0">
                      <a:pos x="1" y="29"/>
                    </a:cxn>
                    <a:cxn ang="0">
                      <a:pos x="49" y="1"/>
                    </a:cxn>
                    <a:cxn ang="0">
                      <a:pos x="53" y="2"/>
                    </a:cxn>
                    <a:cxn ang="0">
                      <a:pos x="52" y="6"/>
                    </a:cxn>
                    <a:cxn ang="0">
                      <a:pos x="4" y="33"/>
                    </a:cxn>
                    <a:cxn ang="0">
                      <a:pos x="3" y="34"/>
                    </a:cxn>
                  </a:cxnLst>
                  <a:rect l="0" t="0" r="r" b="b"/>
                  <a:pathLst>
                    <a:path w="54" h="34">
                      <a:moveTo>
                        <a:pt x="3" y="34"/>
                      </a:moveTo>
                      <a:cubicBezTo>
                        <a:pt x="2" y="34"/>
                        <a:pt x="1" y="33"/>
                        <a:pt x="1" y="32"/>
                      </a:cubicBezTo>
                      <a:cubicBezTo>
                        <a:pt x="0" y="31"/>
                        <a:pt x="0" y="29"/>
                        <a:pt x="1" y="29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51" y="0"/>
                        <a:pt x="52" y="1"/>
                        <a:pt x="53" y="2"/>
                      </a:cubicBezTo>
                      <a:cubicBezTo>
                        <a:pt x="54" y="3"/>
                        <a:pt x="53" y="5"/>
                        <a:pt x="52" y="6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4" y="33"/>
                        <a:pt x="3" y="34"/>
                        <a:pt x="3" y="34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Freeform 454">
                  <a:extLst>
                    <a:ext uri="{FF2B5EF4-FFF2-40B4-BE49-F238E27FC236}">
                      <a16:creationId xmlns:a16="http://schemas.microsoft.com/office/drawing/2014/main" id="{9CFD52BE-EC36-61B6-7C21-2C20535DDF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2257" y="641758"/>
                  <a:ext cx="53103" cy="81949"/>
                </a:xfrm>
                <a:custGeom>
                  <a:avLst/>
                  <a:gdLst/>
                  <a:ahLst/>
                  <a:cxnLst>
                    <a:cxn ang="0">
                      <a:pos x="3" y="53"/>
                    </a:cxn>
                    <a:cxn ang="0">
                      <a:pos x="2" y="53"/>
                    </a:cxn>
                    <a:cxn ang="0">
                      <a:pos x="1" y="49"/>
                    </a:cxn>
                    <a:cxn ang="0">
                      <a:pos x="29" y="1"/>
                    </a:cxn>
                    <a:cxn ang="0">
                      <a:pos x="32" y="0"/>
                    </a:cxn>
                    <a:cxn ang="0">
                      <a:pos x="33" y="4"/>
                    </a:cxn>
                    <a:cxn ang="0">
                      <a:pos x="6" y="52"/>
                    </a:cxn>
                    <a:cxn ang="0">
                      <a:pos x="3" y="53"/>
                    </a:cxn>
                  </a:cxnLst>
                  <a:rect l="0" t="0" r="r" b="b"/>
                  <a:pathLst>
                    <a:path w="34" h="53">
                      <a:moveTo>
                        <a:pt x="3" y="53"/>
                      </a:moveTo>
                      <a:cubicBezTo>
                        <a:pt x="3" y="53"/>
                        <a:pt x="2" y="53"/>
                        <a:pt x="2" y="53"/>
                      </a:cubicBezTo>
                      <a:cubicBezTo>
                        <a:pt x="1" y="52"/>
                        <a:pt x="0" y="50"/>
                        <a:pt x="1" y="49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29" y="0"/>
                        <a:pt x="31" y="0"/>
                        <a:pt x="32" y="0"/>
                      </a:cubicBezTo>
                      <a:cubicBezTo>
                        <a:pt x="33" y="1"/>
                        <a:pt x="34" y="3"/>
                        <a:pt x="33" y="4"/>
                      </a:cubicBezTo>
                      <a:cubicBezTo>
                        <a:pt x="6" y="52"/>
                        <a:pt x="6" y="52"/>
                        <a:pt x="6" y="52"/>
                      </a:cubicBezTo>
                      <a:cubicBezTo>
                        <a:pt x="5" y="53"/>
                        <a:pt x="4" y="53"/>
                        <a:pt x="3" y="53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Freeform 455">
                  <a:extLst>
                    <a:ext uri="{FF2B5EF4-FFF2-40B4-BE49-F238E27FC236}">
                      <a16:creationId xmlns:a16="http://schemas.microsoft.com/office/drawing/2014/main" id="{8E22647A-75A6-8E73-D766-46C8FB46D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4085" y="601112"/>
                  <a:ext cx="9178" cy="93094"/>
                </a:xfrm>
                <a:custGeom>
                  <a:avLst/>
                  <a:gdLst/>
                  <a:ahLst/>
                  <a:cxnLst>
                    <a:cxn ang="0">
                      <a:pos x="3" y="60"/>
                    </a:cxn>
                    <a:cxn ang="0">
                      <a:pos x="0" y="58"/>
                    </a:cxn>
                    <a:cxn ang="0">
                      <a:pos x="0" y="2"/>
                    </a:cxn>
                    <a:cxn ang="0">
                      <a:pos x="3" y="0"/>
                    </a:cxn>
                    <a:cxn ang="0">
                      <a:pos x="6" y="2"/>
                    </a:cxn>
                    <a:cxn ang="0">
                      <a:pos x="6" y="58"/>
                    </a:cxn>
                    <a:cxn ang="0">
                      <a:pos x="3" y="60"/>
                    </a:cxn>
                  </a:cxnLst>
                  <a:rect l="0" t="0" r="r" b="b"/>
                  <a:pathLst>
                    <a:path w="6" h="60">
                      <a:moveTo>
                        <a:pt x="3" y="60"/>
                      </a:moveTo>
                      <a:cubicBezTo>
                        <a:pt x="2" y="60"/>
                        <a:pt x="0" y="59"/>
                        <a:pt x="0" y="5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4" y="0"/>
                        <a:pt x="6" y="1"/>
                        <a:pt x="6" y="2"/>
                      </a:cubicBezTo>
                      <a:cubicBezTo>
                        <a:pt x="6" y="58"/>
                        <a:pt x="6" y="58"/>
                        <a:pt x="6" y="58"/>
                      </a:cubicBezTo>
                      <a:cubicBezTo>
                        <a:pt x="6" y="59"/>
                        <a:pt x="4" y="60"/>
                        <a:pt x="3" y="60"/>
                      </a:cubicBezTo>
                      <a:close/>
                    </a:path>
                  </a:pathLst>
                </a:custGeom>
                <a:solidFill>
                  <a:srgbClr val="A6DAE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B92CC6-2C4A-65C7-C1CE-71B92FDC6562}"/>
                </a:ext>
              </a:extLst>
            </p:cNvPr>
            <p:cNvSpPr txBox="1"/>
            <p:nvPr/>
          </p:nvSpPr>
          <p:spPr>
            <a:xfrm>
              <a:off x="4437087" y="1945695"/>
              <a:ext cx="3286275" cy="55792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Translate Demand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981892D-D66F-5D05-27B2-539C6D9B6CAB}"/>
                </a:ext>
              </a:extLst>
            </p:cNvPr>
            <p:cNvSpPr txBox="1"/>
            <p:nvPr/>
          </p:nvSpPr>
          <p:spPr>
            <a:xfrm>
              <a:off x="8255463" y="1921347"/>
              <a:ext cx="3335068" cy="55792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Deliver Effectively</a:t>
              </a:r>
            </a:p>
          </p:txBody>
        </p:sp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4BEC1B2A-43B3-8EB3-A546-B65330C5289B}"/>
                </a:ext>
              </a:extLst>
            </p:cNvPr>
            <p:cNvSpPr/>
            <p:nvPr/>
          </p:nvSpPr>
          <p:spPr>
            <a:xfrm rot="5400000">
              <a:off x="1337085" y="1917260"/>
              <a:ext cx="1933221" cy="33631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1D39CA80-B31B-8746-830C-B1501A1DAAAA}"/>
                </a:ext>
              </a:extLst>
            </p:cNvPr>
            <p:cNvSpPr/>
            <p:nvPr/>
          </p:nvSpPr>
          <p:spPr>
            <a:xfrm>
              <a:off x="854438" y="2830127"/>
              <a:ext cx="3022477" cy="162455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Identify competency requirements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Analyse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role-based capacity needs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Use CBPs as the source of demand</a:t>
              </a:r>
            </a:p>
          </p:txBody>
        </p:sp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31E8D458-25FF-1FD4-D8BA-8588882C047E}"/>
                </a:ext>
              </a:extLst>
            </p:cNvPr>
            <p:cNvSpPr/>
            <p:nvPr/>
          </p:nvSpPr>
          <p:spPr>
            <a:xfrm rot="5400000">
              <a:off x="5159743" y="1923362"/>
              <a:ext cx="1933316" cy="33631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9E7F3AE2-7A8D-9805-2906-38218995CA9E}"/>
                </a:ext>
              </a:extLst>
            </p:cNvPr>
            <p:cNvSpPr/>
            <p:nvPr/>
          </p:nvSpPr>
          <p:spPr>
            <a:xfrm>
              <a:off x="4626750" y="2746632"/>
              <a:ext cx="2988253" cy="167024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Convert demand into learning solutions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Prioritise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target cohorts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Design suitable interventions</a:t>
              </a: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357835B8-C2A5-E39C-E68B-1A2D28128229}"/>
                </a:ext>
              </a:extLst>
            </p:cNvPr>
            <p:cNvSpPr/>
            <p:nvPr/>
          </p:nvSpPr>
          <p:spPr>
            <a:xfrm rot="5400000">
              <a:off x="8986623" y="1909454"/>
              <a:ext cx="1933221" cy="33631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610" tIns="54610" rIns="54610" bIns="5461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C13EB00A-A4CF-B134-ECEE-35CC58B0EFDB}"/>
                </a:ext>
              </a:extLst>
            </p:cNvPr>
            <p:cNvSpPr/>
            <p:nvPr/>
          </p:nvSpPr>
          <p:spPr>
            <a:xfrm>
              <a:off x="8514413" y="2762337"/>
              <a:ext cx="2817171" cy="1654538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Access courses, faculty &amp; infrastructure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Collaborate across institutions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it-IT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Improve quality &amp; scale via UNNATI Exchange</a:t>
              </a:r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EA6F213-C3F7-C16F-A11B-241F7A4738D7}"/>
                    </a:ext>
                  </a:extLst>
                </p14:cNvPr>
                <p14:cNvContentPartPr/>
                <p14:nvPr/>
              </p14:nvContentPartPr>
              <p14:xfrm>
                <a:off x="9711222" y="3848008"/>
                <a:ext cx="8280" cy="129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EA6F213-C3F7-C16F-A11B-241F7A4738D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699046" y="3836008"/>
                  <a:ext cx="32146" cy="364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7" name="Text 72">
            <a:extLst>
              <a:ext uri="{FF2B5EF4-FFF2-40B4-BE49-F238E27FC236}">
                <a16:creationId xmlns:a16="http://schemas.microsoft.com/office/drawing/2014/main" id="{3E215B15-6063-085E-2669-A5DA9CACECA2}"/>
              </a:ext>
            </a:extLst>
          </p:cNvPr>
          <p:cNvSpPr/>
          <p:nvPr/>
        </p:nvSpPr>
        <p:spPr>
          <a:xfrm>
            <a:off x="0" y="6492307"/>
            <a:ext cx="12192000" cy="240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chemeClr val="bg1"/>
                </a:solidFill>
              </a:rPr>
              <a:t>From delivering </a:t>
            </a:r>
            <a:r>
              <a:rPr lang="en-US" sz="1350" b="1" dirty="0" err="1">
                <a:solidFill>
                  <a:schemeClr val="bg1"/>
                </a:solidFill>
              </a:rPr>
              <a:t>programmes</a:t>
            </a:r>
            <a:r>
              <a:rPr lang="en-US" sz="1350" b="1" dirty="0">
                <a:solidFill>
                  <a:schemeClr val="bg1"/>
                </a:solidFill>
              </a:rPr>
              <a:t> to managing the complete capacity-building lifecycle</a:t>
            </a:r>
            <a:r>
              <a:rPr lang="en-US" sz="1350" dirty="0">
                <a:solidFill>
                  <a:schemeClr val="bg1"/>
                </a:solidFill>
              </a:rPr>
              <a:t>  |  Better competencies → Better governance → Better citizen outcomes</a:t>
            </a:r>
          </a:p>
        </p:txBody>
      </p:sp>
    </p:spTree>
    <p:extLst>
      <p:ext uri="{BB962C8B-B14F-4D97-AF65-F5344CB8AC3E}">
        <p14:creationId xmlns:p14="http://schemas.microsoft.com/office/powerpoint/2010/main" val="523431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BF4"/>
            </a:gs>
            <a:gs pos="100000">
              <a:srgbClr val="FAEDD2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DCB884-0A8C-BCBE-3FE9-3D855EB07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7FA41-79FA-40D7-B8BB-98312CF6B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>
                <a:solidFill>
                  <a:srgbClr val="C00000"/>
                </a:solidFill>
              </a:rPr>
              <a:t>Session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0D37C-5687-96BF-C116-3CC63BD51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err="1">
                <a:solidFill>
                  <a:schemeClr val="tx1"/>
                </a:solidFill>
              </a:rPr>
              <a:t>Karmayogi</a:t>
            </a:r>
            <a:r>
              <a:rPr lang="en-US" sz="2800">
                <a:solidFill>
                  <a:schemeClr val="tx1"/>
                </a:solidFill>
              </a:rPr>
              <a:t> Quality Framework (KQF) for TIs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65CEB-A797-0C6C-2400-09A6143A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28DF43-52F1-4D47-A9A3-7C9E13FFE63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03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2D99E-9CE3-4A6A-C06C-4F715D24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Karmayogi</a:t>
            </a:r>
            <a:r>
              <a:rPr lang="en-US" dirty="0"/>
              <a:t> Quality Framework </a:t>
            </a:r>
            <a:r>
              <a:rPr lang="en-US" b="1" dirty="0"/>
              <a:t>(KQF)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CEEBB-20E9-3B01-EE7B-9AB7D9BE1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F1003-97A2-048F-8C53-85D2FCF14E29}"/>
              </a:ext>
            </a:extLst>
          </p:cNvPr>
          <p:cNvSpPr txBox="1"/>
          <p:nvPr/>
        </p:nvSpPr>
        <p:spPr>
          <a:xfrm>
            <a:off x="838200" y="1266551"/>
            <a:ext cx="1051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KQF shifts quality assurance upstream, building quality into learning from curriculum architecture through continuous improvement.</a:t>
            </a: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BC2FCD10-C855-71ED-90AD-BAE99EAE7951}"/>
              </a:ext>
            </a:extLst>
          </p:cNvPr>
          <p:cNvSpPr/>
          <p:nvPr/>
        </p:nvSpPr>
        <p:spPr>
          <a:xfrm>
            <a:off x="545592" y="2039112"/>
            <a:ext cx="1664208" cy="10058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2E9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95A45A5B-F177-9AEE-E942-560EE22260D1}"/>
              </a:ext>
            </a:extLst>
          </p:cNvPr>
          <p:cNvSpPr/>
          <p:nvPr/>
        </p:nvSpPr>
        <p:spPr>
          <a:xfrm>
            <a:off x="673608" y="2167128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/>
              <a:t>01</a:t>
            </a:r>
            <a:endParaRPr lang="en-US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25CFF87E-ED4B-7653-01AC-6A4D94367A73}"/>
              </a:ext>
            </a:extLst>
          </p:cNvPr>
          <p:cNvSpPr/>
          <p:nvPr/>
        </p:nvSpPr>
        <p:spPr>
          <a:xfrm>
            <a:off x="1087374" y="21468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/>
              <a:t>Discover</a:t>
            </a:r>
            <a:endParaRPr lang="en-US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06776E26-BE10-1201-5A46-E3C58AECA065}"/>
              </a:ext>
            </a:extLst>
          </p:cNvPr>
          <p:cNvSpPr/>
          <p:nvPr/>
        </p:nvSpPr>
        <p:spPr>
          <a:xfrm>
            <a:off x="806958" y="2573655"/>
            <a:ext cx="138988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/>
              <a:t>Capability need</a:t>
            </a: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77C20755-309C-B8E9-29C0-1AD9889FC9A5}"/>
              </a:ext>
            </a:extLst>
          </p:cNvPr>
          <p:cNvSpPr/>
          <p:nvPr/>
        </p:nvSpPr>
        <p:spPr>
          <a:xfrm>
            <a:off x="2237232" y="2404872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›</a:t>
            </a:r>
            <a:endParaRPr lang="en-US" sz="1600" dirty="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A9A9725E-ED76-B99B-30AD-06CF8B9A41CF}"/>
              </a:ext>
            </a:extLst>
          </p:cNvPr>
          <p:cNvSpPr/>
          <p:nvPr/>
        </p:nvSpPr>
        <p:spPr>
          <a:xfrm>
            <a:off x="2374392" y="2039112"/>
            <a:ext cx="1664208" cy="10058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2E9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B0A529BD-605A-9618-FEA4-27C9531C6B79}"/>
              </a:ext>
            </a:extLst>
          </p:cNvPr>
          <p:cNvSpPr/>
          <p:nvPr/>
        </p:nvSpPr>
        <p:spPr>
          <a:xfrm>
            <a:off x="2502408" y="2167128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/>
              <a:t>02</a:t>
            </a:r>
            <a:endParaRPr lang="en-US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CECD910E-08D9-FEA4-8507-22B289896440}"/>
              </a:ext>
            </a:extLst>
          </p:cNvPr>
          <p:cNvSpPr/>
          <p:nvPr/>
        </p:nvSpPr>
        <p:spPr>
          <a:xfrm>
            <a:off x="2916174" y="21468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/>
              <a:t>Design</a:t>
            </a:r>
            <a:endParaRPr lang="en-US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AC011278-1D8B-4CFC-BC50-B5600F562040}"/>
              </a:ext>
            </a:extLst>
          </p:cNvPr>
          <p:cNvSpPr/>
          <p:nvPr/>
        </p:nvSpPr>
        <p:spPr>
          <a:xfrm>
            <a:off x="2635758" y="2573655"/>
            <a:ext cx="138988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/>
              <a:t>Learning architecture</a:t>
            </a:r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9D53AA71-F893-F40D-2AAA-85F680F59AAC}"/>
              </a:ext>
            </a:extLst>
          </p:cNvPr>
          <p:cNvSpPr/>
          <p:nvPr/>
        </p:nvSpPr>
        <p:spPr>
          <a:xfrm>
            <a:off x="4066032" y="2404872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›</a:t>
            </a:r>
            <a:endParaRPr lang="en-US" sz="1600" dirty="0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68FEB293-F9D6-1817-B9AA-E26F397F2EE0}"/>
              </a:ext>
            </a:extLst>
          </p:cNvPr>
          <p:cNvSpPr/>
          <p:nvPr/>
        </p:nvSpPr>
        <p:spPr>
          <a:xfrm>
            <a:off x="4203192" y="2039112"/>
            <a:ext cx="1664208" cy="10058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6E2E9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DC10CC23-F604-2A88-7827-2A321DE32520}"/>
              </a:ext>
            </a:extLst>
          </p:cNvPr>
          <p:cNvSpPr/>
          <p:nvPr/>
        </p:nvSpPr>
        <p:spPr>
          <a:xfrm>
            <a:off x="4331208" y="2167128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/>
              <a:t>03</a:t>
            </a:r>
            <a:endParaRPr lang="en-US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9542B1CF-426B-A9BD-AE48-2F201E708113}"/>
              </a:ext>
            </a:extLst>
          </p:cNvPr>
          <p:cNvSpPr/>
          <p:nvPr/>
        </p:nvSpPr>
        <p:spPr>
          <a:xfrm>
            <a:off x="4744974" y="21468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/>
              <a:t>Develop</a:t>
            </a:r>
            <a:endParaRPr lang="en-US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76428DC3-4A25-7ADF-787E-D4FD95AE0CB6}"/>
              </a:ext>
            </a:extLst>
          </p:cNvPr>
          <p:cNvSpPr/>
          <p:nvPr/>
        </p:nvSpPr>
        <p:spPr>
          <a:xfrm>
            <a:off x="4464558" y="2573655"/>
            <a:ext cx="138988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/>
              <a:t>Learning assets</a:t>
            </a: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220B18AB-6672-7A84-BD45-6F0B6A0A4026}"/>
              </a:ext>
            </a:extLst>
          </p:cNvPr>
          <p:cNvSpPr/>
          <p:nvPr/>
        </p:nvSpPr>
        <p:spPr>
          <a:xfrm>
            <a:off x="5894832" y="2404872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›</a:t>
            </a:r>
            <a:endParaRPr lang="en-US" sz="1600" dirty="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1B080215-E5FA-7E3A-82EB-7D68BA92A250}"/>
              </a:ext>
            </a:extLst>
          </p:cNvPr>
          <p:cNvSpPr/>
          <p:nvPr/>
        </p:nvSpPr>
        <p:spPr>
          <a:xfrm>
            <a:off x="6031992" y="2039112"/>
            <a:ext cx="1664208" cy="1005840"/>
          </a:xfrm>
          <a:prstGeom prst="roundRect">
            <a:avLst>
              <a:gd name="adj" fmla="val 3636"/>
            </a:avLst>
          </a:prstGeom>
          <a:solidFill>
            <a:srgbClr val="EDF8FA"/>
          </a:solidFill>
          <a:ln w="12700">
            <a:solidFill>
              <a:srgbClr val="A9DCE7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35486C81-73AB-37F0-473D-C722D75E7925}"/>
              </a:ext>
            </a:extLst>
          </p:cNvPr>
          <p:cNvSpPr/>
          <p:nvPr/>
        </p:nvSpPr>
        <p:spPr>
          <a:xfrm>
            <a:off x="6160008" y="2167128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/>
              <a:t>04</a:t>
            </a:r>
            <a:endParaRPr lang="en-US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52FAC4F3-C4E5-37E9-9DFE-7FE9A721F31D}"/>
              </a:ext>
            </a:extLst>
          </p:cNvPr>
          <p:cNvSpPr/>
          <p:nvPr/>
        </p:nvSpPr>
        <p:spPr>
          <a:xfrm>
            <a:off x="6573774" y="21468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/>
              <a:t>Deliver</a:t>
            </a:r>
            <a:endParaRPr lang="en-US" dirty="0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AE5F65BF-81D5-E511-0782-DB9D6F42DC3E}"/>
              </a:ext>
            </a:extLst>
          </p:cNvPr>
          <p:cNvSpPr/>
          <p:nvPr/>
        </p:nvSpPr>
        <p:spPr>
          <a:xfrm>
            <a:off x="6293358" y="2573655"/>
            <a:ext cx="138988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/>
              <a:t>Learning experience</a:t>
            </a: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07E818EA-731B-613D-1F21-601150525972}"/>
              </a:ext>
            </a:extLst>
          </p:cNvPr>
          <p:cNvSpPr/>
          <p:nvPr/>
        </p:nvSpPr>
        <p:spPr>
          <a:xfrm>
            <a:off x="7723632" y="2404872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›</a:t>
            </a:r>
            <a:endParaRPr lang="en-US" sz="1600" dirty="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27C0C80A-6631-1053-CF6F-3652AE02CC76}"/>
              </a:ext>
            </a:extLst>
          </p:cNvPr>
          <p:cNvSpPr/>
          <p:nvPr/>
        </p:nvSpPr>
        <p:spPr>
          <a:xfrm>
            <a:off x="7860792" y="2039112"/>
            <a:ext cx="1664208" cy="1005840"/>
          </a:xfrm>
          <a:prstGeom prst="roundRect">
            <a:avLst>
              <a:gd name="adj" fmla="val 3636"/>
            </a:avLst>
          </a:prstGeom>
          <a:solidFill>
            <a:srgbClr val="EDF8FA"/>
          </a:solidFill>
          <a:ln w="12700">
            <a:solidFill>
              <a:srgbClr val="A9DCE7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09AD569F-C91D-4ED3-0470-EE18199B1266}"/>
              </a:ext>
            </a:extLst>
          </p:cNvPr>
          <p:cNvSpPr/>
          <p:nvPr/>
        </p:nvSpPr>
        <p:spPr>
          <a:xfrm>
            <a:off x="7988808" y="2167128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/>
              <a:t>05</a:t>
            </a:r>
            <a:endParaRPr lang="en-US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9B119738-07E3-978B-ED82-7427F41F454C}"/>
              </a:ext>
            </a:extLst>
          </p:cNvPr>
          <p:cNvSpPr/>
          <p:nvPr/>
        </p:nvSpPr>
        <p:spPr>
          <a:xfrm>
            <a:off x="8402574" y="21468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/>
              <a:t>Evaluate</a:t>
            </a:r>
            <a:endParaRPr lang="en-US" dirty="0"/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0D4E9105-AA3F-918F-1556-816997429CEB}"/>
              </a:ext>
            </a:extLst>
          </p:cNvPr>
          <p:cNvSpPr/>
          <p:nvPr/>
        </p:nvSpPr>
        <p:spPr>
          <a:xfrm>
            <a:off x="8122158" y="2573655"/>
            <a:ext cx="138988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/>
              <a:t>Quality &amp; outcomes</a:t>
            </a:r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305965D8-A76B-DF69-0CF1-F9DA90A9CA31}"/>
              </a:ext>
            </a:extLst>
          </p:cNvPr>
          <p:cNvSpPr/>
          <p:nvPr/>
        </p:nvSpPr>
        <p:spPr>
          <a:xfrm>
            <a:off x="9552432" y="2404872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›</a:t>
            </a:r>
            <a:endParaRPr lang="en-US" sz="1600" dirty="0"/>
          </a:p>
        </p:txBody>
      </p:sp>
      <p:sp>
        <p:nvSpPr>
          <p:cNvPr id="32" name="Shape 31">
            <a:extLst>
              <a:ext uri="{FF2B5EF4-FFF2-40B4-BE49-F238E27FC236}">
                <a16:creationId xmlns:a16="http://schemas.microsoft.com/office/drawing/2014/main" id="{8A0DE86B-A8E7-A5CD-D252-9BEF0BFA0389}"/>
              </a:ext>
            </a:extLst>
          </p:cNvPr>
          <p:cNvSpPr/>
          <p:nvPr/>
        </p:nvSpPr>
        <p:spPr>
          <a:xfrm>
            <a:off x="9689592" y="2039112"/>
            <a:ext cx="1664208" cy="1005840"/>
          </a:xfrm>
          <a:prstGeom prst="roundRect">
            <a:avLst>
              <a:gd name="adj" fmla="val 3636"/>
            </a:avLst>
          </a:prstGeom>
          <a:solidFill>
            <a:srgbClr val="EAF5EF"/>
          </a:solidFill>
          <a:ln w="12700">
            <a:solidFill>
              <a:srgbClr val="B9DCC5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33" name="Text 32">
            <a:extLst>
              <a:ext uri="{FF2B5EF4-FFF2-40B4-BE49-F238E27FC236}">
                <a16:creationId xmlns:a16="http://schemas.microsoft.com/office/drawing/2014/main" id="{77705C43-4F67-0CCF-9C75-B14275C78F0D}"/>
              </a:ext>
            </a:extLst>
          </p:cNvPr>
          <p:cNvSpPr/>
          <p:nvPr/>
        </p:nvSpPr>
        <p:spPr>
          <a:xfrm>
            <a:off x="9817608" y="2167128"/>
            <a:ext cx="2926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/>
              <a:t>06</a:t>
            </a:r>
            <a:endParaRPr lang="en-US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F466A48C-D8BA-A29B-0CF0-43B8D52AE57A}"/>
              </a:ext>
            </a:extLst>
          </p:cNvPr>
          <p:cNvSpPr/>
          <p:nvPr/>
        </p:nvSpPr>
        <p:spPr>
          <a:xfrm>
            <a:off x="10231374" y="2146816"/>
            <a:ext cx="1389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/>
              <a:t>Improve</a:t>
            </a:r>
            <a:endParaRPr lang="en-US" dirty="0"/>
          </a:p>
        </p:txBody>
      </p:sp>
      <p:sp>
        <p:nvSpPr>
          <p:cNvPr id="35" name="Text 34">
            <a:extLst>
              <a:ext uri="{FF2B5EF4-FFF2-40B4-BE49-F238E27FC236}">
                <a16:creationId xmlns:a16="http://schemas.microsoft.com/office/drawing/2014/main" id="{65A7182B-35D2-48B7-D75B-6B0039D1512B}"/>
              </a:ext>
            </a:extLst>
          </p:cNvPr>
          <p:cNvSpPr/>
          <p:nvPr/>
        </p:nvSpPr>
        <p:spPr>
          <a:xfrm>
            <a:off x="9955148" y="2592817"/>
            <a:ext cx="1469517" cy="154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/>
              <a:t>Continuous refinement</a:t>
            </a:r>
          </a:p>
        </p:txBody>
      </p:sp>
      <p:sp>
        <p:nvSpPr>
          <p:cNvPr id="36" name="Text 35">
            <a:extLst>
              <a:ext uri="{FF2B5EF4-FFF2-40B4-BE49-F238E27FC236}">
                <a16:creationId xmlns:a16="http://schemas.microsoft.com/office/drawing/2014/main" id="{300A78E0-6CAC-2A78-A0F2-79E87D7B0461}"/>
              </a:ext>
            </a:extLst>
          </p:cNvPr>
          <p:cNvSpPr/>
          <p:nvPr/>
        </p:nvSpPr>
        <p:spPr>
          <a:xfrm>
            <a:off x="633984" y="3266694"/>
            <a:ext cx="2508504" cy="29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>
                <a:solidFill>
                  <a:srgbClr val="BF5209"/>
                </a:solidFill>
              </a:rPr>
              <a:t>Quality Principles</a:t>
            </a:r>
            <a:endParaRPr lang="en-US" sz="1600">
              <a:solidFill>
                <a:srgbClr val="BF5209"/>
              </a:solidFill>
            </a:endParaRPr>
          </a:p>
        </p:txBody>
      </p:sp>
      <p:sp>
        <p:nvSpPr>
          <p:cNvPr id="37" name="Shape 36">
            <a:extLst>
              <a:ext uri="{FF2B5EF4-FFF2-40B4-BE49-F238E27FC236}">
                <a16:creationId xmlns:a16="http://schemas.microsoft.com/office/drawing/2014/main" id="{83BD6A94-BFB1-67D0-D5BB-4E81FFCD2949}"/>
              </a:ext>
            </a:extLst>
          </p:cNvPr>
          <p:cNvSpPr/>
          <p:nvPr/>
        </p:nvSpPr>
        <p:spPr>
          <a:xfrm>
            <a:off x="582168" y="3689605"/>
            <a:ext cx="3364992" cy="1124712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9050">
            <a:solidFill>
              <a:srgbClr val="DD9C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9">
            <a:extLst>
              <a:ext uri="{FF2B5EF4-FFF2-40B4-BE49-F238E27FC236}">
                <a16:creationId xmlns:a16="http://schemas.microsoft.com/office/drawing/2014/main" id="{34984A3C-CD3C-6D2B-7C7D-0F1F6181FD13}"/>
              </a:ext>
            </a:extLst>
          </p:cNvPr>
          <p:cNvSpPr/>
          <p:nvPr/>
        </p:nvSpPr>
        <p:spPr>
          <a:xfrm>
            <a:off x="1184964" y="3842155"/>
            <a:ext cx="2450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Quality by design</a:t>
            </a:r>
            <a:endParaRPr lang="en-US" sz="1600" dirty="0"/>
          </a:p>
        </p:txBody>
      </p:sp>
      <p:sp>
        <p:nvSpPr>
          <p:cNvPr id="41" name="Text 40">
            <a:extLst>
              <a:ext uri="{FF2B5EF4-FFF2-40B4-BE49-F238E27FC236}">
                <a16:creationId xmlns:a16="http://schemas.microsoft.com/office/drawing/2014/main" id="{283D4964-AE82-3607-048E-CB95CE5A99EC}"/>
              </a:ext>
            </a:extLst>
          </p:cNvPr>
          <p:cNvSpPr/>
          <p:nvPr/>
        </p:nvSpPr>
        <p:spPr>
          <a:xfrm>
            <a:off x="1203960" y="4250818"/>
            <a:ext cx="2450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/>
              <a:t>Quality is engineered into the lifecycle, not inspected only at the end.</a:t>
            </a:r>
          </a:p>
        </p:txBody>
      </p:sp>
      <p:sp>
        <p:nvSpPr>
          <p:cNvPr id="42" name="Shape 41">
            <a:extLst>
              <a:ext uri="{FF2B5EF4-FFF2-40B4-BE49-F238E27FC236}">
                <a16:creationId xmlns:a16="http://schemas.microsoft.com/office/drawing/2014/main" id="{2DEDA656-4E35-C343-D936-90C68B8DF22F}"/>
              </a:ext>
            </a:extLst>
          </p:cNvPr>
          <p:cNvSpPr/>
          <p:nvPr/>
        </p:nvSpPr>
        <p:spPr>
          <a:xfrm>
            <a:off x="4285488" y="3689605"/>
            <a:ext cx="3364992" cy="1124712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9050">
            <a:solidFill>
              <a:srgbClr val="DD9C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4">
            <a:extLst>
              <a:ext uri="{FF2B5EF4-FFF2-40B4-BE49-F238E27FC236}">
                <a16:creationId xmlns:a16="http://schemas.microsoft.com/office/drawing/2014/main" id="{0E65AF98-1D88-223F-7F3A-7723EABBBDE8}"/>
              </a:ext>
            </a:extLst>
          </p:cNvPr>
          <p:cNvSpPr/>
          <p:nvPr/>
        </p:nvSpPr>
        <p:spPr>
          <a:xfrm>
            <a:off x="4907280" y="3806949"/>
            <a:ext cx="2642616" cy="2419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/>
              <a:t>Anchored in work context</a:t>
            </a:r>
          </a:p>
        </p:txBody>
      </p:sp>
      <p:sp>
        <p:nvSpPr>
          <p:cNvPr id="46" name="Text 45">
            <a:extLst>
              <a:ext uri="{FF2B5EF4-FFF2-40B4-BE49-F238E27FC236}">
                <a16:creationId xmlns:a16="http://schemas.microsoft.com/office/drawing/2014/main" id="{B6982A60-B5FF-F7DE-9CEC-9B6D8B665C15}"/>
              </a:ext>
            </a:extLst>
          </p:cNvPr>
          <p:cNvSpPr/>
          <p:nvPr/>
        </p:nvSpPr>
        <p:spPr>
          <a:xfrm>
            <a:off x="4907280" y="4241293"/>
            <a:ext cx="2450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/>
              <a:t>Learning connects competency requirements with the realities of an official’s role.</a:t>
            </a:r>
          </a:p>
        </p:txBody>
      </p:sp>
      <p:sp>
        <p:nvSpPr>
          <p:cNvPr id="47" name="Shape 46">
            <a:extLst>
              <a:ext uri="{FF2B5EF4-FFF2-40B4-BE49-F238E27FC236}">
                <a16:creationId xmlns:a16="http://schemas.microsoft.com/office/drawing/2014/main" id="{1983C63A-337F-F4E8-60D6-B0101A1F1574}"/>
              </a:ext>
            </a:extLst>
          </p:cNvPr>
          <p:cNvSpPr/>
          <p:nvPr/>
        </p:nvSpPr>
        <p:spPr>
          <a:xfrm>
            <a:off x="7988808" y="3689605"/>
            <a:ext cx="3364992" cy="1124712"/>
          </a:xfrm>
          <a:prstGeom prst="roundRect">
            <a:avLst>
              <a:gd name="adj" fmla="val 3252"/>
            </a:avLst>
          </a:prstGeom>
          <a:solidFill>
            <a:srgbClr val="FFFFFF"/>
          </a:solidFill>
          <a:ln w="19050">
            <a:solidFill>
              <a:srgbClr val="DD9C1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9">
            <a:extLst>
              <a:ext uri="{FF2B5EF4-FFF2-40B4-BE49-F238E27FC236}">
                <a16:creationId xmlns:a16="http://schemas.microsoft.com/office/drawing/2014/main" id="{CB4A0419-956C-86BB-74A3-88D3D76CAC8B}"/>
              </a:ext>
            </a:extLst>
          </p:cNvPr>
          <p:cNvSpPr/>
          <p:nvPr/>
        </p:nvSpPr>
        <p:spPr>
          <a:xfrm>
            <a:off x="8610600" y="3739579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/>
              <a:t>Architecture differentiation</a:t>
            </a:r>
          </a:p>
        </p:txBody>
      </p:sp>
      <p:sp>
        <p:nvSpPr>
          <p:cNvPr id="51" name="Text 50">
            <a:extLst>
              <a:ext uri="{FF2B5EF4-FFF2-40B4-BE49-F238E27FC236}">
                <a16:creationId xmlns:a16="http://schemas.microsoft.com/office/drawing/2014/main" id="{A520B437-A429-5156-88AB-50CFC438E102}"/>
              </a:ext>
            </a:extLst>
          </p:cNvPr>
          <p:cNvSpPr/>
          <p:nvPr/>
        </p:nvSpPr>
        <p:spPr>
          <a:xfrm>
            <a:off x="8610600" y="4238368"/>
            <a:ext cx="24505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/>
              <a:t>Curriculum design and course assurance work as distinct, complementary layers.</a:t>
            </a:r>
          </a:p>
        </p:txBody>
      </p:sp>
      <p:sp>
        <p:nvSpPr>
          <p:cNvPr id="52" name="Diamond 51">
            <a:extLst>
              <a:ext uri="{FF2B5EF4-FFF2-40B4-BE49-F238E27FC236}">
                <a16:creationId xmlns:a16="http://schemas.microsoft.com/office/drawing/2014/main" id="{0C345E85-DCDC-78D2-DD64-5A1CC5C6CD39}"/>
              </a:ext>
            </a:extLst>
          </p:cNvPr>
          <p:cNvSpPr/>
          <p:nvPr/>
        </p:nvSpPr>
        <p:spPr>
          <a:xfrm>
            <a:off x="666804" y="3982267"/>
            <a:ext cx="452521" cy="452521"/>
          </a:xfrm>
          <a:prstGeom prst="diamond">
            <a:avLst/>
          </a:prstGeom>
          <a:solidFill>
            <a:srgbClr val="DD9C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</a:t>
            </a:r>
          </a:p>
        </p:txBody>
      </p:sp>
      <p:sp>
        <p:nvSpPr>
          <p:cNvPr id="53" name="Diamond 52">
            <a:extLst>
              <a:ext uri="{FF2B5EF4-FFF2-40B4-BE49-F238E27FC236}">
                <a16:creationId xmlns:a16="http://schemas.microsoft.com/office/drawing/2014/main" id="{EC057023-193D-FBE3-F393-466A84281A56}"/>
              </a:ext>
            </a:extLst>
          </p:cNvPr>
          <p:cNvSpPr/>
          <p:nvPr/>
        </p:nvSpPr>
        <p:spPr>
          <a:xfrm>
            <a:off x="4370124" y="3973069"/>
            <a:ext cx="452521" cy="452521"/>
          </a:xfrm>
          <a:prstGeom prst="diamond">
            <a:avLst/>
          </a:prstGeom>
          <a:solidFill>
            <a:srgbClr val="DD9C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</a:t>
            </a:r>
          </a:p>
        </p:txBody>
      </p:sp>
      <p:sp>
        <p:nvSpPr>
          <p:cNvPr id="54" name="Diamond 53">
            <a:extLst>
              <a:ext uri="{FF2B5EF4-FFF2-40B4-BE49-F238E27FC236}">
                <a16:creationId xmlns:a16="http://schemas.microsoft.com/office/drawing/2014/main" id="{BC855F6F-F378-54FA-6B62-1A6851B71847}"/>
              </a:ext>
            </a:extLst>
          </p:cNvPr>
          <p:cNvSpPr/>
          <p:nvPr/>
        </p:nvSpPr>
        <p:spPr>
          <a:xfrm>
            <a:off x="8073444" y="3982267"/>
            <a:ext cx="452521" cy="452521"/>
          </a:xfrm>
          <a:prstGeom prst="diamond">
            <a:avLst/>
          </a:prstGeom>
          <a:solidFill>
            <a:srgbClr val="DD9C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3</a:t>
            </a:r>
          </a:p>
        </p:txBody>
      </p:sp>
      <p:sp>
        <p:nvSpPr>
          <p:cNvPr id="55" name="Text 51">
            <a:extLst>
              <a:ext uri="{FF2B5EF4-FFF2-40B4-BE49-F238E27FC236}">
                <a16:creationId xmlns:a16="http://schemas.microsoft.com/office/drawing/2014/main" id="{6EED0C2B-BF09-03B1-2739-D3C55D0590D3}"/>
              </a:ext>
            </a:extLst>
          </p:cNvPr>
          <p:cNvSpPr/>
          <p:nvPr/>
        </p:nvSpPr>
        <p:spPr>
          <a:xfrm>
            <a:off x="522024" y="5072171"/>
            <a:ext cx="6020508" cy="34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kern="0" spc="120" dirty="0">
                <a:solidFill>
                  <a:srgbClr val="BF5209"/>
                </a:solidFill>
              </a:rPr>
              <a:t>KQF Implementation Architecture</a:t>
            </a:r>
          </a:p>
        </p:txBody>
      </p:sp>
      <p:sp>
        <p:nvSpPr>
          <p:cNvPr id="56" name="Shape 52">
            <a:extLst>
              <a:ext uri="{FF2B5EF4-FFF2-40B4-BE49-F238E27FC236}">
                <a16:creationId xmlns:a16="http://schemas.microsoft.com/office/drawing/2014/main" id="{2174BE88-FF2A-53B4-94EE-1851B49BEB52}"/>
              </a:ext>
            </a:extLst>
          </p:cNvPr>
          <p:cNvSpPr/>
          <p:nvPr/>
        </p:nvSpPr>
        <p:spPr>
          <a:xfrm>
            <a:off x="522024" y="5491853"/>
            <a:ext cx="5266944" cy="699882"/>
          </a:xfrm>
          <a:prstGeom prst="roundRect">
            <a:avLst>
              <a:gd name="adj" fmla="val 4444"/>
            </a:avLst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3">
            <a:extLst>
              <a:ext uri="{FF2B5EF4-FFF2-40B4-BE49-F238E27FC236}">
                <a16:creationId xmlns:a16="http://schemas.microsoft.com/office/drawing/2014/main" id="{2A5828FE-9C36-E1DE-1F37-226C856394A5}"/>
              </a:ext>
            </a:extLst>
          </p:cNvPr>
          <p:cNvSpPr/>
          <p:nvPr/>
        </p:nvSpPr>
        <p:spPr>
          <a:xfrm>
            <a:off x="780288" y="5736638"/>
            <a:ext cx="9601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/>
              <a:t>NCDF</a:t>
            </a:r>
            <a:endParaRPr lang="en-US" sz="1600"/>
          </a:p>
        </p:txBody>
      </p:sp>
      <p:sp>
        <p:nvSpPr>
          <p:cNvPr id="58" name="Text 54">
            <a:extLst>
              <a:ext uri="{FF2B5EF4-FFF2-40B4-BE49-F238E27FC236}">
                <a16:creationId xmlns:a16="http://schemas.microsoft.com/office/drawing/2014/main" id="{526FF4CC-982B-A411-FF94-288A00B85091}"/>
              </a:ext>
            </a:extLst>
          </p:cNvPr>
          <p:cNvSpPr/>
          <p:nvPr/>
        </p:nvSpPr>
        <p:spPr>
          <a:xfrm>
            <a:off x="1829616" y="5656445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33F"/>
                </a:solidFill>
              </a:rPr>
              <a:t>Curriculum architecture + competency-based learning design</a:t>
            </a:r>
            <a:endParaRPr lang="en-US" sz="1400" dirty="0"/>
          </a:p>
        </p:txBody>
      </p:sp>
      <p:sp>
        <p:nvSpPr>
          <p:cNvPr id="59" name="Shape 55">
            <a:extLst>
              <a:ext uri="{FF2B5EF4-FFF2-40B4-BE49-F238E27FC236}">
                <a16:creationId xmlns:a16="http://schemas.microsoft.com/office/drawing/2014/main" id="{40BF8C9E-DF34-595D-C17C-D441DAC9931D}"/>
              </a:ext>
            </a:extLst>
          </p:cNvPr>
          <p:cNvSpPr/>
          <p:nvPr/>
        </p:nvSpPr>
        <p:spPr>
          <a:xfrm>
            <a:off x="6081576" y="5491853"/>
            <a:ext cx="5477256" cy="713867"/>
          </a:xfrm>
          <a:prstGeom prst="roundRect">
            <a:avLst>
              <a:gd name="adj" fmla="val 4444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6">
            <a:extLst>
              <a:ext uri="{FF2B5EF4-FFF2-40B4-BE49-F238E27FC236}">
                <a16:creationId xmlns:a16="http://schemas.microsoft.com/office/drawing/2014/main" id="{E712A973-B3D4-C40E-1B12-C25544CD4BCB}"/>
              </a:ext>
            </a:extLst>
          </p:cNvPr>
          <p:cNvSpPr/>
          <p:nvPr/>
        </p:nvSpPr>
        <p:spPr>
          <a:xfrm>
            <a:off x="6337200" y="5743630"/>
            <a:ext cx="202996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Quality Evaluator</a:t>
            </a:r>
            <a:endParaRPr lang="en-US" sz="1400" dirty="0"/>
          </a:p>
        </p:txBody>
      </p:sp>
      <p:sp>
        <p:nvSpPr>
          <p:cNvPr id="61" name="Text 57">
            <a:extLst>
              <a:ext uri="{FF2B5EF4-FFF2-40B4-BE49-F238E27FC236}">
                <a16:creationId xmlns:a16="http://schemas.microsoft.com/office/drawing/2014/main" id="{BA54AAC3-5F54-CE1E-0616-EFD70DEBE724}"/>
              </a:ext>
            </a:extLst>
          </p:cNvPr>
          <p:cNvSpPr/>
          <p:nvPr/>
        </p:nvSpPr>
        <p:spPr>
          <a:xfrm>
            <a:off x="7988808" y="5656444"/>
            <a:ext cx="3410712" cy="334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0333F"/>
                </a:solidFill>
              </a:rPr>
              <a:t>AI-enabled review + validation + improvement</a:t>
            </a:r>
            <a:endParaRPr lang="en-US" sz="1400" dirty="0"/>
          </a:p>
        </p:txBody>
      </p:sp>
      <p:sp>
        <p:nvSpPr>
          <p:cNvPr id="62" name="Shape 58">
            <a:extLst>
              <a:ext uri="{FF2B5EF4-FFF2-40B4-BE49-F238E27FC236}">
                <a16:creationId xmlns:a16="http://schemas.microsoft.com/office/drawing/2014/main" id="{09AC5C0E-9E33-96B3-FFD5-BD094669435E}"/>
              </a:ext>
            </a:extLst>
          </p:cNvPr>
          <p:cNvSpPr/>
          <p:nvPr/>
        </p:nvSpPr>
        <p:spPr>
          <a:xfrm>
            <a:off x="0" y="6419722"/>
            <a:ext cx="12192000" cy="425586"/>
          </a:xfrm>
          <a:prstGeom prst="roundRect">
            <a:avLst>
              <a:gd name="adj" fmla="val 0"/>
            </a:avLst>
          </a:prstGeom>
          <a:solidFill>
            <a:srgbClr val="BF5209"/>
          </a:solidFill>
          <a:ln w="12700">
            <a:noFill/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63" name="Text 59">
            <a:extLst>
              <a:ext uri="{FF2B5EF4-FFF2-40B4-BE49-F238E27FC236}">
                <a16:creationId xmlns:a16="http://schemas.microsoft.com/office/drawing/2014/main" id="{44B43CB8-4C1F-EDAE-1DBD-35A08353CB07}"/>
              </a:ext>
            </a:extLst>
          </p:cNvPr>
          <p:cNvSpPr/>
          <p:nvPr/>
        </p:nvSpPr>
        <p:spPr>
          <a:xfrm>
            <a:off x="1846734" y="6424612"/>
            <a:ext cx="8919156" cy="3792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>
                <a:solidFill>
                  <a:srgbClr val="FFFFFF"/>
                </a:solidFill>
              </a:rPr>
              <a:t>One framework • Two complementary engines • Continuous quality improvement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32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7274E-F1C5-8EED-E112-00978D42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Architecture to Quality Assurance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45122-9EAE-B5DF-89DE-F9D5D4B5B3A2}"/>
              </a:ext>
            </a:extLst>
          </p:cNvPr>
          <p:cNvSpPr txBox="1"/>
          <p:nvPr/>
        </p:nvSpPr>
        <p:spPr>
          <a:xfrm>
            <a:off x="138684" y="1286248"/>
            <a:ext cx="11914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NCDF defines what good learning should look like; the Quality Evaluator checks whether individual courses meet that intent.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21B793-7A66-B818-3C6D-A33515305AB1}"/>
              </a:ext>
            </a:extLst>
          </p:cNvPr>
          <p:cNvGrpSpPr/>
          <p:nvPr/>
        </p:nvGrpSpPr>
        <p:grpSpPr>
          <a:xfrm>
            <a:off x="4445541" y="1878605"/>
            <a:ext cx="3328384" cy="4348776"/>
            <a:chOff x="4489704" y="1750272"/>
            <a:chExt cx="3328384" cy="460607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7219D50-7C26-66E1-444D-B6D83E1C8B11}"/>
                </a:ext>
              </a:extLst>
            </p:cNvPr>
            <p:cNvSpPr/>
            <p:nvPr/>
          </p:nvSpPr>
          <p:spPr>
            <a:xfrm flipV="1">
              <a:off x="5212079" y="1750272"/>
              <a:ext cx="2606009" cy="4606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1535" extrusionOk="0">
                  <a:moveTo>
                    <a:pt x="17861" y="17175"/>
                  </a:moveTo>
                  <a:cubicBezTo>
                    <a:pt x="17667" y="17054"/>
                    <a:pt x="17326" y="17140"/>
                    <a:pt x="17326" y="17314"/>
                  </a:cubicBezTo>
                  <a:lnTo>
                    <a:pt x="17326" y="17885"/>
                  </a:lnTo>
                  <a:cubicBezTo>
                    <a:pt x="17326" y="18151"/>
                    <a:pt x="16985" y="18365"/>
                    <a:pt x="16561" y="18365"/>
                  </a:cubicBezTo>
                  <a:lnTo>
                    <a:pt x="10615" y="18365"/>
                  </a:lnTo>
                  <a:cubicBezTo>
                    <a:pt x="8577" y="18365"/>
                    <a:pt x="6899" y="17389"/>
                    <a:pt x="6715" y="16141"/>
                  </a:cubicBezTo>
                  <a:cubicBezTo>
                    <a:pt x="6724" y="16066"/>
                    <a:pt x="6724" y="15985"/>
                    <a:pt x="6724" y="15910"/>
                  </a:cubicBezTo>
                  <a:lnTo>
                    <a:pt x="6724" y="5061"/>
                  </a:lnTo>
                  <a:lnTo>
                    <a:pt x="6724" y="1964"/>
                  </a:lnTo>
                  <a:lnTo>
                    <a:pt x="6724" y="0"/>
                  </a:lnTo>
                  <a:lnTo>
                    <a:pt x="5157" y="982"/>
                  </a:lnTo>
                  <a:lnTo>
                    <a:pt x="3645" y="1930"/>
                  </a:lnTo>
                  <a:lnTo>
                    <a:pt x="3617" y="1947"/>
                  </a:lnTo>
                  <a:lnTo>
                    <a:pt x="280" y="4038"/>
                  </a:lnTo>
                  <a:cubicBezTo>
                    <a:pt x="-319" y="4414"/>
                    <a:pt x="105" y="5061"/>
                    <a:pt x="953" y="5061"/>
                  </a:cubicBezTo>
                  <a:lnTo>
                    <a:pt x="2852" y="5061"/>
                  </a:lnTo>
                  <a:cubicBezTo>
                    <a:pt x="3276" y="5061"/>
                    <a:pt x="3617" y="5274"/>
                    <a:pt x="3617" y="5540"/>
                  </a:cubicBezTo>
                  <a:lnTo>
                    <a:pt x="3617" y="15910"/>
                  </a:lnTo>
                  <a:cubicBezTo>
                    <a:pt x="3617" y="15991"/>
                    <a:pt x="3617" y="16066"/>
                    <a:pt x="3627" y="16141"/>
                  </a:cubicBezTo>
                  <a:cubicBezTo>
                    <a:pt x="3710" y="17094"/>
                    <a:pt x="4272" y="17966"/>
                    <a:pt x="5166" y="18660"/>
                  </a:cubicBezTo>
                  <a:cubicBezTo>
                    <a:pt x="6448" y="19653"/>
                    <a:pt x="8411" y="20289"/>
                    <a:pt x="10605" y="20289"/>
                  </a:cubicBezTo>
                  <a:lnTo>
                    <a:pt x="16552" y="20289"/>
                  </a:lnTo>
                  <a:cubicBezTo>
                    <a:pt x="16976" y="20289"/>
                    <a:pt x="17317" y="20502"/>
                    <a:pt x="17317" y="20768"/>
                  </a:cubicBezTo>
                  <a:lnTo>
                    <a:pt x="17317" y="21340"/>
                  </a:lnTo>
                  <a:cubicBezTo>
                    <a:pt x="17317" y="21513"/>
                    <a:pt x="17649" y="21600"/>
                    <a:pt x="17852" y="21479"/>
                  </a:cubicBezTo>
                  <a:lnTo>
                    <a:pt x="21281" y="19330"/>
                  </a:lnTo>
                  <a:lnTo>
                    <a:pt x="17861" y="1717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8D9F21B-74CD-0674-56E2-A4BEDE807A4D}"/>
                </a:ext>
              </a:extLst>
            </p:cNvPr>
            <p:cNvSpPr/>
            <p:nvPr/>
          </p:nvSpPr>
          <p:spPr>
            <a:xfrm flipV="1">
              <a:off x="4489704" y="1750272"/>
              <a:ext cx="2364203" cy="4606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535" extrusionOk="0">
                  <a:moveTo>
                    <a:pt x="3436" y="17175"/>
                  </a:moveTo>
                  <a:cubicBezTo>
                    <a:pt x="3629" y="17054"/>
                    <a:pt x="3970" y="17140"/>
                    <a:pt x="3970" y="17314"/>
                  </a:cubicBezTo>
                  <a:lnTo>
                    <a:pt x="3970" y="17885"/>
                  </a:lnTo>
                  <a:cubicBezTo>
                    <a:pt x="3970" y="18151"/>
                    <a:pt x="4311" y="18365"/>
                    <a:pt x="4735" y="18365"/>
                  </a:cubicBezTo>
                  <a:lnTo>
                    <a:pt x="10676" y="18365"/>
                  </a:lnTo>
                  <a:cubicBezTo>
                    <a:pt x="12711" y="18365"/>
                    <a:pt x="14388" y="17389"/>
                    <a:pt x="14572" y="16141"/>
                  </a:cubicBezTo>
                  <a:cubicBezTo>
                    <a:pt x="14563" y="16066"/>
                    <a:pt x="14563" y="15985"/>
                    <a:pt x="14563" y="15910"/>
                  </a:cubicBezTo>
                  <a:lnTo>
                    <a:pt x="14563" y="5061"/>
                  </a:lnTo>
                  <a:lnTo>
                    <a:pt x="14563" y="1964"/>
                  </a:lnTo>
                  <a:lnTo>
                    <a:pt x="14563" y="0"/>
                  </a:lnTo>
                  <a:lnTo>
                    <a:pt x="16129" y="982"/>
                  </a:lnTo>
                  <a:lnTo>
                    <a:pt x="17639" y="1930"/>
                  </a:lnTo>
                  <a:lnTo>
                    <a:pt x="17667" y="1947"/>
                  </a:lnTo>
                  <a:lnTo>
                    <a:pt x="21001" y="4038"/>
                  </a:lnTo>
                  <a:cubicBezTo>
                    <a:pt x="21600" y="4414"/>
                    <a:pt x="21176" y="5061"/>
                    <a:pt x="20329" y="5061"/>
                  </a:cubicBezTo>
                  <a:lnTo>
                    <a:pt x="18413" y="5061"/>
                  </a:lnTo>
                  <a:cubicBezTo>
                    <a:pt x="17989" y="5061"/>
                    <a:pt x="17648" y="5274"/>
                    <a:pt x="17648" y="5540"/>
                  </a:cubicBezTo>
                  <a:lnTo>
                    <a:pt x="17648" y="15910"/>
                  </a:lnTo>
                  <a:cubicBezTo>
                    <a:pt x="17648" y="15991"/>
                    <a:pt x="17648" y="16066"/>
                    <a:pt x="17639" y="16141"/>
                  </a:cubicBezTo>
                  <a:cubicBezTo>
                    <a:pt x="17556" y="17094"/>
                    <a:pt x="16994" y="17966"/>
                    <a:pt x="16101" y="18660"/>
                  </a:cubicBezTo>
                  <a:cubicBezTo>
                    <a:pt x="14821" y="19653"/>
                    <a:pt x="12859" y="20289"/>
                    <a:pt x="10666" y="20289"/>
                  </a:cubicBezTo>
                  <a:lnTo>
                    <a:pt x="4725" y="20289"/>
                  </a:lnTo>
                  <a:cubicBezTo>
                    <a:pt x="4302" y="20289"/>
                    <a:pt x="3961" y="20502"/>
                    <a:pt x="3961" y="20768"/>
                  </a:cubicBezTo>
                  <a:lnTo>
                    <a:pt x="3961" y="21340"/>
                  </a:lnTo>
                  <a:cubicBezTo>
                    <a:pt x="3961" y="21513"/>
                    <a:pt x="3629" y="21600"/>
                    <a:pt x="3427" y="21479"/>
                  </a:cubicBezTo>
                  <a:lnTo>
                    <a:pt x="0" y="19330"/>
                  </a:lnTo>
                  <a:lnTo>
                    <a:pt x="3436" y="1717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D76768-9187-7AB0-13F8-1A0805C44226}"/>
              </a:ext>
            </a:extLst>
          </p:cNvPr>
          <p:cNvGrpSpPr/>
          <p:nvPr/>
        </p:nvGrpSpPr>
        <p:grpSpPr>
          <a:xfrm>
            <a:off x="0" y="6227381"/>
            <a:ext cx="12192000" cy="530988"/>
            <a:chOff x="0" y="6367021"/>
            <a:chExt cx="12192000" cy="530988"/>
          </a:xfrm>
        </p:grpSpPr>
        <p:sp>
          <p:nvSpPr>
            <p:cNvPr id="13" name="Shape 58">
              <a:extLst>
                <a:ext uri="{FF2B5EF4-FFF2-40B4-BE49-F238E27FC236}">
                  <a16:creationId xmlns:a16="http://schemas.microsoft.com/office/drawing/2014/main" id="{BC192D40-B31D-1FCD-C964-1062A4245FDE}"/>
                </a:ext>
              </a:extLst>
            </p:cNvPr>
            <p:cNvSpPr/>
            <p:nvPr/>
          </p:nvSpPr>
          <p:spPr>
            <a:xfrm>
              <a:off x="0" y="6419722"/>
              <a:ext cx="12192000" cy="425586"/>
            </a:xfrm>
            <a:prstGeom prst="roundRect">
              <a:avLst>
                <a:gd name="adj" fmla="val 0"/>
              </a:avLst>
            </a:prstGeom>
            <a:solidFill>
              <a:srgbClr val="BF5209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12" name="Text 52">
              <a:extLst>
                <a:ext uri="{FF2B5EF4-FFF2-40B4-BE49-F238E27FC236}">
                  <a16:creationId xmlns:a16="http://schemas.microsoft.com/office/drawing/2014/main" id="{EC9D8479-A812-CDA1-9FEC-DFF7525DE6EF}"/>
                </a:ext>
              </a:extLst>
            </p:cNvPr>
            <p:cNvSpPr/>
            <p:nvPr/>
          </p:nvSpPr>
          <p:spPr>
            <a:xfrm>
              <a:off x="138684" y="6367021"/>
              <a:ext cx="11914632" cy="53098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>
                  <a:solidFill>
                    <a:schemeClr val="bg1"/>
                  </a:solidFill>
                </a:rPr>
                <a:t>KQF = Structured curriculum design</a:t>
              </a:r>
              <a:r>
                <a:rPr lang="en-US" sz="1500">
                  <a:solidFill>
                    <a:schemeClr val="bg1"/>
                  </a:solidFill>
                </a:rPr>
                <a:t> + AI-supported quality assurance  →  </a:t>
              </a:r>
              <a:r>
                <a:rPr lang="en-US" sz="1500" b="1">
                  <a:solidFill>
                    <a:schemeClr val="bg1"/>
                  </a:solidFill>
                </a:rPr>
                <a:t>Consistent • Contextual • Outcome-oriented capacity building</a:t>
              </a:r>
              <a:endParaRPr lang="en-US" sz="1500">
                <a:solidFill>
                  <a:schemeClr val="bg1"/>
                </a:solidFill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4D52A2D-5E1E-90A7-CFC6-2E2B3696AA77}"/>
              </a:ext>
            </a:extLst>
          </p:cNvPr>
          <p:cNvSpPr/>
          <p:nvPr/>
        </p:nvSpPr>
        <p:spPr>
          <a:xfrm>
            <a:off x="434340" y="1956816"/>
            <a:ext cx="3845051" cy="7040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National Curriculum Design Framework </a:t>
            </a:r>
            <a:r>
              <a:rPr lang="en-US" b="1"/>
              <a:t>(NCDF)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BE36D6-CC9A-3339-4037-19C09CAD62B2}"/>
              </a:ext>
            </a:extLst>
          </p:cNvPr>
          <p:cNvSpPr/>
          <p:nvPr/>
        </p:nvSpPr>
        <p:spPr>
          <a:xfrm>
            <a:off x="7912609" y="1956816"/>
            <a:ext cx="3845051" cy="704088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Quality Evaluator </a:t>
            </a:r>
            <a:r>
              <a:rPr lang="en-US" b="1"/>
              <a:t>(QE)</a:t>
            </a: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A2DE0056-7C72-E978-8276-E1950543EC15}"/>
              </a:ext>
            </a:extLst>
          </p:cNvPr>
          <p:cNvSpPr/>
          <p:nvPr/>
        </p:nvSpPr>
        <p:spPr>
          <a:xfrm>
            <a:off x="888525" y="2656809"/>
            <a:ext cx="2926080" cy="349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/>
              <a:t>Designs for capability</a:t>
            </a:r>
          </a:p>
        </p:txBody>
      </p:sp>
      <p:sp>
        <p:nvSpPr>
          <p:cNvPr id="18" name="Text 26">
            <a:extLst>
              <a:ext uri="{FF2B5EF4-FFF2-40B4-BE49-F238E27FC236}">
                <a16:creationId xmlns:a16="http://schemas.microsoft.com/office/drawing/2014/main" id="{4DAB1696-B4A6-BC0B-CC4D-C34D405147C4}"/>
              </a:ext>
            </a:extLst>
          </p:cNvPr>
          <p:cNvSpPr/>
          <p:nvPr/>
        </p:nvSpPr>
        <p:spPr>
          <a:xfrm>
            <a:off x="7912608" y="2687388"/>
            <a:ext cx="3845050" cy="308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/>
              <a:t>Assures Course Quality</a:t>
            </a: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51C7EEB2-5D30-87EB-F69A-1CCA2BEBDED3}"/>
              </a:ext>
            </a:extLst>
          </p:cNvPr>
          <p:cNvSpPr/>
          <p:nvPr/>
        </p:nvSpPr>
        <p:spPr>
          <a:xfrm>
            <a:off x="509049" y="2953035"/>
            <a:ext cx="377034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/>
              <a:t>A structured curriculum lens that starts with the role, competency and work context.</a:t>
            </a:r>
          </a:p>
        </p:txBody>
      </p:sp>
      <p:sp>
        <p:nvSpPr>
          <p:cNvPr id="20" name="Text 27">
            <a:extLst>
              <a:ext uri="{FF2B5EF4-FFF2-40B4-BE49-F238E27FC236}">
                <a16:creationId xmlns:a16="http://schemas.microsoft.com/office/drawing/2014/main" id="{1C381E7F-6B68-8555-621E-07B49FC40A8B}"/>
              </a:ext>
            </a:extLst>
          </p:cNvPr>
          <p:cNvSpPr/>
          <p:nvPr/>
        </p:nvSpPr>
        <p:spPr>
          <a:xfrm>
            <a:off x="7912607" y="2960493"/>
            <a:ext cx="384505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/>
              <a:t>AI-supported review creates a consistent quality gate, with human review where needed.</a:t>
            </a:r>
          </a:p>
        </p:txBody>
      </p:sp>
      <p:sp>
        <p:nvSpPr>
          <p:cNvPr id="65" name="Text 21">
            <a:extLst>
              <a:ext uri="{FF2B5EF4-FFF2-40B4-BE49-F238E27FC236}">
                <a16:creationId xmlns:a16="http://schemas.microsoft.com/office/drawing/2014/main" id="{853189E1-FB50-9396-AC7B-C635D891033E}"/>
              </a:ext>
            </a:extLst>
          </p:cNvPr>
          <p:cNvSpPr/>
          <p:nvPr/>
        </p:nvSpPr>
        <p:spPr>
          <a:xfrm>
            <a:off x="470201" y="5758709"/>
            <a:ext cx="1046956" cy="35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F5D91"/>
                </a:solidFill>
              </a:rPr>
              <a:t>Design orientation</a:t>
            </a:r>
            <a:endParaRPr lang="en-US" sz="1200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61238684-0A67-AFFB-22C4-4E209566D322}"/>
              </a:ext>
            </a:extLst>
          </p:cNvPr>
          <p:cNvSpPr/>
          <p:nvPr/>
        </p:nvSpPr>
        <p:spPr>
          <a:xfrm>
            <a:off x="1665049" y="5750043"/>
            <a:ext cx="3246120" cy="35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0333F"/>
                </a:solidFill>
              </a:rPr>
              <a:t>Competency-based • Role-based • Learner-centred • Work-contextual</a:t>
            </a:r>
            <a:endParaRPr lang="en-US" sz="9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D46A67A-3A33-4BDE-B208-6AD217C61F30}"/>
              </a:ext>
            </a:extLst>
          </p:cNvPr>
          <p:cNvGrpSpPr/>
          <p:nvPr/>
        </p:nvGrpSpPr>
        <p:grpSpPr>
          <a:xfrm>
            <a:off x="470201" y="3486776"/>
            <a:ext cx="4614640" cy="2141026"/>
            <a:chOff x="414592" y="3553803"/>
            <a:chExt cx="4614640" cy="2141026"/>
          </a:xfrm>
        </p:grpSpPr>
        <p:sp>
          <p:nvSpPr>
            <p:cNvPr id="58" name="Text 14">
              <a:extLst>
                <a:ext uri="{FF2B5EF4-FFF2-40B4-BE49-F238E27FC236}">
                  <a16:creationId xmlns:a16="http://schemas.microsoft.com/office/drawing/2014/main" id="{A5F3C05C-D7DB-6A9F-25F0-EAD26A014542}"/>
                </a:ext>
              </a:extLst>
            </p:cNvPr>
            <p:cNvSpPr/>
            <p:nvPr/>
          </p:nvSpPr>
          <p:spPr>
            <a:xfrm>
              <a:off x="1627664" y="4055638"/>
              <a:ext cx="3401568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/>
                <a:t>is the target learner?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95D5947F-9ADF-C2F2-B03F-E1D38C6DA29D}"/>
                </a:ext>
              </a:extLst>
            </p:cNvPr>
            <p:cNvGrpSpPr/>
            <p:nvPr/>
          </p:nvGrpSpPr>
          <p:grpSpPr>
            <a:xfrm>
              <a:off x="414592" y="3553803"/>
              <a:ext cx="4614640" cy="2141026"/>
              <a:chOff x="414592" y="3553803"/>
              <a:chExt cx="4614640" cy="2141026"/>
            </a:xfrm>
          </p:grpSpPr>
          <p:sp>
            <p:nvSpPr>
              <p:cNvPr id="55" name="Text 11">
                <a:extLst>
                  <a:ext uri="{FF2B5EF4-FFF2-40B4-BE49-F238E27FC236}">
                    <a16:creationId xmlns:a16="http://schemas.microsoft.com/office/drawing/2014/main" id="{C172D32F-A5FB-189A-BBB7-03791C763AAD}"/>
                  </a:ext>
                </a:extLst>
              </p:cNvPr>
              <p:cNvSpPr/>
              <p:nvPr/>
            </p:nvSpPr>
            <p:spPr>
              <a:xfrm>
                <a:off x="432816" y="3553803"/>
                <a:ext cx="1028732" cy="339910"/>
              </a:xfrm>
              <a:prstGeom prst="rect">
                <a:avLst/>
              </a:prstGeom>
              <a:solidFill>
                <a:srgbClr val="0F5D91"/>
              </a:solidFill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>
                    <a:solidFill>
                      <a:srgbClr val="FFFFFF"/>
                    </a:solidFill>
                  </a:rPr>
                  <a:t>WHAT</a:t>
                </a:r>
                <a:endParaRPr lang="en-US" sz="1200"/>
              </a:p>
            </p:txBody>
          </p:sp>
          <p:sp>
            <p:nvSpPr>
              <p:cNvPr id="56" name="Text 12">
                <a:extLst>
                  <a:ext uri="{FF2B5EF4-FFF2-40B4-BE49-F238E27FC236}">
                    <a16:creationId xmlns:a16="http://schemas.microsoft.com/office/drawing/2014/main" id="{3ED3C54C-7D95-00F8-FDD4-973DAB686C7A}"/>
                  </a:ext>
                </a:extLst>
              </p:cNvPr>
              <p:cNvSpPr/>
              <p:nvPr/>
            </p:nvSpPr>
            <p:spPr>
              <a:xfrm>
                <a:off x="1627664" y="3605622"/>
                <a:ext cx="3401568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200" dirty="0"/>
                  <a:t>capability must be built?</a:t>
                </a:r>
              </a:p>
            </p:txBody>
          </p:sp>
          <p:sp>
            <p:nvSpPr>
              <p:cNvPr id="57" name="Text 13">
                <a:extLst>
                  <a:ext uri="{FF2B5EF4-FFF2-40B4-BE49-F238E27FC236}">
                    <a16:creationId xmlns:a16="http://schemas.microsoft.com/office/drawing/2014/main" id="{7709F0C3-9143-645E-F856-4413249FA27F}"/>
                  </a:ext>
                </a:extLst>
              </p:cNvPr>
              <p:cNvSpPr/>
              <p:nvPr/>
            </p:nvSpPr>
            <p:spPr>
              <a:xfrm>
                <a:off x="432816" y="4011797"/>
                <a:ext cx="1028732" cy="339911"/>
              </a:xfrm>
              <a:prstGeom prst="rect">
                <a:avLst/>
              </a:prstGeom>
              <a:solidFill>
                <a:srgbClr val="0F5D91"/>
              </a:solidFill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>
                    <a:solidFill>
                      <a:srgbClr val="FFFFFF"/>
                    </a:solidFill>
                  </a:rPr>
                  <a:t>WHO</a:t>
                </a:r>
                <a:endParaRPr lang="en-US" sz="1200"/>
              </a:p>
            </p:txBody>
          </p:sp>
          <p:sp>
            <p:nvSpPr>
              <p:cNvPr id="59" name="Text 15">
                <a:extLst>
                  <a:ext uri="{FF2B5EF4-FFF2-40B4-BE49-F238E27FC236}">
                    <a16:creationId xmlns:a16="http://schemas.microsoft.com/office/drawing/2014/main" id="{008A88B7-FEB6-EB11-3DDE-6F5FDCFF9A1D}"/>
                  </a:ext>
                </a:extLst>
              </p:cNvPr>
              <p:cNvSpPr/>
              <p:nvPr/>
            </p:nvSpPr>
            <p:spPr>
              <a:xfrm>
                <a:off x="434339" y="4465217"/>
                <a:ext cx="1028732" cy="330818"/>
              </a:xfrm>
              <a:prstGeom prst="rect">
                <a:avLst/>
              </a:prstGeom>
              <a:solidFill>
                <a:srgbClr val="0F5D91"/>
              </a:solidFill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>
                    <a:solidFill>
                      <a:srgbClr val="FFFFFF"/>
                    </a:solidFill>
                  </a:rPr>
                  <a:t>LEVEL</a:t>
                </a:r>
                <a:endParaRPr lang="en-US" sz="1200"/>
              </a:p>
            </p:txBody>
          </p:sp>
          <p:sp>
            <p:nvSpPr>
              <p:cNvPr id="60" name="Text 16">
                <a:extLst>
                  <a:ext uri="{FF2B5EF4-FFF2-40B4-BE49-F238E27FC236}">
                    <a16:creationId xmlns:a16="http://schemas.microsoft.com/office/drawing/2014/main" id="{0B74F593-0CC3-C591-5F0D-1589A99B1F9F}"/>
                  </a:ext>
                </a:extLst>
              </p:cNvPr>
              <p:cNvSpPr/>
              <p:nvPr/>
            </p:nvSpPr>
            <p:spPr>
              <a:xfrm>
                <a:off x="1627664" y="4517179"/>
                <a:ext cx="3401568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200"/>
                  <a:t>Strategic • Tactical • Operational</a:t>
                </a:r>
              </a:p>
            </p:txBody>
          </p:sp>
          <p:sp>
            <p:nvSpPr>
              <p:cNvPr id="61" name="Text 17">
                <a:extLst>
                  <a:ext uri="{FF2B5EF4-FFF2-40B4-BE49-F238E27FC236}">
                    <a16:creationId xmlns:a16="http://schemas.microsoft.com/office/drawing/2014/main" id="{77F87EB3-CDC3-7C41-1E87-132316029DFC}"/>
                  </a:ext>
                </a:extLst>
              </p:cNvPr>
              <p:cNvSpPr/>
              <p:nvPr/>
            </p:nvSpPr>
            <p:spPr>
              <a:xfrm>
                <a:off x="419132" y="4909544"/>
                <a:ext cx="1028732" cy="330818"/>
              </a:xfrm>
              <a:prstGeom prst="rect">
                <a:avLst/>
              </a:prstGeom>
              <a:solidFill>
                <a:srgbClr val="0F5D91"/>
              </a:solidFill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>
                    <a:solidFill>
                      <a:srgbClr val="FFFFFF"/>
                    </a:solidFill>
                  </a:rPr>
                  <a:t>CONTEXT</a:t>
                </a:r>
                <a:endParaRPr lang="en-US" sz="1200"/>
              </a:p>
            </p:txBody>
          </p:sp>
          <p:sp>
            <p:nvSpPr>
              <p:cNvPr id="62" name="Text 18">
                <a:extLst>
                  <a:ext uri="{FF2B5EF4-FFF2-40B4-BE49-F238E27FC236}">
                    <a16:creationId xmlns:a16="http://schemas.microsoft.com/office/drawing/2014/main" id="{B1001167-EC90-9530-B246-8F0B577D975A}"/>
                  </a:ext>
                </a:extLst>
              </p:cNvPr>
              <p:cNvSpPr/>
              <p:nvPr/>
            </p:nvSpPr>
            <p:spPr>
              <a:xfrm>
                <a:off x="1609440" y="4984623"/>
                <a:ext cx="3401568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200"/>
                  <a:t>where will the capability be applied?</a:t>
                </a:r>
              </a:p>
            </p:txBody>
          </p:sp>
          <p:sp>
            <p:nvSpPr>
              <p:cNvPr id="64" name="Text 20">
                <a:extLst>
                  <a:ext uri="{FF2B5EF4-FFF2-40B4-BE49-F238E27FC236}">
                    <a16:creationId xmlns:a16="http://schemas.microsoft.com/office/drawing/2014/main" id="{D93166C6-CCC8-EF0E-E528-D7D763ED7FD7}"/>
                  </a:ext>
                </a:extLst>
              </p:cNvPr>
              <p:cNvSpPr/>
              <p:nvPr/>
            </p:nvSpPr>
            <p:spPr>
              <a:xfrm>
                <a:off x="1609440" y="5397887"/>
                <a:ext cx="3401568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1200"/>
                  <a:t>should learning be experienced?</a:t>
                </a:r>
              </a:p>
            </p:txBody>
          </p:sp>
          <p:sp>
            <p:nvSpPr>
              <p:cNvPr id="67" name="Text 17">
                <a:extLst>
                  <a:ext uri="{FF2B5EF4-FFF2-40B4-BE49-F238E27FC236}">
                    <a16:creationId xmlns:a16="http://schemas.microsoft.com/office/drawing/2014/main" id="{2F9A82A5-1442-6FEF-1971-196FA725F0F3}"/>
                  </a:ext>
                </a:extLst>
              </p:cNvPr>
              <p:cNvSpPr/>
              <p:nvPr/>
            </p:nvSpPr>
            <p:spPr>
              <a:xfrm>
                <a:off x="414592" y="5364011"/>
                <a:ext cx="1028732" cy="330818"/>
              </a:xfrm>
              <a:prstGeom prst="rect">
                <a:avLst/>
              </a:prstGeom>
              <a:solidFill>
                <a:srgbClr val="0F5D91"/>
              </a:solidFill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b="1">
                    <a:solidFill>
                      <a:srgbClr val="FFFFFF"/>
                    </a:solidFill>
                  </a:rPr>
                  <a:t>HOW</a:t>
                </a:r>
                <a:endParaRPr lang="en-US" sz="1200"/>
              </a:p>
            </p:txBody>
          </p:sp>
        </p:grpSp>
      </p:grp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25032FB-8803-1C06-D0E7-1B56F81CC8B8}"/>
              </a:ext>
            </a:extLst>
          </p:cNvPr>
          <p:cNvCxnSpPr/>
          <p:nvPr/>
        </p:nvCxnSpPr>
        <p:spPr>
          <a:xfrm>
            <a:off x="668353" y="3418416"/>
            <a:ext cx="330098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EBA2F02E-9D78-89DD-A40F-B03ED201F568}"/>
              </a:ext>
            </a:extLst>
          </p:cNvPr>
          <p:cNvCxnSpPr/>
          <p:nvPr/>
        </p:nvCxnSpPr>
        <p:spPr>
          <a:xfrm>
            <a:off x="8121429" y="3423902"/>
            <a:ext cx="3300984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 30">
            <a:extLst>
              <a:ext uri="{FF2B5EF4-FFF2-40B4-BE49-F238E27FC236}">
                <a16:creationId xmlns:a16="http://schemas.microsoft.com/office/drawing/2014/main" id="{40C0756C-A2BE-D5A7-0262-4760305F659E}"/>
              </a:ext>
            </a:extLst>
          </p:cNvPr>
          <p:cNvSpPr/>
          <p:nvPr/>
        </p:nvSpPr>
        <p:spPr>
          <a:xfrm>
            <a:off x="9291858" y="3598280"/>
            <a:ext cx="1415792" cy="25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/>
              <a:t>Submission</a:t>
            </a:r>
          </a:p>
        </p:txBody>
      </p:sp>
      <p:sp>
        <p:nvSpPr>
          <p:cNvPr id="91" name="Text 34">
            <a:extLst>
              <a:ext uri="{FF2B5EF4-FFF2-40B4-BE49-F238E27FC236}">
                <a16:creationId xmlns:a16="http://schemas.microsoft.com/office/drawing/2014/main" id="{A7AC79DB-AAA7-57B1-E677-6FA56F3DB09A}"/>
              </a:ext>
            </a:extLst>
          </p:cNvPr>
          <p:cNvSpPr/>
          <p:nvPr/>
        </p:nvSpPr>
        <p:spPr>
          <a:xfrm>
            <a:off x="9291858" y="4030167"/>
            <a:ext cx="1415795" cy="272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/>
              <a:t>Quality Review</a:t>
            </a:r>
          </a:p>
        </p:txBody>
      </p:sp>
      <p:sp>
        <p:nvSpPr>
          <p:cNvPr id="95" name="Text 38">
            <a:extLst>
              <a:ext uri="{FF2B5EF4-FFF2-40B4-BE49-F238E27FC236}">
                <a16:creationId xmlns:a16="http://schemas.microsoft.com/office/drawing/2014/main" id="{C85D64A4-A547-2568-86A3-A3409C57F67D}"/>
              </a:ext>
            </a:extLst>
          </p:cNvPr>
          <p:cNvSpPr/>
          <p:nvPr/>
        </p:nvSpPr>
        <p:spPr>
          <a:xfrm>
            <a:off x="9291877" y="4459532"/>
            <a:ext cx="2061923" cy="25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/>
              <a:t>Scoring (Red, Amber &amp; Green)</a:t>
            </a:r>
          </a:p>
        </p:txBody>
      </p:sp>
      <p:sp>
        <p:nvSpPr>
          <p:cNvPr id="99" name="Text 42">
            <a:extLst>
              <a:ext uri="{FF2B5EF4-FFF2-40B4-BE49-F238E27FC236}">
                <a16:creationId xmlns:a16="http://schemas.microsoft.com/office/drawing/2014/main" id="{B7E09622-061F-528D-483E-06CE6AE9DCAF}"/>
              </a:ext>
            </a:extLst>
          </p:cNvPr>
          <p:cNvSpPr/>
          <p:nvPr/>
        </p:nvSpPr>
        <p:spPr>
          <a:xfrm>
            <a:off x="9291861" y="4910452"/>
            <a:ext cx="141578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/>
              <a:t>Review</a:t>
            </a:r>
          </a:p>
        </p:txBody>
      </p:sp>
      <p:sp>
        <p:nvSpPr>
          <p:cNvPr id="103" name="Text 46">
            <a:extLst>
              <a:ext uri="{FF2B5EF4-FFF2-40B4-BE49-F238E27FC236}">
                <a16:creationId xmlns:a16="http://schemas.microsoft.com/office/drawing/2014/main" id="{A1FF6FB3-1CD9-7F22-07CB-4F9D7EC8F63B}"/>
              </a:ext>
            </a:extLst>
          </p:cNvPr>
          <p:cNvSpPr/>
          <p:nvPr/>
        </p:nvSpPr>
        <p:spPr>
          <a:xfrm>
            <a:off x="9284779" y="5385114"/>
            <a:ext cx="1415789" cy="1987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/>
              <a:t>If required</a:t>
            </a:r>
          </a:p>
        </p:txBody>
      </p:sp>
      <p:sp>
        <p:nvSpPr>
          <p:cNvPr id="107" name="Text 50">
            <a:extLst>
              <a:ext uri="{FF2B5EF4-FFF2-40B4-BE49-F238E27FC236}">
                <a16:creationId xmlns:a16="http://schemas.microsoft.com/office/drawing/2014/main" id="{62AA8060-FEBE-8CD0-576F-18F5415064C4}"/>
              </a:ext>
            </a:extLst>
          </p:cNvPr>
          <p:cNvSpPr/>
          <p:nvPr/>
        </p:nvSpPr>
        <p:spPr>
          <a:xfrm>
            <a:off x="9284779" y="5821532"/>
            <a:ext cx="2193036" cy="2057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20333F"/>
                </a:solidFill>
              </a:rPr>
              <a:t>Publish • Improve • Rework</a:t>
            </a:r>
            <a:endParaRPr lang="en-US" sz="1200"/>
          </a:p>
        </p:txBody>
      </p:sp>
      <p:sp>
        <p:nvSpPr>
          <p:cNvPr id="108" name="Text 11">
            <a:extLst>
              <a:ext uri="{FF2B5EF4-FFF2-40B4-BE49-F238E27FC236}">
                <a16:creationId xmlns:a16="http://schemas.microsoft.com/office/drawing/2014/main" id="{44AB7400-F1E5-232E-EA95-A75E1BC5DFFC}"/>
              </a:ext>
            </a:extLst>
          </p:cNvPr>
          <p:cNvSpPr/>
          <p:nvPr/>
        </p:nvSpPr>
        <p:spPr>
          <a:xfrm>
            <a:off x="8101482" y="3561796"/>
            <a:ext cx="1028732" cy="339910"/>
          </a:xfrm>
          <a:prstGeom prst="rect">
            <a:avLst/>
          </a:prstGeom>
          <a:solidFill>
            <a:srgbClr val="0F9ED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COURSE</a:t>
            </a:r>
            <a:endParaRPr lang="en-US" sz="1200"/>
          </a:p>
        </p:txBody>
      </p:sp>
      <p:sp>
        <p:nvSpPr>
          <p:cNvPr id="109" name="Text 11">
            <a:extLst>
              <a:ext uri="{FF2B5EF4-FFF2-40B4-BE49-F238E27FC236}">
                <a16:creationId xmlns:a16="http://schemas.microsoft.com/office/drawing/2014/main" id="{56E13878-8975-7AF1-E22D-BF60833B532F}"/>
              </a:ext>
            </a:extLst>
          </p:cNvPr>
          <p:cNvSpPr/>
          <p:nvPr/>
        </p:nvSpPr>
        <p:spPr>
          <a:xfrm>
            <a:off x="8104766" y="4002171"/>
            <a:ext cx="1028732" cy="339910"/>
          </a:xfrm>
          <a:prstGeom prst="rect">
            <a:avLst/>
          </a:prstGeom>
          <a:solidFill>
            <a:srgbClr val="0F9ED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AI</a:t>
            </a:r>
            <a:endParaRPr lang="en-US" sz="1200"/>
          </a:p>
        </p:txBody>
      </p:sp>
      <p:sp>
        <p:nvSpPr>
          <p:cNvPr id="110" name="Text 11">
            <a:extLst>
              <a:ext uri="{FF2B5EF4-FFF2-40B4-BE49-F238E27FC236}">
                <a16:creationId xmlns:a16="http://schemas.microsoft.com/office/drawing/2014/main" id="{4F563B0B-F9DE-DFD7-A1FB-E7DB2E90C583}"/>
              </a:ext>
            </a:extLst>
          </p:cNvPr>
          <p:cNvSpPr/>
          <p:nvPr/>
        </p:nvSpPr>
        <p:spPr>
          <a:xfrm>
            <a:off x="8101482" y="4439019"/>
            <a:ext cx="1028732" cy="339910"/>
          </a:xfrm>
          <a:prstGeom prst="rect">
            <a:avLst/>
          </a:prstGeom>
          <a:solidFill>
            <a:srgbClr val="DD9C1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RAG</a:t>
            </a:r>
            <a:endParaRPr lang="en-US" sz="1200"/>
          </a:p>
        </p:txBody>
      </p:sp>
      <p:sp>
        <p:nvSpPr>
          <p:cNvPr id="111" name="Text 11">
            <a:extLst>
              <a:ext uri="{FF2B5EF4-FFF2-40B4-BE49-F238E27FC236}">
                <a16:creationId xmlns:a16="http://schemas.microsoft.com/office/drawing/2014/main" id="{2A9EEFF7-3417-4BAE-4AE8-937C1F17B863}"/>
              </a:ext>
            </a:extLst>
          </p:cNvPr>
          <p:cNvSpPr/>
          <p:nvPr/>
        </p:nvSpPr>
        <p:spPr>
          <a:xfrm>
            <a:off x="8097554" y="4886609"/>
            <a:ext cx="1028732" cy="339910"/>
          </a:xfrm>
          <a:prstGeom prst="rect">
            <a:avLst/>
          </a:prstGeom>
          <a:solidFill>
            <a:srgbClr val="0F9ED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ADMIN</a:t>
            </a:r>
            <a:endParaRPr lang="en-US" sz="1200"/>
          </a:p>
        </p:txBody>
      </p:sp>
      <p:sp>
        <p:nvSpPr>
          <p:cNvPr id="112" name="Text 11">
            <a:extLst>
              <a:ext uri="{FF2B5EF4-FFF2-40B4-BE49-F238E27FC236}">
                <a16:creationId xmlns:a16="http://schemas.microsoft.com/office/drawing/2014/main" id="{55FBD0C1-E064-5437-2919-A0BAF72CA379}"/>
              </a:ext>
            </a:extLst>
          </p:cNvPr>
          <p:cNvSpPr/>
          <p:nvPr/>
        </p:nvSpPr>
        <p:spPr>
          <a:xfrm>
            <a:off x="8100838" y="5326984"/>
            <a:ext cx="1028732" cy="339910"/>
          </a:xfrm>
          <a:prstGeom prst="rect">
            <a:avLst/>
          </a:prstGeom>
          <a:solidFill>
            <a:srgbClr val="0F9ED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SME</a:t>
            </a:r>
            <a:endParaRPr lang="en-US" sz="1200"/>
          </a:p>
        </p:txBody>
      </p:sp>
      <p:sp>
        <p:nvSpPr>
          <p:cNvPr id="113" name="Text 11">
            <a:extLst>
              <a:ext uri="{FF2B5EF4-FFF2-40B4-BE49-F238E27FC236}">
                <a16:creationId xmlns:a16="http://schemas.microsoft.com/office/drawing/2014/main" id="{2AADC37D-723F-67B2-5676-E2074EC33FEE}"/>
              </a:ext>
            </a:extLst>
          </p:cNvPr>
          <p:cNvSpPr/>
          <p:nvPr/>
        </p:nvSpPr>
        <p:spPr>
          <a:xfrm>
            <a:off x="8097554" y="5763832"/>
            <a:ext cx="1028732" cy="339910"/>
          </a:xfrm>
          <a:prstGeom prst="rect">
            <a:avLst/>
          </a:prstGeom>
          <a:solidFill>
            <a:srgbClr val="00B05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DECIDE</a:t>
            </a:r>
            <a:endParaRPr lang="en-US" sz="1200"/>
          </a:p>
        </p:txBody>
      </p:sp>
      <p:sp>
        <p:nvSpPr>
          <p:cNvPr id="114" name="Text 15">
            <a:extLst>
              <a:ext uri="{FF2B5EF4-FFF2-40B4-BE49-F238E27FC236}">
                <a16:creationId xmlns:a16="http://schemas.microsoft.com/office/drawing/2014/main" id="{EBB37480-4DC1-93DE-8593-6CE82951EAC6}"/>
              </a:ext>
            </a:extLst>
          </p:cNvPr>
          <p:cNvSpPr/>
          <p:nvPr/>
        </p:nvSpPr>
        <p:spPr>
          <a:xfrm rot="5400000">
            <a:off x="8589669" y="3855439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/>
              <a:t>›</a:t>
            </a:r>
            <a:endParaRPr lang="en-US" sz="1600"/>
          </a:p>
        </p:txBody>
      </p:sp>
      <p:sp>
        <p:nvSpPr>
          <p:cNvPr id="115" name="Text 15">
            <a:extLst>
              <a:ext uri="{FF2B5EF4-FFF2-40B4-BE49-F238E27FC236}">
                <a16:creationId xmlns:a16="http://schemas.microsoft.com/office/drawing/2014/main" id="{9C096C1E-3B2A-BE81-770F-70C91826E999}"/>
              </a:ext>
            </a:extLst>
          </p:cNvPr>
          <p:cNvSpPr/>
          <p:nvPr/>
        </p:nvSpPr>
        <p:spPr>
          <a:xfrm rot="5400000">
            <a:off x="8589669" y="4287116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/>
              <a:t>›</a:t>
            </a:r>
            <a:endParaRPr lang="en-US" sz="1600"/>
          </a:p>
        </p:txBody>
      </p:sp>
      <p:sp>
        <p:nvSpPr>
          <p:cNvPr id="116" name="Text 15">
            <a:extLst>
              <a:ext uri="{FF2B5EF4-FFF2-40B4-BE49-F238E27FC236}">
                <a16:creationId xmlns:a16="http://schemas.microsoft.com/office/drawing/2014/main" id="{BDE176D3-BCB4-8202-74CC-065EB0F57F0C}"/>
              </a:ext>
            </a:extLst>
          </p:cNvPr>
          <p:cNvSpPr/>
          <p:nvPr/>
        </p:nvSpPr>
        <p:spPr>
          <a:xfrm rot="5400000">
            <a:off x="8571362" y="4727061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/>
              <a:t>›</a:t>
            </a:r>
            <a:endParaRPr lang="en-US" sz="1600"/>
          </a:p>
        </p:txBody>
      </p:sp>
      <p:sp>
        <p:nvSpPr>
          <p:cNvPr id="117" name="Text 15">
            <a:extLst>
              <a:ext uri="{FF2B5EF4-FFF2-40B4-BE49-F238E27FC236}">
                <a16:creationId xmlns:a16="http://schemas.microsoft.com/office/drawing/2014/main" id="{6C8F3887-8F90-BCD1-B7D4-0D7351C003CC}"/>
              </a:ext>
            </a:extLst>
          </p:cNvPr>
          <p:cNvSpPr/>
          <p:nvPr/>
        </p:nvSpPr>
        <p:spPr>
          <a:xfrm rot="5400000">
            <a:off x="8571362" y="5175672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/>
              <a:t>›</a:t>
            </a:r>
            <a:endParaRPr lang="en-US" sz="1600"/>
          </a:p>
        </p:txBody>
      </p:sp>
      <p:sp>
        <p:nvSpPr>
          <p:cNvPr id="118" name="Text 15">
            <a:extLst>
              <a:ext uri="{FF2B5EF4-FFF2-40B4-BE49-F238E27FC236}">
                <a16:creationId xmlns:a16="http://schemas.microsoft.com/office/drawing/2014/main" id="{BEE94214-0CD0-314E-3844-4D0C8BF91BED}"/>
              </a:ext>
            </a:extLst>
          </p:cNvPr>
          <p:cNvSpPr/>
          <p:nvPr/>
        </p:nvSpPr>
        <p:spPr>
          <a:xfrm rot="5400000">
            <a:off x="8571362" y="5615779"/>
            <a:ext cx="1097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/>
              <a:t>›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61923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BF4"/>
            </a:gs>
            <a:gs pos="100000">
              <a:srgbClr val="FAEDD2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2C5A8-A0F7-8E15-49F6-890119A14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694DF-12F2-E500-EEE6-FE1646A2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>
                <a:solidFill>
                  <a:srgbClr val="C00000"/>
                </a:solidFill>
              </a:rPr>
              <a:t>Session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17F8D-1F9F-9374-4F86-049DDB8D5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err="1">
                <a:solidFill>
                  <a:schemeClr val="tx1"/>
                </a:solidFill>
              </a:rPr>
              <a:t>Karmayogi</a:t>
            </a:r>
            <a:r>
              <a:rPr lang="en-US" sz="2800">
                <a:solidFill>
                  <a:schemeClr val="tx1"/>
                </a:solidFill>
              </a:rPr>
              <a:t> Kartavya Karyakram (KKK)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544C7-1160-F287-B49B-678F08E0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28DF43-52F1-4D47-A9A3-7C9E13FFE63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5157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8">
            <a:extLst>
              <a:ext uri="{FF2B5EF4-FFF2-40B4-BE49-F238E27FC236}">
                <a16:creationId xmlns:a16="http://schemas.microsoft.com/office/drawing/2014/main" id="{AA2902CB-3A4E-7568-7BEC-451C6709CD17}"/>
              </a:ext>
            </a:extLst>
          </p:cNvPr>
          <p:cNvSpPr/>
          <p:nvPr/>
        </p:nvSpPr>
        <p:spPr>
          <a:xfrm>
            <a:off x="0" y="5934456"/>
            <a:ext cx="12192000" cy="425586"/>
          </a:xfrm>
          <a:prstGeom prst="roundRect">
            <a:avLst>
              <a:gd name="adj" fmla="val 0"/>
            </a:avLst>
          </a:prstGeom>
          <a:solidFill>
            <a:srgbClr val="BF5209"/>
          </a:solidFill>
          <a:ln w="12700">
            <a:noFill/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690FB-E394-112E-97EA-2FC27C62D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Behavioural</a:t>
            </a:r>
            <a:r>
              <a:rPr lang="en-US"/>
              <a:t> Reflection Through Experience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B429B-D984-E3F0-C485-F240609C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985CE0-9E10-9CBD-31FF-375FC7381BA9}"/>
              </a:ext>
            </a:extLst>
          </p:cNvPr>
          <p:cNvSpPr txBox="1"/>
          <p:nvPr/>
        </p:nvSpPr>
        <p:spPr>
          <a:xfrm>
            <a:off x="371856" y="1267891"/>
            <a:ext cx="11448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A simple reflective cycle converts everyday public-service experience into learning, self-awareness and better service.</a:t>
            </a: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20A9F5D9-44FC-8A1A-060C-8DD74260F1A0}"/>
              </a:ext>
            </a:extLst>
          </p:cNvPr>
          <p:cNvSpPr/>
          <p:nvPr/>
        </p:nvSpPr>
        <p:spPr>
          <a:xfrm>
            <a:off x="566928" y="1938528"/>
            <a:ext cx="1938528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DC4E97C2-121D-AE6E-17BD-09A0EF8CF4F9}"/>
              </a:ext>
            </a:extLst>
          </p:cNvPr>
          <p:cNvSpPr/>
          <p:nvPr/>
        </p:nvSpPr>
        <p:spPr>
          <a:xfrm>
            <a:off x="713232" y="21031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/>
              <a:t>01</a:t>
            </a:r>
            <a:endParaRPr lang="en-US" sz="1600"/>
          </a:p>
        </p:txBody>
      </p:sp>
      <p:sp>
        <p:nvSpPr>
          <p:cNvPr id="9" name="Text 8">
            <a:extLst>
              <a:ext uri="{FF2B5EF4-FFF2-40B4-BE49-F238E27FC236}">
                <a16:creationId xmlns:a16="http://schemas.microsoft.com/office/drawing/2014/main" id="{97D432C9-CBB9-B7FC-CC33-C0F7E2FAC754}"/>
              </a:ext>
            </a:extLst>
          </p:cNvPr>
          <p:cNvSpPr/>
          <p:nvPr/>
        </p:nvSpPr>
        <p:spPr>
          <a:xfrm>
            <a:off x="1046607" y="2100072"/>
            <a:ext cx="15727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Recall</a:t>
            </a:r>
            <a:endParaRPr lang="en-US" sz="1600" dirty="0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5BC3A981-703A-93A4-FBCA-C3B4A95FBED4}"/>
              </a:ext>
            </a:extLst>
          </p:cNvPr>
          <p:cNvSpPr/>
          <p:nvPr/>
        </p:nvSpPr>
        <p:spPr>
          <a:xfrm>
            <a:off x="770382" y="2544699"/>
            <a:ext cx="16093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Bring a real work experience to mind</a:t>
            </a:r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6C3B2C30-F802-F5CD-8C3B-9B369F2808B4}"/>
              </a:ext>
            </a:extLst>
          </p:cNvPr>
          <p:cNvSpPr/>
          <p:nvPr/>
        </p:nvSpPr>
        <p:spPr>
          <a:xfrm>
            <a:off x="2560320" y="2414016"/>
            <a:ext cx="146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/>
              <a:t>›</a:t>
            </a:r>
            <a:endParaRPr lang="en-US" sz="1900"/>
          </a:p>
        </p:txBody>
      </p:sp>
      <p:sp>
        <p:nvSpPr>
          <p:cNvPr id="12" name="Shape 11">
            <a:extLst>
              <a:ext uri="{FF2B5EF4-FFF2-40B4-BE49-F238E27FC236}">
                <a16:creationId xmlns:a16="http://schemas.microsoft.com/office/drawing/2014/main" id="{483D02AA-E239-5E04-0A76-ED41214ECD3D}"/>
              </a:ext>
            </a:extLst>
          </p:cNvPr>
          <p:cNvSpPr/>
          <p:nvPr/>
        </p:nvSpPr>
        <p:spPr>
          <a:xfrm>
            <a:off x="2807208" y="1938528"/>
            <a:ext cx="1938528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177D105D-1A8D-260D-E155-4361705241FD}"/>
              </a:ext>
            </a:extLst>
          </p:cNvPr>
          <p:cNvSpPr/>
          <p:nvPr/>
        </p:nvSpPr>
        <p:spPr>
          <a:xfrm>
            <a:off x="2953512" y="21031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/>
              <a:t>02</a:t>
            </a:r>
            <a:endParaRPr lang="en-US" sz="160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13162E41-1B31-1C96-4C3E-0FF7AFF3F28F}"/>
              </a:ext>
            </a:extLst>
          </p:cNvPr>
          <p:cNvSpPr/>
          <p:nvPr/>
        </p:nvSpPr>
        <p:spPr>
          <a:xfrm>
            <a:off x="3286887" y="2100072"/>
            <a:ext cx="15727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Reflect</a:t>
            </a:r>
            <a:endParaRPr lang="en-US" sz="1600" dirty="0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53708A75-594B-E1AB-E493-CEBDE95330E5}"/>
              </a:ext>
            </a:extLst>
          </p:cNvPr>
          <p:cNvSpPr/>
          <p:nvPr/>
        </p:nvSpPr>
        <p:spPr>
          <a:xfrm>
            <a:off x="3010662" y="2544699"/>
            <a:ext cx="16093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Pause and examine what happened</a:t>
            </a:r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A632AE54-166F-BF26-7885-22746874850D}"/>
              </a:ext>
            </a:extLst>
          </p:cNvPr>
          <p:cNvSpPr/>
          <p:nvPr/>
        </p:nvSpPr>
        <p:spPr>
          <a:xfrm>
            <a:off x="4800600" y="2414016"/>
            <a:ext cx="146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/>
              <a:t>›</a:t>
            </a:r>
            <a:endParaRPr lang="en-US" sz="1900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E809BACA-4419-AE00-9665-4AAE3B10A9E8}"/>
              </a:ext>
            </a:extLst>
          </p:cNvPr>
          <p:cNvSpPr/>
          <p:nvPr/>
        </p:nvSpPr>
        <p:spPr>
          <a:xfrm>
            <a:off x="5047488" y="1938528"/>
            <a:ext cx="1938528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A335AF73-587E-3934-21FF-86CC8166D610}"/>
              </a:ext>
            </a:extLst>
          </p:cNvPr>
          <p:cNvSpPr/>
          <p:nvPr/>
        </p:nvSpPr>
        <p:spPr>
          <a:xfrm>
            <a:off x="5193792" y="21031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/>
              <a:t>03</a:t>
            </a:r>
            <a:endParaRPr lang="en-US" sz="1600"/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2D250D61-AB80-E81F-7F69-869FFF9FD6D3}"/>
              </a:ext>
            </a:extLst>
          </p:cNvPr>
          <p:cNvSpPr/>
          <p:nvPr/>
        </p:nvSpPr>
        <p:spPr>
          <a:xfrm>
            <a:off x="5527167" y="2100072"/>
            <a:ext cx="15727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Share</a:t>
            </a:r>
            <a:endParaRPr lang="en-US" sz="160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407F8F19-E2DE-0299-C677-3BC7782AADC1}"/>
              </a:ext>
            </a:extLst>
          </p:cNvPr>
          <p:cNvSpPr/>
          <p:nvPr/>
        </p:nvSpPr>
        <p:spPr>
          <a:xfrm>
            <a:off x="5250942" y="2544699"/>
            <a:ext cx="16093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Articulate the experience with peers</a:t>
            </a: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A5935687-F4E9-03F9-B0BB-B816F73ADCBB}"/>
              </a:ext>
            </a:extLst>
          </p:cNvPr>
          <p:cNvSpPr/>
          <p:nvPr/>
        </p:nvSpPr>
        <p:spPr>
          <a:xfrm>
            <a:off x="7040880" y="2414016"/>
            <a:ext cx="146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/>
              <a:t>›</a:t>
            </a:r>
            <a:endParaRPr lang="en-US" sz="1900"/>
          </a:p>
        </p:txBody>
      </p:sp>
      <p:sp>
        <p:nvSpPr>
          <p:cNvPr id="22" name="Shape 21">
            <a:extLst>
              <a:ext uri="{FF2B5EF4-FFF2-40B4-BE49-F238E27FC236}">
                <a16:creationId xmlns:a16="http://schemas.microsoft.com/office/drawing/2014/main" id="{0F651113-02CD-21D0-8CA2-3E7AE60369C5}"/>
              </a:ext>
            </a:extLst>
          </p:cNvPr>
          <p:cNvSpPr/>
          <p:nvPr/>
        </p:nvSpPr>
        <p:spPr>
          <a:xfrm>
            <a:off x="7287768" y="1938528"/>
            <a:ext cx="1938528" cy="1298448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2">
            <a:extLst>
              <a:ext uri="{FF2B5EF4-FFF2-40B4-BE49-F238E27FC236}">
                <a16:creationId xmlns:a16="http://schemas.microsoft.com/office/drawing/2014/main" id="{28040DB7-A373-1312-C427-435E62710E22}"/>
              </a:ext>
            </a:extLst>
          </p:cNvPr>
          <p:cNvSpPr/>
          <p:nvPr/>
        </p:nvSpPr>
        <p:spPr>
          <a:xfrm>
            <a:off x="7434072" y="21031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/>
              <a:t>04</a:t>
            </a:r>
            <a:endParaRPr lang="en-US" sz="1600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D0ED4AFE-F8B6-1B2D-E726-1D453F98EC6F}"/>
              </a:ext>
            </a:extLst>
          </p:cNvPr>
          <p:cNvSpPr/>
          <p:nvPr/>
        </p:nvSpPr>
        <p:spPr>
          <a:xfrm>
            <a:off x="7767447" y="2100072"/>
            <a:ext cx="15727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Connect</a:t>
            </a:r>
            <a:endParaRPr lang="en-US" sz="1600" dirty="0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28DD5841-CEBD-F7BC-BAC5-9DCD85681AC7}"/>
              </a:ext>
            </a:extLst>
          </p:cNvPr>
          <p:cNvSpPr/>
          <p:nvPr/>
        </p:nvSpPr>
        <p:spPr>
          <a:xfrm>
            <a:off x="7491222" y="2544699"/>
            <a:ext cx="16093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Relate experience to purpose and role</a:t>
            </a: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B719DD6D-FAAF-5B5A-57F2-C75C565D7293}"/>
              </a:ext>
            </a:extLst>
          </p:cNvPr>
          <p:cNvSpPr/>
          <p:nvPr/>
        </p:nvSpPr>
        <p:spPr>
          <a:xfrm>
            <a:off x="9281160" y="2414016"/>
            <a:ext cx="1463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/>
              <a:t>›</a:t>
            </a:r>
            <a:endParaRPr lang="en-US" sz="1900"/>
          </a:p>
        </p:txBody>
      </p:sp>
      <p:sp>
        <p:nvSpPr>
          <p:cNvPr id="27" name="Shape 26">
            <a:extLst>
              <a:ext uri="{FF2B5EF4-FFF2-40B4-BE49-F238E27FC236}">
                <a16:creationId xmlns:a16="http://schemas.microsoft.com/office/drawing/2014/main" id="{AF44751A-232D-7DCA-386A-0E187E6C1D6E}"/>
              </a:ext>
            </a:extLst>
          </p:cNvPr>
          <p:cNvSpPr/>
          <p:nvPr/>
        </p:nvSpPr>
        <p:spPr>
          <a:xfrm>
            <a:off x="9528048" y="1938528"/>
            <a:ext cx="1938528" cy="1298448"/>
          </a:xfrm>
          <a:prstGeom prst="roundRect">
            <a:avLst>
              <a:gd name="adj" fmla="val 2817"/>
            </a:avLst>
          </a:prstGeom>
          <a:solidFill>
            <a:srgbClr val="FAEDD2"/>
          </a:solidFill>
          <a:ln w="12700">
            <a:solidFill>
              <a:srgbClr val="B7DCC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7">
            <a:extLst>
              <a:ext uri="{FF2B5EF4-FFF2-40B4-BE49-F238E27FC236}">
                <a16:creationId xmlns:a16="http://schemas.microsoft.com/office/drawing/2014/main" id="{6C0CAEBD-2ABF-38BE-0F10-C580A9132F99}"/>
              </a:ext>
            </a:extLst>
          </p:cNvPr>
          <p:cNvSpPr/>
          <p:nvPr/>
        </p:nvSpPr>
        <p:spPr>
          <a:xfrm>
            <a:off x="9674352" y="21031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/>
              <a:t>05</a:t>
            </a:r>
            <a:endParaRPr lang="en-US" sz="1600"/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C487267F-DC95-699A-408F-8C97EC579959}"/>
              </a:ext>
            </a:extLst>
          </p:cNvPr>
          <p:cNvSpPr/>
          <p:nvPr/>
        </p:nvSpPr>
        <p:spPr>
          <a:xfrm>
            <a:off x="10007727" y="2100072"/>
            <a:ext cx="15727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Learn</a:t>
            </a:r>
            <a:endParaRPr lang="en-US" sz="1600" dirty="0"/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A5FA98FB-FDD2-9428-EEF4-B3D577CB7A0B}"/>
              </a:ext>
            </a:extLst>
          </p:cNvPr>
          <p:cNvSpPr/>
          <p:nvPr/>
        </p:nvSpPr>
        <p:spPr>
          <a:xfrm>
            <a:off x="9731502" y="2544699"/>
            <a:ext cx="16093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Carry the insight back into action</a:t>
            </a:r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3699E1BF-444A-1C42-0D43-CB0F84E7E5BA}"/>
              </a:ext>
            </a:extLst>
          </p:cNvPr>
          <p:cNvSpPr/>
          <p:nvPr/>
        </p:nvSpPr>
        <p:spPr>
          <a:xfrm>
            <a:off x="557784" y="3700780"/>
            <a:ext cx="3054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20" dirty="0"/>
              <a:t>What This Unlocks</a:t>
            </a:r>
            <a:endParaRPr lang="en-US" dirty="0"/>
          </a:p>
        </p:txBody>
      </p:sp>
      <p:sp>
        <p:nvSpPr>
          <p:cNvPr id="32" name="Shape 31">
            <a:extLst>
              <a:ext uri="{FF2B5EF4-FFF2-40B4-BE49-F238E27FC236}">
                <a16:creationId xmlns:a16="http://schemas.microsoft.com/office/drawing/2014/main" id="{83F31A5F-444D-2112-431C-CC86223F6DF0}"/>
              </a:ext>
            </a:extLst>
          </p:cNvPr>
          <p:cNvSpPr/>
          <p:nvPr/>
        </p:nvSpPr>
        <p:spPr>
          <a:xfrm>
            <a:off x="557784" y="4214937"/>
            <a:ext cx="2542032" cy="1476000"/>
          </a:xfrm>
          <a:prstGeom prst="roundRect">
            <a:avLst>
              <a:gd name="adj" fmla="val 279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2">
            <a:extLst>
              <a:ext uri="{FF2B5EF4-FFF2-40B4-BE49-F238E27FC236}">
                <a16:creationId xmlns:a16="http://schemas.microsoft.com/office/drawing/2014/main" id="{C05D619B-A641-152E-5226-C25D6AB52B44}"/>
              </a:ext>
            </a:extLst>
          </p:cNvPr>
          <p:cNvSpPr/>
          <p:nvPr/>
        </p:nvSpPr>
        <p:spPr>
          <a:xfrm>
            <a:off x="722376" y="4416105"/>
            <a:ext cx="274320" cy="274320"/>
          </a:xfrm>
          <a:prstGeom prst="ellipse">
            <a:avLst/>
          </a:prstGeom>
          <a:solidFill>
            <a:srgbClr val="0F5D91"/>
          </a:solidFill>
          <a:ln w="12700">
            <a:solidFill>
              <a:srgbClr val="0F5D9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3">
            <a:extLst>
              <a:ext uri="{FF2B5EF4-FFF2-40B4-BE49-F238E27FC236}">
                <a16:creationId xmlns:a16="http://schemas.microsoft.com/office/drawing/2014/main" id="{4ED84135-06FC-FDF6-6300-AE8169B4B521}"/>
              </a:ext>
            </a:extLst>
          </p:cNvPr>
          <p:cNvSpPr/>
          <p:nvPr/>
        </p:nvSpPr>
        <p:spPr>
          <a:xfrm>
            <a:off x="722376" y="4484685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35" name="Text 34">
            <a:extLst>
              <a:ext uri="{FF2B5EF4-FFF2-40B4-BE49-F238E27FC236}">
                <a16:creationId xmlns:a16="http://schemas.microsoft.com/office/drawing/2014/main" id="{6FCDE22E-E1C1-F786-8D1C-80D523F2A0D9}"/>
              </a:ext>
            </a:extLst>
          </p:cNvPr>
          <p:cNvSpPr/>
          <p:nvPr/>
        </p:nvSpPr>
        <p:spPr>
          <a:xfrm>
            <a:off x="1106424" y="4397817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Experience as a learning asset</a:t>
            </a:r>
            <a:endParaRPr lang="en-US" sz="1600" dirty="0"/>
          </a:p>
        </p:txBody>
      </p:sp>
      <p:sp>
        <p:nvSpPr>
          <p:cNvPr id="36" name="Text 35">
            <a:extLst>
              <a:ext uri="{FF2B5EF4-FFF2-40B4-BE49-F238E27FC236}">
                <a16:creationId xmlns:a16="http://schemas.microsoft.com/office/drawing/2014/main" id="{2EF16725-0C70-2918-4DFC-794AF98392C5}"/>
              </a:ext>
            </a:extLst>
          </p:cNvPr>
          <p:cNvSpPr/>
          <p:nvPr/>
        </p:nvSpPr>
        <p:spPr>
          <a:xfrm>
            <a:off x="740664" y="5035611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Real work situations become powerful resources for development.</a:t>
            </a:r>
          </a:p>
        </p:txBody>
      </p:sp>
      <p:sp>
        <p:nvSpPr>
          <p:cNvPr id="37" name="Shape 36">
            <a:extLst>
              <a:ext uri="{FF2B5EF4-FFF2-40B4-BE49-F238E27FC236}">
                <a16:creationId xmlns:a16="http://schemas.microsoft.com/office/drawing/2014/main" id="{0BB6BD4B-8BC8-9169-3265-034366F73CA0}"/>
              </a:ext>
            </a:extLst>
          </p:cNvPr>
          <p:cNvSpPr/>
          <p:nvPr/>
        </p:nvSpPr>
        <p:spPr>
          <a:xfrm>
            <a:off x="3346704" y="4214937"/>
            <a:ext cx="2542032" cy="1476000"/>
          </a:xfrm>
          <a:prstGeom prst="roundRect">
            <a:avLst>
              <a:gd name="adj" fmla="val 279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7">
            <a:extLst>
              <a:ext uri="{FF2B5EF4-FFF2-40B4-BE49-F238E27FC236}">
                <a16:creationId xmlns:a16="http://schemas.microsoft.com/office/drawing/2014/main" id="{A914C186-E883-D4B6-F022-6EBCC5D5C0E4}"/>
              </a:ext>
            </a:extLst>
          </p:cNvPr>
          <p:cNvSpPr/>
          <p:nvPr/>
        </p:nvSpPr>
        <p:spPr>
          <a:xfrm>
            <a:off x="3511296" y="4416105"/>
            <a:ext cx="274320" cy="274320"/>
          </a:xfrm>
          <a:prstGeom prst="ellipse">
            <a:avLst/>
          </a:prstGeom>
          <a:solidFill>
            <a:srgbClr val="16A7C8"/>
          </a:solidFill>
          <a:ln w="12700">
            <a:solidFill>
              <a:srgbClr val="16A7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8">
            <a:extLst>
              <a:ext uri="{FF2B5EF4-FFF2-40B4-BE49-F238E27FC236}">
                <a16:creationId xmlns:a16="http://schemas.microsoft.com/office/drawing/2014/main" id="{6FE71709-3FF0-6103-54BB-3D08ED792354}"/>
              </a:ext>
            </a:extLst>
          </p:cNvPr>
          <p:cNvSpPr/>
          <p:nvPr/>
        </p:nvSpPr>
        <p:spPr>
          <a:xfrm>
            <a:off x="3511296" y="4484685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40" name="Text 39">
            <a:extLst>
              <a:ext uri="{FF2B5EF4-FFF2-40B4-BE49-F238E27FC236}">
                <a16:creationId xmlns:a16="http://schemas.microsoft.com/office/drawing/2014/main" id="{81A4DE08-3C06-9937-873A-27728AD5EE8D}"/>
              </a:ext>
            </a:extLst>
          </p:cNvPr>
          <p:cNvSpPr/>
          <p:nvPr/>
        </p:nvSpPr>
        <p:spPr>
          <a:xfrm>
            <a:off x="3895343" y="4397817"/>
            <a:ext cx="1924431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Peers as co-learners</a:t>
            </a:r>
            <a:endParaRPr lang="en-US" sz="1600" dirty="0"/>
          </a:p>
        </p:txBody>
      </p:sp>
      <p:sp>
        <p:nvSpPr>
          <p:cNvPr id="41" name="Text 40">
            <a:extLst>
              <a:ext uri="{FF2B5EF4-FFF2-40B4-BE49-F238E27FC236}">
                <a16:creationId xmlns:a16="http://schemas.microsoft.com/office/drawing/2014/main" id="{8ECA4A45-84BE-06DF-2C16-D8E4E7D9E66F}"/>
              </a:ext>
            </a:extLst>
          </p:cNvPr>
          <p:cNvSpPr/>
          <p:nvPr/>
        </p:nvSpPr>
        <p:spPr>
          <a:xfrm>
            <a:off x="3529584" y="5035611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Dialogue exposes officials to different perspectives and responses.</a:t>
            </a:r>
          </a:p>
        </p:txBody>
      </p:sp>
      <p:sp>
        <p:nvSpPr>
          <p:cNvPr id="42" name="Shape 41">
            <a:extLst>
              <a:ext uri="{FF2B5EF4-FFF2-40B4-BE49-F238E27FC236}">
                <a16:creationId xmlns:a16="http://schemas.microsoft.com/office/drawing/2014/main" id="{3D2A4A56-5D35-8794-7FDD-B53011E18E7E}"/>
              </a:ext>
            </a:extLst>
          </p:cNvPr>
          <p:cNvSpPr/>
          <p:nvPr/>
        </p:nvSpPr>
        <p:spPr>
          <a:xfrm>
            <a:off x="6135624" y="4214937"/>
            <a:ext cx="2542032" cy="1476000"/>
          </a:xfrm>
          <a:prstGeom prst="roundRect">
            <a:avLst>
              <a:gd name="adj" fmla="val 279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2">
            <a:extLst>
              <a:ext uri="{FF2B5EF4-FFF2-40B4-BE49-F238E27FC236}">
                <a16:creationId xmlns:a16="http://schemas.microsoft.com/office/drawing/2014/main" id="{650EDA3C-2ABB-C923-A4F9-0F63000B7E0F}"/>
              </a:ext>
            </a:extLst>
          </p:cNvPr>
          <p:cNvSpPr/>
          <p:nvPr/>
        </p:nvSpPr>
        <p:spPr>
          <a:xfrm>
            <a:off x="6300216" y="4416105"/>
            <a:ext cx="274320" cy="274320"/>
          </a:xfrm>
          <a:prstGeom prst="ellipse">
            <a:avLst/>
          </a:prstGeom>
          <a:solidFill>
            <a:srgbClr val="178A82"/>
          </a:solidFill>
          <a:ln w="12700">
            <a:solidFill>
              <a:srgbClr val="178A8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3">
            <a:extLst>
              <a:ext uri="{FF2B5EF4-FFF2-40B4-BE49-F238E27FC236}">
                <a16:creationId xmlns:a16="http://schemas.microsoft.com/office/drawing/2014/main" id="{C2F647C7-FD88-6E8F-0D39-29764E9AFBC0}"/>
              </a:ext>
            </a:extLst>
          </p:cNvPr>
          <p:cNvSpPr/>
          <p:nvPr/>
        </p:nvSpPr>
        <p:spPr>
          <a:xfrm>
            <a:off x="6300216" y="4484685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3</a:t>
            </a:r>
            <a:endParaRPr lang="en-US" sz="1400"/>
          </a:p>
        </p:txBody>
      </p:sp>
      <p:sp>
        <p:nvSpPr>
          <p:cNvPr id="45" name="Text 44">
            <a:extLst>
              <a:ext uri="{FF2B5EF4-FFF2-40B4-BE49-F238E27FC236}">
                <a16:creationId xmlns:a16="http://schemas.microsoft.com/office/drawing/2014/main" id="{D0DE5456-666A-4509-FFEF-535303F3CA01}"/>
              </a:ext>
            </a:extLst>
          </p:cNvPr>
          <p:cNvSpPr/>
          <p:nvPr/>
        </p:nvSpPr>
        <p:spPr>
          <a:xfrm>
            <a:off x="6684264" y="4397817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Reflection as self-awareness</a:t>
            </a:r>
            <a:endParaRPr lang="en-US" sz="1600" dirty="0"/>
          </a:p>
        </p:txBody>
      </p:sp>
      <p:sp>
        <p:nvSpPr>
          <p:cNvPr id="46" name="Text 45">
            <a:extLst>
              <a:ext uri="{FF2B5EF4-FFF2-40B4-BE49-F238E27FC236}">
                <a16:creationId xmlns:a16="http://schemas.microsoft.com/office/drawing/2014/main" id="{FF9C4C16-250C-748E-2C97-87A97A916B94}"/>
              </a:ext>
            </a:extLst>
          </p:cNvPr>
          <p:cNvSpPr/>
          <p:nvPr/>
        </p:nvSpPr>
        <p:spPr>
          <a:xfrm>
            <a:off x="6318504" y="5035611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Looking back at actions helps surface assumptions, behaviours and choices.</a:t>
            </a:r>
          </a:p>
        </p:txBody>
      </p:sp>
      <p:sp>
        <p:nvSpPr>
          <p:cNvPr id="47" name="Shape 46">
            <a:extLst>
              <a:ext uri="{FF2B5EF4-FFF2-40B4-BE49-F238E27FC236}">
                <a16:creationId xmlns:a16="http://schemas.microsoft.com/office/drawing/2014/main" id="{76CC5856-98A0-99AB-7C59-CAA4AE9EC4EA}"/>
              </a:ext>
            </a:extLst>
          </p:cNvPr>
          <p:cNvSpPr/>
          <p:nvPr/>
        </p:nvSpPr>
        <p:spPr>
          <a:xfrm>
            <a:off x="8924544" y="4214937"/>
            <a:ext cx="2542032" cy="1476000"/>
          </a:xfrm>
          <a:prstGeom prst="roundRect">
            <a:avLst>
              <a:gd name="adj" fmla="val 2797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7">
            <a:extLst>
              <a:ext uri="{FF2B5EF4-FFF2-40B4-BE49-F238E27FC236}">
                <a16:creationId xmlns:a16="http://schemas.microsoft.com/office/drawing/2014/main" id="{FD75951A-CB75-4F3E-1265-3147F2E7C39B}"/>
              </a:ext>
            </a:extLst>
          </p:cNvPr>
          <p:cNvSpPr/>
          <p:nvPr/>
        </p:nvSpPr>
        <p:spPr>
          <a:xfrm>
            <a:off x="9089136" y="4416105"/>
            <a:ext cx="274320" cy="274320"/>
          </a:xfrm>
          <a:prstGeom prst="ellipse">
            <a:avLst/>
          </a:prstGeom>
          <a:solidFill>
            <a:srgbClr val="4B9866"/>
          </a:solidFill>
          <a:ln w="12700">
            <a:solidFill>
              <a:srgbClr val="4B98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8">
            <a:extLst>
              <a:ext uri="{FF2B5EF4-FFF2-40B4-BE49-F238E27FC236}">
                <a16:creationId xmlns:a16="http://schemas.microsoft.com/office/drawing/2014/main" id="{ACCCC0A0-7777-D892-2F28-51F032E7B982}"/>
              </a:ext>
            </a:extLst>
          </p:cNvPr>
          <p:cNvSpPr/>
          <p:nvPr/>
        </p:nvSpPr>
        <p:spPr>
          <a:xfrm>
            <a:off x="9089136" y="4484685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4</a:t>
            </a:r>
            <a:endParaRPr lang="en-US" sz="1400"/>
          </a:p>
        </p:txBody>
      </p:sp>
      <p:sp>
        <p:nvSpPr>
          <p:cNvPr id="50" name="Text 49">
            <a:extLst>
              <a:ext uri="{FF2B5EF4-FFF2-40B4-BE49-F238E27FC236}">
                <a16:creationId xmlns:a16="http://schemas.microsoft.com/office/drawing/2014/main" id="{96BC81E5-9C69-DBB7-FEF8-3CD3FD562A48}"/>
              </a:ext>
            </a:extLst>
          </p:cNvPr>
          <p:cNvSpPr/>
          <p:nvPr/>
        </p:nvSpPr>
        <p:spPr>
          <a:xfrm>
            <a:off x="9473184" y="4397817"/>
            <a:ext cx="1764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/>
              <a:t>Service as the outcome</a:t>
            </a:r>
            <a:endParaRPr lang="en-US" sz="1600" dirty="0"/>
          </a:p>
        </p:txBody>
      </p:sp>
      <p:sp>
        <p:nvSpPr>
          <p:cNvPr id="51" name="Text 50">
            <a:extLst>
              <a:ext uri="{FF2B5EF4-FFF2-40B4-BE49-F238E27FC236}">
                <a16:creationId xmlns:a16="http://schemas.microsoft.com/office/drawing/2014/main" id="{B5B030C6-26E7-9FB9-4CBA-4EC2F07217F3}"/>
              </a:ext>
            </a:extLst>
          </p:cNvPr>
          <p:cNvSpPr/>
          <p:nvPr/>
        </p:nvSpPr>
        <p:spPr>
          <a:xfrm>
            <a:off x="9107424" y="5035611"/>
            <a:ext cx="21396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/>
              <a:t>Learning becomes meaningful when it strengthens citizen-facing action.</a:t>
            </a:r>
          </a:p>
        </p:txBody>
      </p:sp>
      <p:sp>
        <p:nvSpPr>
          <p:cNvPr id="53" name="Text 52">
            <a:extLst>
              <a:ext uri="{FF2B5EF4-FFF2-40B4-BE49-F238E27FC236}">
                <a16:creationId xmlns:a16="http://schemas.microsoft.com/office/drawing/2014/main" id="{2FD5570D-7037-F8FD-B7D7-F3F7C31D4399}"/>
              </a:ext>
            </a:extLst>
          </p:cNvPr>
          <p:cNvSpPr/>
          <p:nvPr/>
        </p:nvSpPr>
        <p:spPr>
          <a:xfrm>
            <a:off x="202692" y="5934456"/>
            <a:ext cx="11786616" cy="3766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chemeClr val="bg1"/>
                </a:solidFill>
              </a:rPr>
              <a:t>Behavioural</a:t>
            </a:r>
            <a:r>
              <a:rPr lang="en-US" sz="1400" b="1" dirty="0">
                <a:solidFill>
                  <a:schemeClr val="bg1"/>
                </a:solidFill>
              </a:rPr>
              <a:t> change begins when public servants reflect on experience, learn with peers and reconnect action with service.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66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58">
            <a:extLst>
              <a:ext uri="{FF2B5EF4-FFF2-40B4-BE49-F238E27FC236}">
                <a16:creationId xmlns:a16="http://schemas.microsoft.com/office/drawing/2014/main" id="{2FB018B9-34B2-6772-B9A9-A84823DBDCEE}"/>
              </a:ext>
            </a:extLst>
          </p:cNvPr>
          <p:cNvSpPr/>
          <p:nvPr/>
        </p:nvSpPr>
        <p:spPr>
          <a:xfrm>
            <a:off x="0" y="6432414"/>
            <a:ext cx="12192000" cy="425586"/>
          </a:xfrm>
          <a:prstGeom prst="roundRect">
            <a:avLst>
              <a:gd name="adj" fmla="val 0"/>
            </a:avLst>
          </a:prstGeom>
          <a:solidFill>
            <a:srgbClr val="BF5209"/>
          </a:solidFill>
          <a:ln w="12700">
            <a:noFill/>
            <a:prstDash val="solid"/>
          </a:ln>
        </p:spPr>
        <p:txBody>
          <a:bodyPr/>
          <a:lstStyle/>
          <a:p>
            <a:endParaRPr lang="en-US" sz="3200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931847C-AA77-F4CF-71F0-CC7E231E8823}"/>
              </a:ext>
            </a:extLst>
          </p:cNvPr>
          <p:cNvCxnSpPr>
            <a:cxnSpLocks/>
          </p:cNvCxnSpPr>
          <p:nvPr/>
        </p:nvCxnSpPr>
        <p:spPr>
          <a:xfrm>
            <a:off x="7136327" y="2119742"/>
            <a:ext cx="0" cy="2592658"/>
          </a:xfrm>
          <a:prstGeom prst="line">
            <a:avLst/>
          </a:prstGeom>
          <a:ln w="12700" cap="rnd">
            <a:solidFill>
              <a:schemeClr val="accent5"/>
            </a:solidFill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3ED352A-9583-05BC-7D0B-DC25E530D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Seva Bhav Through Experiential Learning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35106-FF94-468B-2532-33F0EF11480B}"/>
              </a:ext>
            </a:extLst>
          </p:cNvPr>
          <p:cNvSpPr txBox="1"/>
          <p:nvPr/>
        </p:nvSpPr>
        <p:spPr>
          <a:xfrm>
            <a:off x="262128" y="1313611"/>
            <a:ext cx="11667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The </a:t>
            </a:r>
            <a:r>
              <a:rPr lang="en-US" err="1"/>
              <a:t>programme</a:t>
            </a:r>
            <a:r>
              <a:rPr lang="en-US"/>
              <a:t> moves beyond knowledge transfer to help officials connect experience, purpose and citizen-centric action.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793612-D778-31F6-B0E0-3114C323C53B}"/>
              </a:ext>
            </a:extLst>
          </p:cNvPr>
          <p:cNvCxnSpPr>
            <a:cxnSpLocks/>
          </p:cNvCxnSpPr>
          <p:nvPr/>
        </p:nvCxnSpPr>
        <p:spPr>
          <a:xfrm>
            <a:off x="1061684" y="2131742"/>
            <a:ext cx="0" cy="2592658"/>
          </a:xfrm>
          <a:prstGeom prst="line">
            <a:avLst/>
          </a:prstGeom>
          <a:ln w="12700" cap="rnd">
            <a:solidFill>
              <a:srgbClr val="00338D"/>
            </a:solidFill>
            <a:round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409BB82-592C-D856-4426-B403CE2AFD01}"/>
              </a:ext>
            </a:extLst>
          </p:cNvPr>
          <p:cNvSpPr txBox="1">
            <a:spLocks/>
          </p:cNvSpPr>
          <p:nvPr/>
        </p:nvSpPr>
        <p:spPr>
          <a:xfrm>
            <a:off x="1285169" y="2703219"/>
            <a:ext cx="3960282" cy="32456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Lecture Driven     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   Experience Driven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AD6181E-2945-A1C4-2620-D5C4C4F135C4}"/>
              </a:ext>
            </a:extLst>
          </p:cNvPr>
          <p:cNvGrpSpPr/>
          <p:nvPr/>
        </p:nvGrpSpPr>
        <p:grpSpPr>
          <a:xfrm>
            <a:off x="838200" y="2010383"/>
            <a:ext cx="4627083" cy="507236"/>
            <a:chOff x="838200" y="2010383"/>
            <a:chExt cx="4627083" cy="507236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624F94B-8960-911D-473F-CF2F79AE82AE}"/>
                </a:ext>
              </a:extLst>
            </p:cNvPr>
            <p:cNvCxnSpPr>
              <a:cxnSpLocks/>
            </p:cNvCxnSpPr>
            <p:nvPr/>
          </p:nvCxnSpPr>
          <p:spPr>
            <a:xfrm>
              <a:off x="1285169" y="2264001"/>
              <a:ext cx="4180114" cy="0"/>
            </a:xfrm>
            <a:prstGeom prst="line">
              <a:avLst/>
            </a:prstGeom>
            <a:ln w="9525" cap="rnd">
              <a:solidFill>
                <a:srgbClr val="00338D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95A71C17-D942-6D91-B413-884A3C879D28}"/>
                </a:ext>
              </a:extLst>
            </p:cNvPr>
            <p:cNvSpPr/>
            <p:nvPr/>
          </p:nvSpPr>
          <p:spPr>
            <a:xfrm>
              <a:off x="838200" y="2010383"/>
              <a:ext cx="4267190" cy="507236"/>
            </a:xfrm>
            <a:prstGeom prst="roundRect">
              <a:avLst>
                <a:gd name="adj" fmla="val 50000"/>
              </a:avLst>
            </a:prstGeom>
            <a:solidFill>
              <a:srgbClr val="00338D"/>
            </a:solidFill>
            <a:ln w="9525">
              <a:solidFill>
                <a:srgbClr val="0033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4008" rtlCol="0" anchor="ctr"/>
            <a:lstStyle/>
            <a:p>
              <a:pPr marL="5220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The Shift in Learning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465E1C0-2FE9-DAD1-F4D5-C40298FF32CB}"/>
              </a:ext>
            </a:extLst>
          </p:cNvPr>
          <p:cNvGrpSpPr/>
          <p:nvPr/>
        </p:nvGrpSpPr>
        <p:grpSpPr>
          <a:xfrm>
            <a:off x="6726719" y="2027070"/>
            <a:ext cx="4962443" cy="435006"/>
            <a:chOff x="838200" y="1768365"/>
            <a:chExt cx="4962443" cy="435006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AB8B270-8570-B602-496B-9C65CF16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620529" y="2010383"/>
              <a:ext cx="4180114" cy="0"/>
            </a:xfrm>
            <a:prstGeom prst="line">
              <a:avLst/>
            </a:prstGeom>
            <a:ln w="9525" cap="rnd">
              <a:solidFill>
                <a:schemeClr val="accent5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40D3CA2E-5507-33AF-B9A4-82255751BABF}"/>
                </a:ext>
              </a:extLst>
            </p:cNvPr>
            <p:cNvSpPr/>
            <p:nvPr/>
          </p:nvSpPr>
          <p:spPr>
            <a:xfrm>
              <a:off x="838200" y="1768365"/>
              <a:ext cx="4267190" cy="4350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952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4008" rtlCol="0" anchor="ctr"/>
            <a:lstStyle/>
            <a:p>
              <a:pPr marL="5220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What Participants </a:t>
              </a:r>
              <a:r>
                <a:rPr lang="en-GB" b="1" dirty="0">
                  <a:solidFill>
                    <a:srgbClr val="FFFFFF"/>
                  </a:solidFill>
                </a:rPr>
                <a:t>T</a:t>
              </a:r>
              <a:r>
                <a:rPr kumimoji="0" lang="en-GB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ake</a:t>
              </a:r>
              <a:r>
                <a: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rPr>
                <a:t> Back</a:t>
              </a:r>
            </a:p>
          </p:txBody>
        </p:sp>
      </p:grp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E5657C8F-546C-59D1-4838-6A5B9DCA7501}"/>
              </a:ext>
            </a:extLst>
          </p:cNvPr>
          <p:cNvSpPr txBox="1">
            <a:spLocks/>
          </p:cNvSpPr>
          <p:nvPr/>
        </p:nvSpPr>
        <p:spPr>
          <a:xfrm>
            <a:off x="1285169" y="3220765"/>
            <a:ext cx="3893231" cy="32455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Knowledge Focus 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   Purpose Focus</a:t>
            </a: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B1E8087B-BF2A-8175-FDE9-16397154D3CE}"/>
              </a:ext>
            </a:extLst>
          </p:cNvPr>
          <p:cNvSpPr txBox="1">
            <a:spLocks/>
          </p:cNvSpPr>
          <p:nvPr/>
        </p:nvSpPr>
        <p:spPr>
          <a:xfrm>
            <a:off x="1285169" y="3738313"/>
            <a:ext cx="3893231" cy="324558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Individual Learning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  Peer Learning</a:t>
            </a:r>
          </a:p>
        </p:txBody>
      </p:sp>
      <p:sp>
        <p:nvSpPr>
          <p:cNvPr id="94" name="Text Placeholder 2">
            <a:extLst>
              <a:ext uri="{FF2B5EF4-FFF2-40B4-BE49-F238E27FC236}">
                <a16:creationId xmlns:a16="http://schemas.microsoft.com/office/drawing/2014/main" id="{EFF8DA78-C8CD-3F17-846A-3CB068058BD6}"/>
              </a:ext>
            </a:extLst>
          </p:cNvPr>
          <p:cNvSpPr txBox="1">
            <a:spLocks/>
          </p:cNvSpPr>
          <p:nvPr/>
        </p:nvSpPr>
        <p:spPr>
          <a:xfrm>
            <a:off x="1285169" y="4255859"/>
            <a:ext cx="3893230" cy="32455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Discussion           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  Reflection in Action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D3A16236-55CD-A1CF-0652-99221521FBAA}"/>
              </a:ext>
            </a:extLst>
          </p:cNvPr>
          <p:cNvSpPr/>
          <p:nvPr/>
        </p:nvSpPr>
        <p:spPr>
          <a:xfrm>
            <a:off x="986655" y="2805090"/>
            <a:ext cx="137158" cy="137158"/>
          </a:xfrm>
          <a:prstGeom prst="ellipse">
            <a:avLst/>
          </a:prstGeom>
          <a:solidFill>
            <a:srgbClr val="00338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7CCAFF25-224B-A3A5-0C7B-8A58BF0649B4}"/>
              </a:ext>
            </a:extLst>
          </p:cNvPr>
          <p:cNvSpPr/>
          <p:nvPr/>
        </p:nvSpPr>
        <p:spPr>
          <a:xfrm>
            <a:off x="984638" y="3305625"/>
            <a:ext cx="137158" cy="137158"/>
          </a:xfrm>
          <a:prstGeom prst="ellipse">
            <a:avLst/>
          </a:prstGeom>
          <a:solidFill>
            <a:srgbClr val="00338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DCEDE91-9100-84A2-F86A-BD375CC71169}"/>
              </a:ext>
            </a:extLst>
          </p:cNvPr>
          <p:cNvSpPr/>
          <p:nvPr/>
        </p:nvSpPr>
        <p:spPr>
          <a:xfrm>
            <a:off x="984638" y="3847174"/>
            <a:ext cx="137158" cy="137158"/>
          </a:xfrm>
          <a:prstGeom prst="ellipse">
            <a:avLst/>
          </a:prstGeom>
          <a:solidFill>
            <a:srgbClr val="00338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AFC2ECEA-8C95-5CEE-AF08-0959F2E88326}"/>
              </a:ext>
            </a:extLst>
          </p:cNvPr>
          <p:cNvSpPr/>
          <p:nvPr/>
        </p:nvSpPr>
        <p:spPr>
          <a:xfrm>
            <a:off x="984638" y="4352428"/>
            <a:ext cx="137158" cy="137158"/>
          </a:xfrm>
          <a:prstGeom prst="ellipse">
            <a:avLst/>
          </a:prstGeom>
          <a:solidFill>
            <a:srgbClr val="00338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9" name="Text Placeholder 2">
            <a:extLst>
              <a:ext uri="{FF2B5EF4-FFF2-40B4-BE49-F238E27FC236}">
                <a16:creationId xmlns:a16="http://schemas.microsoft.com/office/drawing/2014/main" id="{69ECF860-F68D-2DA8-5A7B-60076920B712}"/>
              </a:ext>
            </a:extLst>
          </p:cNvPr>
          <p:cNvSpPr txBox="1">
            <a:spLocks/>
          </p:cNvSpPr>
          <p:nvPr/>
        </p:nvSpPr>
        <p:spPr>
          <a:xfrm>
            <a:off x="7367436" y="2691219"/>
            <a:ext cx="701296" cy="32455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Purpose:  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9F7147A0-531E-3F83-1683-24AFF89815B7}"/>
              </a:ext>
            </a:extLst>
          </p:cNvPr>
          <p:cNvSpPr/>
          <p:nvPr/>
        </p:nvSpPr>
        <p:spPr>
          <a:xfrm>
            <a:off x="7068922" y="2793090"/>
            <a:ext cx="137158" cy="137158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E6348261-2094-90B7-4C77-C86B17760160}"/>
              </a:ext>
            </a:extLst>
          </p:cNvPr>
          <p:cNvSpPr/>
          <p:nvPr/>
        </p:nvSpPr>
        <p:spPr>
          <a:xfrm>
            <a:off x="7066905" y="3293625"/>
            <a:ext cx="137158" cy="137158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D11331E7-EEF9-6CD7-A8F7-51667BFCE4EF}"/>
              </a:ext>
            </a:extLst>
          </p:cNvPr>
          <p:cNvSpPr/>
          <p:nvPr/>
        </p:nvSpPr>
        <p:spPr>
          <a:xfrm>
            <a:off x="7066905" y="3826707"/>
            <a:ext cx="137158" cy="137158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E06E6B6B-B931-9745-70BF-8342B4338C05}"/>
              </a:ext>
            </a:extLst>
          </p:cNvPr>
          <p:cNvSpPr/>
          <p:nvPr/>
        </p:nvSpPr>
        <p:spPr>
          <a:xfrm>
            <a:off x="7066905" y="4340428"/>
            <a:ext cx="137158" cy="137158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E6B7760-B801-7ECD-43BF-546CF2C79FE6}"/>
              </a:ext>
            </a:extLst>
          </p:cNvPr>
          <p:cNvSpPr txBox="1"/>
          <p:nvPr/>
        </p:nvSpPr>
        <p:spPr>
          <a:xfrm>
            <a:off x="8230088" y="2619295"/>
            <a:ext cx="28273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Stronger connection to the purpose of public service</a:t>
            </a:r>
          </a:p>
        </p:txBody>
      </p:sp>
      <p:sp>
        <p:nvSpPr>
          <p:cNvPr id="121" name="Text Placeholder 2">
            <a:extLst>
              <a:ext uri="{FF2B5EF4-FFF2-40B4-BE49-F238E27FC236}">
                <a16:creationId xmlns:a16="http://schemas.microsoft.com/office/drawing/2014/main" id="{01F62DA0-299D-71C1-AB41-B562D3056F81}"/>
              </a:ext>
            </a:extLst>
          </p:cNvPr>
          <p:cNvSpPr txBox="1">
            <a:spLocks/>
          </p:cNvSpPr>
          <p:nvPr/>
        </p:nvSpPr>
        <p:spPr>
          <a:xfrm>
            <a:off x="7367436" y="3229060"/>
            <a:ext cx="701296" cy="32455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Citizen:  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2C12C556-3F35-61B7-4270-0045D20380F2}"/>
              </a:ext>
            </a:extLst>
          </p:cNvPr>
          <p:cNvSpPr txBox="1"/>
          <p:nvPr/>
        </p:nvSpPr>
        <p:spPr>
          <a:xfrm>
            <a:off x="8230088" y="3247301"/>
            <a:ext cx="29002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Reinforced citizen-centric orientation</a:t>
            </a:r>
          </a:p>
        </p:txBody>
      </p:sp>
      <p:sp>
        <p:nvSpPr>
          <p:cNvPr id="123" name="Text Placeholder 2">
            <a:extLst>
              <a:ext uri="{FF2B5EF4-FFF2-40B4-BE49-F238E27FC236}">
                <a16:creationId xmlns:a16="http://schemas.microsoft.com/office/drawing/2014/main" id="{4ECF511F-A666-300E-7B96-A1F9CD4FD67B}"/>
              </a:ext>
            </a:extLst>
          </p:cNvPr>
          <p:cNvSpPr txBox="1">
            <a:spLocks/>
          </p:cNvSpPr>
          <p:nvPr/>
        </p:nvSpPr>
        <p:spPr>
          <a:xfrm>
            <a:off x="7367436" y="3738314"/>
            <a:ext cx="862652" cy="29524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>
                <a:latin typeface="+mn-lt"/>
              </a:rPr>
              <a:t>Reflection:  </a:t>
            </a:r>
            <a:endParaRPr lang="en-US" sz="1400">
              <a:latin typeface="+mn-lt"/>
              <a:sym typeface="Wingdings" panose="05000000000000000000" pitchFamily="2" charset="2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9B292BE2-0633-A6A2-EF13-7EB1F1651089}"/>
              </a:ext>
            </a:extLst>
          </p:cNvPr>
          <p:cNvSpPr txBox="1"/>
          <p:nvPr/>
        </p:nvSpPr>
        <p:spPr>
          <a:xfrm>
            <a:off x="8230088" y="3655101"/>
            <a:ext cx="28273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Learning that continues beyond the classroom</a:t>
            </a:r>
          </a:p>
        </p:txBody>
      </p:sp>
      <p:sp>
        <p:nvSpPr>
          <p:cNvPr id="125" name="Text Placeholder 2">
            <a:extLst>
              <a:ext uri="{FF2B5EF4-FFF2-40B4-BE49-F238E27FC236}">
                <a16:creationId xmlns:a16="http://schemas.microsoft.com/office/drawing/2014/main" id="{616E6693-7F42-98E1-5FEB-E74322C40D32}"/>
              </a:ext>
            </a:extLst>
          </p:cNvPr>
          <p:cNvSpPr txBox="1">
            <a:spLocks/>
          </p:cNvSpPr>
          <p:nvPr/>
        </p:nvSpPr>
        <p:spPr>
          <a:xfrm>
            <a:off x="7367436" y="4287451"/>
            <a:ext cx="862652" cy="29524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1pPr>
            <a:lvl2pPr marL="271463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—"/>
              <a:defRPr lang="en-US" sz="1200" kern="1200" baseline="0" dirty="0">
                <a:solidFill>
                  <a:schemeClr val="tx1"/>
                </a:solidFill>
                <a:latin typeface="Univers for KPMG" panose="020B0603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>
                <a:latin typeface="+mn-lt"/>
              </a:rPr>
              <a:t>Experience:  </a:t>
            </a:r>
            <a:endParaRPr lang="en-US" sz="1400">
              <a:latin typeface="+mn-lt"/>
              <a:sym typeface="Wingdings" panose="05000000000000000000" pitchFamily="2" charset="2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CEA6F3C-CC8F-7E54-165D-9DB92598119C}"/>
              </a:ext>
            </a:extLst>
          </p:cNvPr>
          <p:cNvSpPr txBox="1"/>
          <p:nvPr/>
        </p:nvSpPr>
        <p:spPr>
          <a:xfrm>
            <a:off x="8230088" y="4204238"/>
            <a:ext cx="28273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Positive experience that encourages participation and dialogue</a:t>
            </a:r>
          </a:p>
        </p:txBody>
      </p:sp>
      <p:sp>
        <p:nvSpPr>
          <p:cNvPr id="127" name="Text 36">
            <a:extLst>
              <a:ext uri="{FF2B5EF4-FFF2-40B4-BE49-F238E27FC236}">
                <a16:creationId xmlns:a16="http://schemas.microsoft.com/office/drawing/2014/main" id="{7D96C034-5046-E1BA-0492-A23667142852}"/>
              </a:ext>
            </a:extLst>
          </p:cNvPr>
          <p:cNvSpPr/>
          <p:nvPr/>
        </p:nvSpPr>
        <p:spPr>
          <a:xfrm>
            <a:off x="566927" y="5137575"/>
            <a:ext cx="4160511" cy="1572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15" dirty="0"/>
              <a:t>How Seva Bhav Is Reinforced</a:t>
            </a:r>
            <a:endParaRPr lang="en-US" dirty="0"/>
          </a:p>
        </p:txBody>
      </p:sp>
      <p:sp>
        <p:nvSpPr>
          <p:cNvPr id="128" name="Shape 37">
            <a:extLst>
              <a:ext uri="{FF2B5EF4-FFF2-40B4-BE49-F238E27FC236}">
                <a16:creationId xmlns:a16="http://schemas.microsoft.com/office/drawing/2014/main" id="{8C64291F-ACDA-4A58-2A70-B1DE4A21EC60}"/>
              </a:ext>
            </a:extLst>
          </p:cNvPr>
          <p:cNvSpPr/>
          <p:nvPr/>
        </p:nvSpPr>
        <p:spPr>
          <a:xfrm>
            <a:off x="566928" y="5457996"/>
            <a:ext cx="1920240" cy="684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9" name="Text 38">
            <a:extLst>
              <a:ext uri="{FF2B5EF4-FFF2-40B4-BE49-F238E27FC236}">
                <a16:creationId xmlns:a16="http://schemas.microsoft.com/office/drawing/2014/main" id="{8BA40755-3E8E-DEBE-C216-7DFDF092F49D}"/>
              </a:ext>
            </a:extLst>
          </p:cNvPr>
          <p:cNvSpPr/>
          <p:nvPr/>
        </p:nvSpPr>
        <p:spPr>
          <a:xfrm>
            <a:off x="676656" y="5538006"/>
            <a:ext cx="17007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Experience</a:t>
            </a:r>
            <a:endParaRPr lang="en-US" sz="1600" dirty="0"/>
          </a:p>
        </p:txBody>
      </p:sp>
      <p:sp>
        <p:nvSpPr>
          <p:cNvPr id="130" name="Text 39">
            <a:extLst>
              <a:ext uri="{FF2B5EF4-FFF2-40B4-BE49-F238E27FC236}">
                <a16:creationId xmlns:a16="http://schemas.microsoft.com/office/drawing/2014/main" id="{AA2CA948-345D-07C7-B4E4-6AFEF9CC0931}"/>
              </a:ext>
            </a:extLst>
          </p:cNvPr>
          <p:cNvSpPr/>
          <p:nvPr/>
        </p:nvSpPr>
        <p:spPr>
          <a:xfrm>
            <a:off x="676656" y="5880144"/>
            <a:ext cx="17007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/>
              <a:t>Real situations</a:t>
            </a:r>
          </a:p>
        </p:txBody>
      </p:sp>
      <p:sp>
        <p:nvSpPr>
          <p:cNvPr id="131" name="Text 40">
            <a:extLst>
              <a:ext uri="{FF2B5EF4-FFF2-40B4-BE49-F238E27FC236}">
                <a16:creationId xmlns:a16="http://schemas.microsoft.com/office/drawing/2014/main" id="{1291FAFD-9748-9E01-4B75-F14488A586FB}"/>
              </a:ext>
            </a:extLst>
          </p:cNvPr>
          <p:cNvSpPr/>
          <p:nvPr/>
        </p:nvSpPr>
        <p:spPr>
          <a:xfrm>
            <a:off x="2551938" y="5679357"/>
            <a:ext cx="1645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A0B7C4"/>
                </a:solidFill>
              </a:rPr>
              <a:t>›</a:t>
            </a:r>
            <a:endParaRPr lang="en-US" sz="1700" dirty="0"/>
          </a:p>
        </p:txBody>
      </p:sp>
      <p:sp>
        <p:nvSpPr>
          <p:cNvPr id="132" name="Shape 41">
            <a:extLst>
              <a:ext uri="{FF2B5EF4-FFF2-40B4-BE49-F238E27FC236}">
                <a16:creationId xmlns:a16="http://schemas.microsoft.com/office/drawing/2014/main" id="{A7E577AD-9F75-5539-B3F0-E002B5DF4D66}"/>
              </a:ext>
            </a:extLst>
          </p:cNvPr>
          <p:cNvSpPr/>
          <p:nvPr/>
        </p:nvSpPr>
        <p:spPr>
          <a:xfrm>
            <a:off x="2807208" y="5457996"/>
            <a:ext cx="1920240" cy="684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3" name="Text 42">
            <a:extLst>
              <a:ext uri="{FF2B5EF4-FFF2-40B4-BE49-F238E27FC236}">
                <a16:creationId xmlns:a16="http://schemas.microsoft.com/office/drawing/2014/main" id="{DD42A833-D9DB-C4DE-4373-4346D0B16C6C}"/>
              </a:ext>
            </a:extLst>
          </p:cNvPr>
          <p:cNvSpPr/>
          <p:nvPr/>
        </p:nvSpPr>
        <p:spPr>
          <a:xfrm>
            <a:off x="2916936" y="5538006"/>
            <a:ext cx="17007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Reflection</a:t>
            </a:r>
            <a:endParaRPr lang="en-US" sz="1600" dirty="0"/>
          </a:p>
        </p:txBody>
      </p:sp>
      <p:sp>
        <p:nvSpPr>
          <p:cNvPr id="134" name="Text 43">
            <a:extLst>
              <a:ext uri="{FF2B5EF4-FFF2-40B4-BE49-F238E27FC236}">
                <a16:creationId xmlns:a16="http://schemas.microsoft.com/office/drawing/2014/main" id="{1742B7B8-C64B-D127-01C9-73418DF06CC9}"/>
              </a:ext>
            </a:extLst>
          </p:cNvPr>
          <p:cNvSpPr/>
          <p:nvPr/>
        </p:nvSpPr>
        <p:spPr>
          <a:xfrm>
            <a:off x="2916936" y="5880144"/>
            <a:ext cx="17007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/>
              <a:t>Meaning-making</a:t>
            </a:r>
          </a:p>
        </p:txBody>
      </p:sp>
      <p:sp>
        <p:nvSpPr>
          <p:cNvPr id="135" name="Text 44">
            <a:extLst>
              <a:ext uri="{FF2B5EF4-FFF2-40B4-BE49-F238E27FC236}">
                <a16:creationId xmlns:a16="http://schemas.microsoft.com/office/drawing/2014/main" id="{27CA55AF-FC35-049C-F505-AE2FD1158CD2}"/>
              </a:ext>
            </a:extLst>
          </p:cNvPr>
          <p:cNvSpPr/>
          <p:nvPr/>
        </p:nvSpPr>
        <p:spPr>
          <a:xfrm>
            <a:off x="4792218" y="5679357"/>
            <a:ext cx="1645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A0B7C4"/>
                </a:solidFill>
              </a:rPr>
              <a:t>›</a:t>
            </a:r>
            <a:endParaRPr lang="en-US" sz="1700"/>
          </a:p>
        </p:txBody>
      </p:sp>
      <p:sp>
        <p:nvSpPr>
          <p:cNvPr id="136" name="Shape 45">
            <a:extLst>
              <a:ext uri="{FF2B5EF4-FFF2-40B4-BE49-F238E27FC236}">
                <a16:creationId xmlns:a16="http://schemas.microsoft.com/office/drawing/2014/main" id="{2A7C53E1-4427-46C6-7962-2F7B9EB18480}"/>
              </a:ext>
            </a:extLst>
          </p:cNvPr>
          <p:cNvSpPr/>
          <p:nvPr/>
        </p:nvSpPr>
        <p:spPr>
          <a:xfrm>
            <a:off x="5047488" y="5457996"/>
            <a:ext cx="1920240" cy="684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 46">
            <a:extLst>
              <a:ext uri="{FF2B5EF4-FFF2-40B4-BE49-F238E27FC236}">
                <a16:creationId xmlns:a16="http://schemas.microsoft.com/office/drawing/2014/main" id="{3C5FAE73-6B85-8ECB-A9B4-A9277D6695AA}"/>
              </a:ext>
            </a:extLst>
          </p:cNvPr>
          <p:cNvSpPr/>
          <p:nvPr/>
        </p:nvSpPr>
        <p:spPr>
          <a:xfrm>
            <a:off x="5157216" y="5538006"/>
            <a:ext cx="17007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Peer dialogue</a:t>
            </a:r>
            <a:endParaRPr lang="en-US" sz="1600" dirty="0"/>
          </a:p>
        </p:txBody>
      </p:sp>
      <p:sp>
        <p:nvSpPr>
          <p:cNvPr id="138" name="Text 47">
            <a:extLst>
              <a:ext uri="{FF2B5EF4-FFF2-40B4-BE49-F238E27FC236}">
                <a16:creationId xmlns:a16="http://schemas.microsoft.com/office/drawing/2014/main" id="{BB5F7A65-BEE2-D15F-CE92-9102C7550D7A}"/>
              </a:ext>
            </a:extLst>
          </p:cNvPr>
          <p:cNvSpPr/>
          <p:nvPr/>
        </p:nvSpPr>
        <p:spPr>
          <a:xfrm>
            <a:off x="5157216" y="5880144"/>
            <a:ext cx="17007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/>
              <a:t>Shared insight</a:t>
            </a:r>
          </a:p>
        </p:txBody>
      </p:sp>
      <p:sp>
        <p:nvSpPr>
          <p:cNvPr id="139" name="Text 48">
            <a:extLst>
              <a:ext uri="{FF2B5EF4-FFF2-40B4-BE49-F238E27FC236}">
                <a16:creationId xmlns:a16="http://schemas.microsoft.com/office/drawing/2014/main" id="{AD2FC00B-94C3-48CA-AD51-C0180029B202}"/>
              </a:ext>
            </a:extLst>
          </p:cNvPr>
          <p:cNvSpPr/>
          <p:nvPr/>
        </p:nvSpPr>
        <p:spPr>
          <a:xfrm>
            <a:off x="7032498" y="5679357"/>
            <a:ext cx="1645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A0B7C4"/>
                </a:solidFill>
              </a:rPr>
              <a:t>›</a:t>
            </a:r>
            <a:endParaRPr lang="en-US" sz="1700"/>
          </a:p>
        </p:txBody>
      </p:sp>
      <p:sp>
        <p:nvSpPr>
          <p:cNvPr id="140" name="Shape 49">
            <a:extLst>
              <a:ext uri="{FF2B5EF4-FFF2-40B4-BE49-F238E27FC236}">
                <a16:creationId xmlns:a16="http://schemas.microsoft.com/office/drawing/2014/main" id="{B9F9AE86-B7C2-4CCE-A817-100F79CAEE6E}"/>
              </a:ext>
            </a:extLst>
          </p:cNvPr>
          <p:cNvSpPr/>
          <p:nvPr/>
        </p:nvSpPr>
        <p:spPr>
          <a:xfrm>
            <a:off x="7287768" y="5457996"/>
            <a:ext cx="1920240" cy="684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5E2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1" name="Text 50">
            <a:extLst>
              <a:ext uri="{FF2B5EF4-FFF2-40B4-BE49-F238E27FC236}">
                <a16:creationId xmlns:a16="http://schemas.microsoft.com/office/drawing/2014/main" id="{6BBB0EC9-23DE-344C-9356-51D142E4D8F6}"/>
              </a:ext>
            </a:extLst>
          </p:cNvPr>
          <p:cNvSpPr/>
          <p:nvPr/>
        </p:nvSpPr>
        <p:spPr>
          <a:xfrm>
            <a:off x="7397496" y="5538006"/>
            <a:ext cx="17007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Purpose</a:t>
            </a:r>
            <a:endParaRPr lang="en-US" sz="1600" dirty="0"/>
          </a:p>
        </p:txBody>
      </p:sp>
      <p:sp>
        <p:nvSpPr>
          <p:cNvPr id="142" name="Text 51">
            <a:extLst>
              <a:ext uri="{FF2B5EF4-FFF2-40B4-BE49-F238E27FC236}">
                <a16:creationId xmlns:a16="http://schemas.microsoft.com/office/drawing/2014/main" id="{F66D0EC9-C71B-372B-81DD-571FFA77D3C9}"/>
              </a:ext>
            </a:extLst>
          </p:cNvPr>
          <p:cNvSpPr/>
          <p:nvPr/>
        </p:nvSpPr>
        <p:spPr>
          <a:xfrm>
            <a:off x="7397496" y="5880144"/>
            <a:ext cx="17007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/>
              <a:t>Public-service values</a:t>
            </a:r>
          </a:p>
        </p:txBody>
      </p:sp>
      <p:sp>
        <p:nvSpPr>
          <p:cNvPr id="143" name="Text 52">
            <a:extLst>
              <a:ext uri="{FF2B5EF4-FFF2-40B4-BE49-F238E27FC236}">
                <a16:creationId xmlns:a16="http://schemas.microsoft.com/office/drawing/2014/main" id="{D5A7E9AA-5A0E-41A4-CFDD-1A6EF7087250}"/>
              </a:ext>
            </a:extLst>
          </p:cNvPr>
          <p:cNvSpPr/>
          <p:nvPr/>
        </p:nvSpPr>
        <p:spPr>
          <a:xfrm>
            <a:off x="9272778" y="5679357"/>
            <a:ext cx="164592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A0B7C4"/>
                </a:solidFill>
              </a:rPr>
              <a:t>›</a:t>
            </a:r>
            <a:endParaRPr lang="en-US" sz="1700"/>
          </a:p>
        </p:txBody>
      </p:sp>
      <p:sp>
        <p:nvSpPr>
          <p:cNvPr id="144" name="Shape 53">
            <a:extLst>
              <a:ext uri="{FF2B5EF4-FFF2-40B4-BE49-F238E27FC236}">
                <a16:creationId xmlns:a16="http://schemas.microsoft.com/office/drawing/2014/main" id="{0D530EF0-3CB5-D539-3908-AC9C15B21FBC}"/>
              </a:ext>
            </a:extLst>
          </p:cNvPr>
          <p:cNvSpPr/>
          <p:nvPr/>
        </p:nvSpPr>
        <p:spPr>
          <a:xfrm>
            <a:off x="9528048" y="5457996"/>
            <a:ext cx="1920240" cy="684000"/>
          </a:xfrm>
          <a:prstGeom prst="roundRect">
            <a:avLst>
              <a:gd name="adj" fmla="val 5556"/>
            </a:avLst>
          </a:prstGeom>
          <a:solidFill>
            <a:srgbClr val="E8F5ED"/>
          </a:solidFill>
          <a:ln w="12700">
            <a:solidFill>
              <a:srgbClr val="B7DCC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5" name="Text 54">
            <a:extLst>
              <a:ext uri="{FF2B5EF4-FFF2-40B4-BE49-F238E27FC236}">
                <a16:creationId xmlns:a16="http://schemas.microsoft.com/office/drawing/2014/main" id="{4D930EA9-389F-2D8B-2A83-0BB86D6F9257}"/>
              </a:ext>
            </a:extLst>
          </p:cNvPr>
          <p:cNvSpPr/>
          <p:nvPr/>
        </p:nvSpPr>
        <p:spPr>
          <a:xfrm>
            <a:off x="9637776" y="5499906"/>
            <a:ext cx="17007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Action</a:t>
            </a:r>
            <a:endParaRPr lang="en-US" sz="1600" dirty="0"/>
          </a:p>
        </p:txBody>
      </p:sp>
      <p:sp>
        <p:nvSpPr>
          <p:cNvPr id="146" name="Text 55">
            <a:extLst>
              <a:ext uri="{FF2B5EF4-FFF2-40B4-BE49-F238E27FC236}">
                <a16:creationId xmlns:a16="http://schemas.microsoft.com/office/drawing/2014/main" id="{8A5A2E6A-419F-CAB0-0366-38393E79691D}"/>
              </a:ext>
            </a:extLst>
          </p:cNvPr>
          <p:cNvSpPr/>
          <p:nvPr/>
        </p:nvSpPr>
        <p:spPr>
          <a:xfrm>
            <a:off x="9637776" y="5832519"/>
            <a:ext cx="170078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/>
              <a:t>Citizen-centric </a:t>
            </a:r>
            <a:r>
              <a:rPr lang="en-US" sz="1600" dirty="0" err="1"/>
              <a:t>behaviour</a:t>
            </a:r>
            <a:endParaRPr lang="en-US" sz="1600" dirty="0"/>
          </a:p>
        </p:txBody>
      </p:sp>
      <p:sp>
        <p:nvSpPr>
          <p:cNvPr id="148" name="Text 57">
            <a:extLst>
              <a:ext uri="{FF2B5EF4-FFF2-40B4-BE49-F238E27FC236}">
                <a16:creationId xmlns:a16="http://schemas.microsoft.com/office/drawing/2014/main" id="{2C24E58B-7A04-2E2E-81F5-8495F478837F}"/>
              </a:ext>
            </a:extLst>
          </p:cNvPr>
          <p:cNvSpPr/>
          <p:nvPr/>
        </p:nvSpPr>
        <p:spPr>
          <a:xfrm>
            <a:off x="1615440" y="6474038"/>
            <a:ext cx="8961120" cy="3423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Experiential learning + reflection + peer dialogue → values translated into citizen-centric action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831089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6000">
              <a:srgbClr val="FEFBF4"/>
            </a:gs>
            <a:gs pos="100000">
              <a:srgbClr val="FAEDD2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62A3BF-2370-3C6B-68F6-31B208CE0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69F04-3B10-113B-D09A-56B146590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>
                <a:solidFill>
                  <a:srgbClr val="C00000"/>
                </a:solidFill>
              </a:rPr>
              <a:t>Session 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94D3F-3C0D-BC41-5F16-5947F3ED5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>
                <a:solidFill>
                  <a:schemeClr val="tx1"/>
                </a:solidFill>
              </a:rPr>
              <a:t>Consultation on TI Transformation and Group Activity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9D51E-045A-F3CC-C4D4-B6C2983A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28DF43-52F1-4D47-A9A3-7C9E13FFE63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60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0A55D-0F39-F72D-ACB0-6566EEDD1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Future-Ready Training Institutions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9DBB8-A757-DB6B-BA64-26C12D847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13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D9E285-2A80-34CB-D883-1039C527406F}"/>
              </a:ext>
            </a:extLst>
          </p:cNvPr>
          <p:cNvSpPr txBox="1"/>
          <p:nvPr/>
        </p:nvSpPr>
        <p:spPr>
          <a:xfrm>
            <a:off x="838200" y="1229975"/>
            <a:ext cx="10408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Consultations point to three requirements that must advance together: ecosystem connectivity, institutional effectiveness and responsible digital adoption.​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59206C9-C5D2-92DF-FC85-F06699C5982C}"/>
              </a:ext>
            </a:extLst>
          </p:cNvPr>
          <p:cNvGrpSpPr/>
          <p:nvPr/>
        </p:nvGrpSpPr>
        <p:grpSpPr>
          <a:xfrm>
            <a:off x="0" y="6367472"/>
            <a:ext cx="12192000" cy="512064"/>
            <a:chOff x="0" y="5779395"/>
            <a:chExt cx="12192000" cy="512064"/>
          </a:xfrm>
        </p:grpSpPr>
        <p:sp>
          <p:nvSpPr>
            <p:cNvPr id="8" name="Shape 58">
              <a:extLst>
                <a:ext uri="{FF2B5EF4-FFF2-40B4-BE49-F238E27FC236}">
                  <a16:creationId xmlns:a16="http://schemas.microsoft.com/office/drawing/2014/main" id="{65AFAF97-6773-F8A6-0B87-9574784C3460}"/>
                </a:ext>
              </a:extLst>
            </p:cNvPr>
            <p:cNvSpPr/>
            <p:nvPr/>
          </p:nvSpPr>
          <p:spPr>
            <a:xfrm>
              <a:off x="0" y="5822634"/>
              <a:ext cx="12192000" cy="425586"/>
            </a:xfrm>
            <a:prstGeom prst="roundRect">
              <a:avLst>
                <a:gd name="adj" fmla="val 0"/>
              </a:avLst>
            </a:prstGeom>
            <a:solidFill>
              <a:srgbClr val="BF5209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S" sz="3200"/>
            </a:p>
          </p:txBody>
        </p:sp>
        <p:sp>
          <p:nvSpPr>
            <p:cNvPr id="7" name="Text 53">
              <a:extLst>
                <a:ext uri="{FF2B5EF4-FFF2-40B4-BE49-F238E27FC236}">
                  <a16:creationId xmlns:a16="http://schemas.microsoft.com/office/drawing/2014/main" id="{501A3C56-8C35-D515-5BF3-113F26634553}"/>
                </a:ext>
              </a:extLst>
            </p:cNvPr>
            <p:cNvSpPr/>
            <p:nvPr/>
          </p:nvSpPr>
          <p:spPr>
            <a:xfrm>
              <a:off x="608076" y="5779395"/>
              <a:ext cx="10869168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chemeClr val="bg1"/>
                  </a:solidFill>
                </a:rPr>
                <a:t>Connected ecosystem</a:t>
              </a:r>
              <a:r>
                <a:rPr lang="en-US" sz="1600">
                  <a:solidFill>
                    <a:schemeClr val="bg1"/>
                  </a:solidFill>
                </a:rPr>
                <a:t>  +  </a:t>
              </a:r>
              <a:r>
                <a:rPr lang="en-US" sz="1600" b="1">
                  <a:solidFill>
                    <a:schemeClr val="bg1"/>
                  </a:solidFill>
                </a:rPr>
                <a:t>Effective institutions</a:t>
              </a:r>
              <a:r>
                <a:rPr lang="en-US" sz="1600">
                  <a:solidFill>
                    <a:schemeClr val="bg1"/>
                  </a:solidFill>
                </a:rPr>
                <a:t>  +  </a:t>
              </a:r>
              <a:r>
                <a:rPr lang="en-US" sz="1600" b="1">
                  <a:solidFill>
                    <a:schemeClr val="bg1"/>
                  </a:solidFill>
                </a:rPr>
                <a:t>Responsible AI adoption  →  Future-ready Training Institutions</a:t>
              </a:r>
              <a:endParaRPr 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A6DFDC7C-DB70-9644-66F9-9D926E4682FA}"/>
              </a:ext>
            </a:extLst>
          </p:cNvPr>
          <p:cNvSpPr/>
          <p:nvPr/>
        </p:nvSpPr>
        <p:spPr>
          <a:xfrm>
            <a:off x="608077" y="2307359"/>
            <a:ext cx="711168" cy="947772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1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 descr="Minimize">
            <a:extLst>
              <a:ext uri="{FF2B5EF4-FFF2-40B4-BE49-F238E27FC236}">
                <a16:creationId xmlns:a16="http://schemas.microsoft.com/office/drawing/2014/main" id="{3A9FC0EA-C9D7-1754-7C18-34A84BC6345F}"/>
              </a:ext>
            </a:extLst>
          </p:cNvPr>
          <p:cNvSpPr/>
          <p:nvPr/>
        </p:nvSpPr>
        <p:spPr>
          <a:xfrm>
            <a:off x="688389" y="2494620"/>
            <a:ext cx="564474" cy="54380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4ACD5C9-0AA8-4788-5E98-0BB3824B08A6}"/>
              </a:ext>
            </a:extLst>
          </p:cNvPr>
          <p:cNvSpPr>
            <a:spLocks/>
          </p:cNvSpPr>
          <p:nvPr/>
        </p:nvSpPr>
        <p:spPr>
          <a:xfrm>
            <a:off x="1480472" y="2337566"/>
            <a:ext cx="2329267" cy="443198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spAutoFit/>
          </a:bodyPr>
          <a:lstStyle/>
          <a:p>
            <a:pPr marL="0" marR="0" lvl="0" indent="0" algn="l" defTabSz="93345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all"/>
            </a:pPr>
            <a:r>
              <a:rPr kumimoji="0" lang="da-DK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UNNATI-</a:t>
            </a:r>
            <a:r>
              <a:rPr kumimoji="0" lang="da-DK" b="1" i="0" u="none" strike="noStrike" kern="1200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Enabled Ecosystem</a:t>
            </a:r>
            <a:endParaRPr kumimoji="0" lang="da-DK" b="1" i="0" u="none" strike="noStrike" kern="1200" cap="all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29EFF5A2-C547-4420-7585-837A4FE1962A}"/>
              </a:ext>
            </a:extLst>
          </p:cNvPr>
          <p:cNvSpPr/>
          <p:nvPr/>
        </p:nvSpPr>
        <p:spPr>
          <a:xfrm>
            <a:off x="4343519" y="2307358"/>
            <a:ext cx="711168" cy="947772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4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E6D600C-C5CF-39C6-ED80-DF2BCE8DDC2D}"/>
              </a:ext>
            </a:extLst>
          </p:cNvPr>
          <p:cNvSpPr>
            <a:spLocks/>
          </p:cNvSpPr>
          <p:nvPr/>
        </p:nvSpPr>
        <p:spPr>
          <a:xfrm>
            <a:off x="5194665" y="2332472"/>
            <a:ext cx="2200507" cy="443198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marL="0" marR="0" lvl="0" indent="0" algn="l" defTabSz="93345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all"/>
            </a:pPr>
            <a:r>
              <a:rPr kumimoji="0" lang="en-US" b="1" i="0" u="none" strike="noStrike" kern="1200" spc="0" normalizeH="0" baseline="0" noProof="0">
                <a:ln>
                  <a:noFill/>
                </a:ln>
                <a:solidFill>
                  <a:srgbClr val="00B8F5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Governance &amp; effectiveness</a:t>
            </a:r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7E319AF1-8F0A-E67A-44D9-3DA3E90F9647}"/>
              </a:ext>
            </a:extLst>
          </p:cNvPr>
          <p:cNvSpPr/>
          <p:nvPr/>
        </p:nvSpPr>
        <p:spPr>
          <a:xfrm>
            <a:off x="7950198" y="2306878"/>
            <a:ext cx="711168" cy="947772"/>
          </a:xfrm>
          <a:prstGeom prst="round2DiagRect">
            <a:avLst>
              <a:gd name="adj1" fmla="val 29727"/>
              <a:gd name="adj2" fmla="val 0"/>
            </a:avLst>
          </a:prstGeom>
          <a:solidFill>
            <a:schemeClr val="accent5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CA6932C-6EAE-4DE3-5B28-13FAC8DFCA53}"/>
              </a:ext>
            </a:extLst>
          </p:cNvPr>
          <p:cNvSpPr>
            <a:spLocks/>
          </p:cNvSpPr>
          <p:nvPr/>
        </p:nvSpPr>
        <p:spPr>
          <a:xfrm>
            <a:off x="8881657" y="2317586"/>
            <a:ext cx="2472143" cy="443198"/>
          </a:xfrm>
          <a:custGeom>
            <a:avLst/>
            <a:gdLst>
              <a:gd name="connsiteX0" fmla="*/ 0 w 3093750"/>
              <a:gd name="connsiteY0" fmla="*/ 0 h 720000"/>
              <a:gd name="connsiteX1" fmla="*/ 3093750 w 3093750"/>
              <a:gd name="connsiteY1" fmla="*/ 0 h 720000"/>
              <a:gd name="connsiteX2" fmla="*/ 3093750 w 3093750"/>
              <a:gd name="connsiteY2" fmla="*/ 720000 h 720000"/>
              <a:gd name="connsiteX3" fmla="*/ 0 w 3093750"/>
              <a:gd name="connsiteY3" fmla="*/ 720000 h 720000"/>
              <a:gd name="connsiteX4" fmla="*/ 0 w 309375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3750" h="720000">
                <a:moveTo>
                  <a:pt x="0" y="0"/>
                </a:moveTo>
                <a:lnTo>
                  <a:pt x="3093750" y="0"/>
                </a:lnTo>
                <a:lnTo>
                  <a:pt x="309375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spAutoFit/>
          </a:bodyPr>
          <a:lstStyle/>
          <a:p>
            <a:pPr marL="0" marR="0" lvl="0" indent="0" algn="l" defTabSz="93345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cap="all"/>
            </a:pPr>
            <a:r>
              <a:rPr kumimoji="0" lang="da-DK" b="1" i="0" u="none" strike="noStrike" kern="1200" cap="all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DIGITAL &amp; AI ADOPTION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755566-C59E-F17C-BCAC-3B0AC8A6C2AB}"/>
              </a:ext>
            </a:extLst>
          </p:cNvPr>
          <p:cNvSpPr txBox="1">
            <a:spLocks/>
          </p:cNvSpPr>
          <p:nvPr/>
        </p:nvSpPr>
        <p:spPr>
          <a:xfrm>
            <a:off x="1118307" y="3503329"/>
            <a:ext cx="3042083" cy="17543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Visibility into capacity-building demand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Alignment with CBPs &amp; competency needs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Shared faculty, courses &amp; infrastructure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Collaboration across Training Institutions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901564-8F66-361C-E7F2-701568771665}"/>
              </a:ext>
            </a:extLst>
          </p:cNvPr>
          <p:cNvSpPr txBox="1">
            <a:spLocks/>
          </p:cNvSpPr>
          <p:nvPr/>
        </p:nvSpPr>
        <p:spPr>
          <a:xfrm>
            <a:off x="8369522" y="3711296"/>
            <a:ext cx="2875010" cy="16927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Responsible AI adoption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AI-enabled learning &amp; administration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Data governance &amp; oversight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Institutional AI policies &amp; safeguard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E72845D-7892-8CAA-02D4-682AF55C0C00}"/>
              </a:ext>
            </a:extLst>
          </p:cNvPr>
          <p:cNvCxnSpPr>
            <a:cxnSpLocks/>
          </p:cNvCxnSpPr>
          <p:nvPr/>
        </p:nvCxnSpPr>
        <p:spPr>
          <a:xfrm>
            <a:off x="838200" y="2962039"/>
            <a:ext cx="0" cy="261580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9C0F8E8-72B8-7911-D91B-BBB5A9964712}"/>
              </a:ext>
            </a:extLst>
          </p:cNvPr>
          <p:cNvCxnSpPr>
            <a:cxnSpLocks/>
          </p:cNvCxnSpPr>
          <p:nvPr/>
        </p:nvCxnSpPr>
        <p:spPr>
          <a:xfrm>
            <a:off x="4560910" y="3164128"/>
            <a:ext cx="0" cy="2413712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D5C7D2-4AAF-2F25-142E-8198981587A0}"/>
              </a:ext>
            </a:extLst>
          </p:cNvPr>
          <p:cNvCxnSpPr>
            <a:cxnSpLocks/>
          </p:cNvCxnSpPr>
          <p:nvPr/>
        </p:nvCxnSpPr>
        <p:spPr>
          <a:xfrm>
            <a:off x="8159859" y="3164128"/>
            <a:ext cx="0" cy="2413712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68D15A7-9124-16B0-C802-E865801045AC}"/>
              </a:ext>
            </a:extLst>
          </p:cNvPr>
          <p:cNvSpPr txBox="1"/>
          <p:nvPr/>
        </p:nvSpPr>
        <p:spPr>
          <a:xfrm>
            <a:off x="1399557" y="2805295"/>
            <a:ext cx="2414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Connect supply with capacity-building demand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FD7A123-1A0C-0E4B-DAF2-8C2E1791C679}"/>
              </a:ext>
            </a:extLst>
          </p:cNvPr>
          <p:cNvCxnSpPr/>
          <p:nvPr/>
        </p:nvCxnSpPr>
        <p:spPr>
          <a:xfrm>
            <a:off x="1399557" y="3392523"/>
            <a:ext cx="20846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133B499-1253-7CAE-943C-84F495C4E6C0}"/>
              </a:ext>
            </a:extLst>
          </p:cNvPr>
          <p:cNvCxnSpPr/>
          <p:nvPr/>
        </p:nvCxnSpPr>
        <p:spPr>
          <a:xfrm>
            <a:off x="5117484" y="3373215"/>
            <a:ext cx="20846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E901475-8C91-CC28-424D-8137224E69DD}"/>
              </a:ext>
            </a:extLst>
          </p:cNvPr>
          <p:cNvSpPr txBox="1"/>
          <p:nvPr/>
        </p:nvSpPr>
        <p:spPr>
          <a:xfrm>
            <a:off x="5112621" y="2805297"/>
            <a:ext cx="2490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Strengthen the institution from within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D47967-9FF0-7E40-D4A6-68ED26C9DF51}"/>
              </a:ext>
            </a:extLst>
          </p:cNvPr>
          <p:cNvSpPr txBox="1">
            <a:spLocks/>
          </p:cNvSpPr>
          <p:nvPr/>
        </p:nvSpPr>
        <p:spPr>
          <a:xfrm>
            <a:off x="4961426" y="3529484"/>
            <a:ext cx="2885440" cy="17543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Dedicated leadership &amp; greater autonomy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Structured governance mechanisms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Faculty development &amp; mentoring</a:t>
            </a:r>
          </a:p>
          <a:p>
            <a:pPr marL="2286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Centres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 of Excellence + maturity support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D498883-D44F-3D5D-A17B-3CF7F9548CA4}"/>
              </a:ext>
            </a:extLst>
          </p:cNvPr>
          <p:cNvSpPr txBox="1"/>
          <p:nvPr/>
        </p:nvSpPr>
        <p:spPr>
          <a:xfrm>
            <a:off x="8826573" y="2804022"/>
            <a:ext cx="2527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Adopt technology with safeguards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5DBAB48-3727-35E3-3066-A128AA96A37A}"/>
              </a:ext>
            </a:extLst>
          </p:cNvPr>
          <p:cNvCxnSpPr/>
          <p:nvPr/>
        </p:nvCxnSpPr>
        <p:spPr>
          <a:xfrm>
            <a:off x="8826573" y="3370266"/>
            <a:ext cx="20846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Graphic 49" descr="Illustrator with solid fill">
            <a:extLst>
              <a:ext uri="{FF2B5EF4-FFF2-40B4-BE49-F238E27FC236}">
                <a16:creationId xmlns:a16="http://schemas.microsoft.com/office/drawing/2014/main" id="{42354DD4-A2B7-9A60-75A0-E44F72E99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17666" y="2489401"/>
            <a:ext cx="576231" cy="576231"/>
          </a:xfrm>
          <a:prstGeom prst="rect">
            <a:avLst/>
          </a:prstGeom>
        </p:spPr>
      </p:pic>
      <p:pic>
        <p:nvPicPr>
          <p:cNvPr id="52" name="Graphic 51" descr="Schoolhouse with solid fill">
            <a:extLst>
              <a:ext uri="{FF2B5EF4-FFF2-40B4-BE49-F238E27FC236}">
                <a16:creationId xmlns:a16="http://schemas.microsoft.com/office/drawing/2014/main" id="{F16C0E11-9EB7-E78D-4C5B-06D47172EC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13638" y="2387772"/>
            <a:ext cx="765249" cy="765249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2867958-53D6-BF72-94DF-A94E93CDDEAE}"/>
              </a:ext>
            </a:extLst>
          </p:cNvPr>
          <p:cNvGrpSpPr/>
          <p:nvPr/>
        </p:nvGrpSpPr>
        <p:grpSpPr>
          <a:xfrm>
            <a:off x="972293" y="5461425"/>
            <a:ext cx="3269492" cy="374836"/>
            <a:chOff x="978408" y="5348161"/>
            <a:chExt cx="3269492" cy="374836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07AEBEA-6137-597C-2DB9-EDAB73191AFC}"/>
                </a:ext>
              </a:extLst>
            </p:cNvPr>
            <p:cNvSpPr/>
            <p:nvPr/>
          </p:nvSpPr>
          <p:spPr>
            <a:xfrm>
              <a:off x="978408" y="5352627"/>
              <a:ext cx="3269492" cy="3703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 20">
              <a:extLst>
                <a:ext uri="{FF2B5EF4-FFF2-40B4-BE49-F238E27FC236}">
                  <a16:creationId xmlns:a16="http://schemas.microsoft.com/office/drawing/2014/main" id="{AA5F0BF2-CD99-7290-E940-1F3B7738954D}"/>
                </a:ext>
              </a:extLst>
            </p:cNvPr>
            <p:cNvSpPr/>
            <p:nvPr/>
          </p:nvSpPr>
          <p:spPr>
            <a:xfrm>
              <a:off x="1068324" y="5348161"/>
              <a:ext cx="3092066" cy="37036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>
                  <a:solidFill>
                    <a:srgbClr val="FFFFFF"/>
                  </a:solidFill>
                </a:rPr>
                <a:t>Connected capacity-building ecosystem</a:t>
              </a:r>
              <a:endParaRPr lang="en-US" sz="1200"/>
            </a:p>
          </p:txBody>
        </p:sp>
      </p:grpSp>
      <p:sp>
        <p:nvSpPr>
          <p:cNvPr id="54" name="Text 35">
            <a:extLst>
              <a:ext uri="{FF2B5EF4-FFF2-40B4-BE49-F238E27FC236}">
                <a16:creationId xmlns:a16="http://schemas.microsoft.com/office/drawing/2014/main" id="{6FC22487-A986-4A19-93F4-CB9945A67674}"/>
              </a:ext>
            </a:extLst>
          </p:cNvPr>
          <p:cNvSpPr/>
          <p:nvPr/>
        </p:nvSpPr>
        <p:spPr>
          <a:xfrm>
            <a:off x="4597908" y="5348162"/>
            <a:ext cx="24048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30"/>
          </a:p>
        </p:txBody>
      </p:sp>
      <p:sp>
        <p:nvSpPr>
          <p:cNvPr id="55" name="Text 50">
            <a:extLst>
              <a:ext uri="{FF2B5EF4-FFF2-40B4-BE49-F238E27FC236}">
                <a16:creationId xmlns:a16="http://schemas.microsoft.com/office/drawing/2014/main" id="{63B39B08-B673-9898-C61A-6069F29B1775}"/>
              </a:ext>
            </a:extLst>
          </p:cNvPr>
          <p:cNvSpPr/>
          <p:nvPr/>
        </p:nvSpPr>
        <p:spPr>
          <a:xfrm>
            <a:off x="8127492" y="5348162"/>
            <a:ext cx="24048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3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E2BE7E8-0B5F-0302-1781-2A53EBF71268}"/>
              </a:ext>
            </a:extLst>
          </p:cNvPr>
          <p:cNvSpPr/>
          <p:nvPr/>
        </p:nvSpPr>
        <p:spPr>
          <a:xfrm>
            <a:off x="4725639" y="5463657"/>
            <a:ext cx="3269492" cy="37037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 20">
            <a:extLst>
              <a:ext uri="{FF2B5EF4-FFF2-40B4-BE49-F238E27FC236}">
                <a16:creationId xmlns:a16="http://schemas.microsoft.com/office/drawing/2014/main" id="{7CF5F5B2-E137-6D07-2884-119B90A845B3}"/>
              </a:ext>
            </a:extLst>
          </p:cNvPr>
          <p:cNvSpPr/>
          <p:nvPr/>
        </p:nvSpPr>
        <p:spPr>
          <a:xfrm>
            <a:off x="4815555" y="5459191"/>
            <a:ext cx="3092066" cy="37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</a:rPr>
              <a:t>Stronger Institutional Effectiveness</a:t>
            </a:r>
            <a:endParaRPr lang="en-US" sz="12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13D1737-B4C0-C1A8-BF99-C3EA48889368}"/>
              </a:ext>
            </a:extLst>
          </p:cNvPr>
          <p:cNvSpPr/>
          <p:nvPr/>
        </p:nvSpPr>
        <p:spPr>
          <a:xfrm>
            <a:off x="8335193" y="5459190"/>
            <a:ext cx="3269492" cy="37037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 20">
            <a:extLst>
              <a:ext uri="{FF2B5EF4-FFF2-40B4-BE49-F238E27FC236}">
                <a16:creationId xmlns:a16="http://schemas.microsoft.com/office/drawing/2014/main" id="{2CCD3AB2-C514-0CB0-4776-60C4218282FA}"/>
              </a:ext>
            </a:extLst>
          </p:cNvPr>
          <p:cNvSpPr/>
          <p:nvPr/>
        </p:nvSpPr>
        <p:spPr>
          <a:xfrm>
            <a:off x="8425109" y="5454724"/>
            <a:ext cx="3092066" cy="370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</a:rPr>
              <a:t>Future-ready Training Institutions</a:t>
            </a:r>
          </a:p>
        </p:txBody>
      </p:sp>
    </p:spTree>
    <p:extLst>
      <p:ext uri="{BB962C8B-B14F-4D97-AF65-F5344CB8AC3E}">
        <p14:creationId xmlns:p14="http://schemas.microsoft.com/office/powerpoint/2010/main" val="1943268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1A5F-2F4D-52FE-9C92-12EC9359A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Framework to Practice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65B9A-0BDA-C6C4-0B28-448DB833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14</a:t>
            </a:fld>
            <a:endParaRPr lang="en-US"/>
          </a:p>
        </p:txBody>
      </p:sp>
      <p:sp>
        <p:nvSpPr>
          <p:cNvPr id="5" name="Text 30">
            <a:extLst>
              <a:ext uri="{FF2B5EF4-FFF2-40B4-BE49-F238E27FC236}">
                <a16:creationId xmlns:a16="http://schemas.microsoft.com/office/drawing/2014/main" id="{3195E365-F73E-93CA-771D-54995C163D83}"/>
              </a:ext>
            </a:extLst>
          </p:cNvPr>
          <p:cNvSpPr/>
          <p:nvPr/>
        </p:nvSpPr>
        <p:spPr>
          <a:xfrm>
            <a:off x="941832" y="1461452"/>
            <a:ext cx="8211312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10"/>
              <a:t>Three Questions Used To Validate The Framework</a:t>
            </a:r>
            <a:endParaRPr lang="en-US"/>
          </a:p>
        </p:txBody>
      </p:sp>
      <p:sp>
        <p:nvSpPr>
          <p:cNvPr id="6" name="Shape 31">
            <a:extLst>
              <a:ext uri="{FF2B5EF4-FFF2-40B4-BE49-F238E27FC236}">
                <a16:creationId xmlns:a16="http://schemas.microsoft.com/office/drawing/2014/main" id="{9ED9CA6E-DE49-E6FD-4DCA-0AF175B6A0B1}"/>
              </a:ext>
            </a:extLst>
          </p:cNvPr>
          <p:cNvSpPr/>
          <p:nvPr/>
        </p:nvSpPr>
        <p:spPr>
          <a:xfrm>
            <a:off x="838200" y="2377440"/>
            <a:ext cx="3081528" cy="3685032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2E9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7" name="Shape 32">
            <a:extLst>
              <a:ext uri="{FF2B5EF4-FFF2-40B4-BE49-F238E27FC236}">
                <a16:creationId xmlns:a16="http://schemas.microsoft.com/office/drawing/2014/main" id="{12A0EDD4-4FF2-533E-93A3-9C2AA887F38B}"/>
              </a:ext>
            </a:extLst>
          </p:cNvPr>
          <p:cNvSpPr/>
          <p:nvPr/>
        </p:nvSpPr>
        <p:spPr>
          <a:xfrm>
            <a:off x="1039368" y="2569464"/>
            <a:ext cx="347472" cy="347472"/>
          </a:xfrm>
          <a:prstGeom prst="ellipse">
            <a:avLst/>
          </a:prstGeom>
          <a:solidFill>
            <a:srgbClr val="0F5D91"/>
          </a:solidFill>
          <a:ln w="12700">
            <a:solidFill>
              <a:srgbClr val="0F5D91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Text 33">
            <a:extLst>
              <a:ext uri="{FF2B5EF4-FFF2-40B4-BE49-F238E27FC236}">
                <a16:creationId xmlns:a16="http://schemas.microsoft.com/office/drawing/2014/main" id="{4DA591C1-80B6-09A9-7A97-813BA4E425A8}"/>
              </a:ext>
            </a:extLst>
          </p:cNvPr>
          <p:cNvSpPr/>
          <p:nvPr/>
        </p:nvSpPr>
        <p:spPr>
          <a:xfrm>
            <a:off x="1048512" y="2695448"/>
            <a:ext cx="3474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01</a:t>
            </a:r>
            <a:endParaRPr lang="en-US" sz="1200"/>
          </a:p>
        </p:txBody>
      </p:sp>
      <p:sp>
        <p:nvSpPr>
          <p:cNvPr id="9" name="Text 34">
            <a:extLst>
              <a:ext uri="{FF2B5EF4-FFF2-40B4-BE49-F238E27FC236}">
                <a16:creationId xmlns:a16="http://schemas.microsoft.com/office/drawing/2014/main" id="{FC590258-1238-5FB1-D0CF-68804F37F324}"/>
              </a:ext>
            </a:extLst>
          </p:cNvPr>
          <p:cNvSpPr/>
          <p:nvPr/>
        </p:nvSpPr>
        <p:spPr>
          <a:xfrm>
            <a:off x="1496568" y="2642616"/>
            <a:ext cx="2252472" cy="2454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1"/>
                </a:solidFill>
              </a:rPr>
              <a:t>UNNATI Adoption</a:t>
            </a:r>
            <a:endParaRPr lang="en-US" sz="1600" dirty="0"/>
          </a:p>
        </p:txBody>
      </p:sp>
      <p:sp>
        <p:nvSpPr>
          <p:cNvPr id="10" name="Text 35">
            <a:extLst>
              <a:ext uri="{FF2B5EF4-FFF2-40B4-BE49-F238E27FC236}">
                <a16:creationId xmlns:a16="http://schemas.microsoft.com/office/drawing/2014/main" id="{968F509C-CB9F-6B54-687A-FC372939DC7E}"/>
              </a:ext>
            </a:extLst>
          </p:cNvPr>
          <p:cNvSpPr/>
          <p:nvPr/>
        </p:nvSpPr>
        <p:spPr>
          <a:xfrm>
            <a:off x="1059180" y="3173548"/>
            <a:ext cx="25953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D91"/>
                </a:solidFill>
              </a:rPr>
              <a:t>Discussion Question</a:t>
            </a:r>
            <a:endParaRPr lang="en-US" sz="1400" dirty="0"/>
          </a:p>
        </p:txBody>
      </p:sp>
      <p:sp>
        <p:nvSpPr>
          <p:cNvPr id="11" name="Text 36">
            <a:extLst>
              <a:ext uri="{FF2B5EF4-FFF2-40B4-BE49-F238E27FC236}">
                <a16:creationId xmlns:a16="http://schemas.microsoft.com/office/drawing/2014/main" id="{EB3B8777-3606-3DA0-24A4-047F042C4C10}"/>
              </a:ext>
            </a:extLst>
          </p:cNvPr>
          <p:cNvSpPr/>
          <p:nvPr/>
        </p:nvSpPr>
        <p:spPr>
          <a:xfrm>
            <a:off x="1039368" y="3695049"/>
            <a:ext cx="2615184" cy="617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03641"/>
                </a:solidFill>
              </a:rPr>
              <a:t>What challenges may arise in creating a connected ecosystem through UNNATI?</a:t>
            </a:r>
            <a:endParaRPr lang="en-US" sz="1400"/>
          </a:p>
        </p:txBody>
      </p:sp>
      <p:sp>
        <p:nvSpPr>
          <p:cNvPr id="12" name="Text 37">
            <a:extLst>
              <a:ext uri="{FF2B5EF4-FFF2-40B4-BE49-F238E27FC236}">
                <a16:creationId xmlns:a16="http://schemas.microsoft.com/office/drawing/2014/main" id="{7CCDBD91-CCFA-CA14-958E-1993C10B34D7}"/>
              </a:ext>
            </a:extLst>
          </p:cNvPr>
          <p:cNvSpPr/>
          <p:nvPr/>
        </p:nvSpPr>
        <p:spPr>
          <a:xfrm>
            <a:off x="1082040" y="4835232"/>
            <a:ext cx="65836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5D91"/>
                </a:solidFill>
              </a:rPr>
              <a:t>Key Areas</a:t>
            </a:r>
            <a:endParaRPr lang="en-US" sz="1400" dirty="0"/>
          </a:p>
        </p:txBody>
      </p:sp>
      <p:sp>
        <p:nvSpPr>
          <p:cNvPr id="13" name="Text 38">
            <a:extLst>
              <a:ext uri="{FF2B5EF4-FFF2-40B4-BE49-F238E27FC236}">
                <a16:creationId xmlns:a16="http://schemas.microsoft.com/office/drawing/2014/main" id="{ECD587F3-EFFB-C0C7-C42C-425B2797AA1C}"/>
              </a:ext>
            </a:extLst>
          </p:cNvPr>
          <p:cNvSpPr/>
          <p:nvPr/>
        </p:nvSpPr>
        <p:spPr>
          <a:xfrm>
            <a:off x="1978152" y="4700596"/>
            <a:ext cx="1700784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Onboarding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Adoption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Resource sharing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Demand visibility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Collaboration</a:t>
            </a:r>
          </a:p>
        </p:txBody>
      </p:sp>
      <p:sp>
        <p:nvSpPr>
          <p:cNvPr id="14" name="Shape 39">
            <a:extLst>
              <a:ext uri="{FF2B5EF4-FFF2-40B4-BE49-F238E27FC236}">
                <a16:creationId xmlns:a16="http://schemas.microsoft.com/office/drawing/2014/main" id="{4870C6A0-1218-E6E6-4C7E-0F440E838F4D}"/>
              </a:ext>
            </a:extLst>
          </p:cNvPr>
          <p:cNvSpPr/>
          <p:nvPr/>
        </p:nvSpPr>
        <p:spPr>
          <a:xfrm>
            <a:off x="4367784" y="2377440"/>
            <a:ext cx="3081528" cy="3685032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2E9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5" name="Shape 40">
            <a:extLst>
              <a:ext uri="{FF2B5EF4-FFF2-40B4-BE49-F238E27FC236}">
                <a16:creationId xmlns:a16="http://schemas.microsoft.com/office/drawing/2014/main" id="{95BEB022-340A-B44F-DEFB-5AB00E525906}"/>
              </a:ext>
            </a:extLst>
          </p:cNvPr>
          <p:cNvSpPr/>
          <p:nvPr/>
        </p:nvSpPr>
        <p:spPr>
          <a:xfrm>
            <a:off x="4568952" y="2606040"/>
            <a:ext cx="347472" cy="347472"/>
          </a:xfrm>
          <a:prstGeom prst="ellipse">
            <a:avLst/>
          </a:prstGeom>
          <a:solidFill>
            <a:srgbClr val="178A82"/>
          </a:solidFill>
          <a:ln w="12700">
            <a:solidFill>
              <a:srgbClr val="178A82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16" name="Text 41">
            <a:extLst>
              <a:ext uri="{FF2B5EF4-FFF2-40B4-BE49-F238E27FC236}">
                <a16:creationId xmlns:a16="http://schemas.microsoft.com/office/drawing/2014/main" id="{B0C963B5-540B-63FE-EEB9-3BFC29CF6840}"/>
              </a:ext>
            </a:extLst>
          </p:cNvPr>
          <p:cNvSpPr/>
          <p:nvPr/>
        </p:nvSpPr>
        <p:spPr>
          <a:xfrm>
            <a:off x="4568952" y="2706624"/>
            <a:ext cx="3474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02</a:t>
            </a:r>
            <a:endParaRPr lang="en-US" sz="1200"/>
          </a:p>
        </p:txBody>
      </p:sp>
      <p:sp>
        <p:nvSpPr>
          <p:cNvPr id="17" name="Text 42">
            <a:extLst>
              <a:ext uri="{FF2B5EF4-FFF2-40B4-BE49-F238E27FC236}">
                <a16:creationId xmlns:a16="http://schemas.microsoft.com/office/drawing/2014/main" id="{8A8003E1-81C4-B06C-942F-1740BBCDD43B}"/>
              </a:ext>
            </a:extLst>
          </p:cNvPr>
          <p:cNvSpPr/>
          <p:nvPr/>
        </p:nvSpPr>
        <p:spPr>
          <a:xfrm>
            <a:off x="5026152" y="2569464"/>
            <a:ext cx="253288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1"/>
                </a:solidFill>
              </a:rPr>
              <a:t>Governance Reforms</a:t>
            </a:r>
            <a:endParaRPr lang="en-US" sz="1600" dirty="0"/>
          </a:p>
        </p:txBody>
      </p:sp>
      <p:sp>
        <p:nvSpPr>
          <p:cNvPr id="18" name="Text 43">
            <a:extLst>
              <a:ext uri="{FF2B5EF4-FFF2-40B4-BE49-F238E27FC236}">
                <a16:creationId xmlns:a16="http://schemas.microsoft.com/office/drawing/2014/main" id="{46EEF8FB-0316-CC7D-2E3E-3D091B20303F}"/>
              </a:ext>
            </a:extLst>
          </p:cNvPr>
          <p:cNvSpPr/>
          <p:nvPr/>
        </p:nvSpPr>
        <p:spPr>
          <a:xfrm>
            <a:off x="4593336" y="3191836"/>
            <a:ext cx="2389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8A82"/>
                </a:solidFill>
              </a:rPr>
              <a:t>Discussion Question</a:t>
            </a:r>
            <a:endParaRPr lang="en-US" sz="1400" dirty="0"/>
          </a:p>
        </p:txBody>
      </p:sp>
      <p:sp>
        <p:nvSpPr>
          <p:cNvPr id="19" name="Text 44">
            <a:extLst>
              <a:ext uri="{FF2B5EF4-FFF2-40B4-BE49-F238E27FC236}">
                <a16:creationId xmlns:a16="http://schemas.microsoft.com/office/drawing/2014/main" id="{20D056C2-34BC-8E62-6A0A-C6CADAFEBDD2}"/>
              </a:ext>
            </a:extLst>
          </p:cNvPr>
          <p:cNvSpPr/>
          <p:nvPr/>
        </p:nvSpPr>
        <p:spPr>
          <a:xfrm>
            <a:off x="4590288" y="3676904"/>
            <a:ext cx="2767584" cy="632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03641"/>
                </a:solidFill>
              </a:rPr>
              <a:t>What governance interventions are required to strengthen Training Institutions?</a:t>
            </a:r>
            <a:endParaRPr lang="en-US" sz="1400"/>
          </a:p>
        </p:txBody>
      </p:sp>
      <p:sp>
        <p:nvSpPr>
          <p:cNvPr id="20" name="Text 45">
            <a:extLst>
              <a:ext uri="{FF2B5EF4-FFF2-40B4-BE49-F238E27FC236}">
                <a16:creationId xmlns:a16="http://schemas.microsoft.com/office/drawing/2014/main" id="{687726B3-741F-E0CB-3B83-C54D23688ED1}"/>
              </a:ext>
            </a:extLst>
          </p:cNvPr>
          <p:cNvSpPr/>
          <p:nvPr/>
        </p:nvSpPr>
        <p:spPr>
          <a:xfrm>
            <a:off x="4590288" y="4799307"/>
            <a:ext cx="65836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8A82"/>
                </a:solidFill>
              </a:rPr>
              <a:t>Key Areas</a:t>
            </a:r>
            <a:endParaRPr lang="en-US" sz="1400" dirty="0"/>
          </a:p>
        </p:txBody>
      </p:sp>
      <p:sp>
        <p:nvSpPr>
          <p:cNvPr id="21" name="Text 46">
            <a:extLst>
              <a:ext uri="{FF2B5EF4-FFF2-40B4-BE49-F238E27FC236}">
                <a16:creationId xmlns:a16="http://schemas.microsoft.com/office/drawing/2014/main" id="{B24295FA-97CA-60C9-DB6E-C38622ABE3D9}"/>
              </a:ext>
            </a:extLst>
          </p:cNvPr>
          <p:cNvSpPr/>
          <p:nvPr/>
        </p:nvSpPr>
        <p:spPr>
          <a:xfrm>
            <a:off x="5471160" y="4840010"/>
            <a:ext cx="1700784" cy="765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Leadership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Autonomy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Committees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Mentoring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Faculty ecosystem</a:t>
            </a:r>
          </a:p>
        </p:txBody>
      </p:sp>
      <p:sp>
        <p:nvSpPr>
          <p:cNvPr id="22" name="Shape 47">
            <a:extLst>
              <a:ext uri="{FF2B5EF4-FFF2-40B4-BE49-F238E27FC236}">
                <a16:creationId xmlns:a16="http://schemas.microsoft.com/office/drawing/2014/main" id="{EF134654-B05A-D162-E1DC-970905F321AF}"/>
              </a:ext>
            </a:extLst>
          </p:cNvPr>
          <p:cNvSpPr/>
          <p:nvPr/>
        </p:nvSpPr>
        <p:spPr>
          <a:xfrm>
            <a:off x="7897368" y="2377440"/>
            <a:ext cx="3081528" cy="3685032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2E9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23" name="Shape 48">
            <a:extLst>
              <a:ext uri="{FF2B5EF4-FFF2-40B4-BE49-F238E27FC236}">
                <a16:creationId xmlns:a16="http://schemas.microsoft.com/office/drawing/2014/main" id="{0260CD1C-FE0F-9460-3287-0D3F67E3B7EE}"/>
              </a:ext>
            </a:extLst>
          </p:cNvPr>
          <p:cNvSpPr/>
          <p:nvPr/>
        </p:nvSpPr>
        <p:spPr>
          <a:xfrm>
            <a:off x="8098536" y="2606040"/>
            <a:ext cx="347472" cy="347472"/>
          </a:xfrm>
          <a:prstGeom prst="ellipse">
            <a:avLst/>
          </a:prstGeom>
          <a:solidFill>
            <a:srgbClr val="4C9866"/>
          </a:solidFill>
          <a:ln w="12700">
            <a:solidFill>
              <a:srgbClr val="4C9866"/>
            </a:solidFill>
            <a:prstDash val="solid"/>
          </a:ln>
        </p:spPr>
        <p:txBody>
          <a:bodyPr/>
          <a:lstStyle/>
          <a:p>
            <a:endParaRPr lang="en-US" sz="1200"/>
          </a:p>
        </p:txBody>
      </p:sp>
      <p:sp>
        <p:nvSpPr>
          <p:cNvPr id="24" name="Text 49">
            <a:extLst>
              <a:ext uri="{FF2B5EF4-FFF2-40B4-BE49-F238E27FC236}">
                <a16:creationId xmlns:a16="http://schemas.microsoft.com/office/drawing/2014/main" id="{1A606D4A-71B3-0447-809B-DD1B9B3EEB0C}"/>
              </a:ext>
            </a:extLst>
          </p:cNvPr>
          <p:cNvSpPr/>
          <p:nvPr/>
        </p:nvSpPr>
        <p:spPr>
          <a:xfrm>
            <a:off x="8098536" y="2706624"/>
            <a:ext cx="347472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FFFFFF"/>
                </a:solidFill>
              </a:rPr>
              <a:t>03</a:t>
            </a:r>
            <a:endParaRPr lang="en-US" sz="1200"/>
          </a:p>
        </p:txBody>
      </p:sp>
      <p:sp>
        <p:nvSpPr>
          <p:cNvPr id="25" name="Text 50">
            <a:extLst>
              <a:ext uri="{FF2B5EF4-FFF2-40B4-BE49-F238E27FC236}">
                <a16:creationId xmlns:a16="http://schemas.microsoft.com/office/drawing/2014/main" id="{4DB48352-C302-6DC6-940A-728396A7C4B1}"/>
              </a:ext>
            </a:extLst>
          </p:cNvPr>
          <p:cNvSpPr/>
          <p:nvPr/>
        </p:nvSpPr>
        <p:spPr>
          <a:xfrm>
            <a:off x="8610599" y="2596896"/>
            <a:ext cx="2238375" cy="393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B61"/>
                </a:solidFill>
              </a:rPr>
              <a:t>Digital &amp; AI Readiness</a:t>
            </a:r>
            <a:endParaRPr lang="en-US" sz="1600" dirty="0"/>
          </a:p>
        </p:txBody>
      </p:sp>
      <p:sp>
        <p:nvSpPr>
          <p:cNvPr id="26" name="Text 51">
            <a:extLst>
              <a:ext uri="{FF2B5EF4-FFF2-40B4-BE49-F238E27FC236}">
                <a16:creationId xmlns:a16="http://schemas.microsoft.com/office/drawing/2014/main" id="{E7D9F2C0-28FD-B09A-BBD5-C4F0E0BA9C8D}"/>
              </a:ext>
            </a:extLst>
          </p:cNvPr>
          <p:cNvSpPr/>
          <p:nvPr/>
        </p:nvSpPr>
        <p:spPr>
          <a:xfrm>
            <a:off x="8135112" y="3182112"/>
            <a:ext cx="2444496" cy="393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9866"/>
                </a:solidFill>
              </a:rPr>
              <a:t>Discussion Question</a:t>
            </a:r>
            <a:endParaRPr lang="en-US" sz="1400" dirty="0"/>
          </a:p>
        </p:txBody>
      </p:sp>
      <p:sp>
        <p:nvSpPr>
          <p:cNvPr id="27" name="Text 52">
            <a:extLst>
              <a:ext uri="{FF2B5EF4-FFF2-40B4-BE49-F238E27FC236}">
                <a16:creationId xmlns:a16="http://schemas.microsoft.com/office/drawing/2014/main" id="{8A2C92C8-3B80-A468-FC4D-E3E277DF3B2E}"/>
              </a:ext>
            </a:extLst>
          </p:cNvPr>
          <p:cNvSpPr/>
          <p:nvPr/>
        </p:nvSpPr>
        <p:spPr>
          <a:xfrm>
            <a:off x="8135112" y="3636463"/>
            <a:ext cx="2615184" cy="715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03641"/>
                </a:solidFill>
              </a:rPr>
              <a:t>What enablers and safeguards are required for responsible AI adoption?</a:t>
            </a:r>
            <a:endParaRPr lang="en-US" sz="1400" dirty="0"/>
          </a:p>
        </p:txBody>
      </p:sp>
      <p:sp>
        <p:nvSpPr>
          <p:cNvPr id="28" name="Text 53">
            <a:extLst>
              <a:ext uri="{FF2B5EF4-FFF2-40B4-BE49-F238E27FC236}">
                <a16:creationId xmlns:a16="http://schemas.microsoft.com/office/drawing/2014/main" id="{39C44134-7C8F-CB4E-493F-22A27CE539E6}"/>
              </a:ext>
            </a:extLst>
          </p:cNvPr>
          <p:cNvSpPr/>
          <p:nvPr/>
        </p:nvSpPr>
        <p:spPr>
          <a:xfrm>
            <a:off x="8135112" y="4836099"/>
            <a:ext cx="658368" cy="4491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4C9866"/>
                </a:solidFill>
              </a:rPr>
              <a:t>Key Areas</a:t>
            </a:r>
            <a:endParaRPr lang="en-US" sz="1400" dirty="0"/>
          </a:p>
        </p:txBody>
      </p:sp>
      <p:sp>
        <p:nvSpPr>
          <p:cNvPr id="29" name="Text 54">
            <a:extLst>
              <a:ext uri="{FF2B5EF4-FFF2-40B4-BE49-F238E27FC236}">
                <a16:creationId xmlns:a16="http://schemas.microsoft.com/office/drawing/2014/main" id="{A052880E-584E-1CD8-24EB-842F0308F7DD}"/>
              </a:ext>
            </a:extLst>
          </p:cNvPr>
          <p:cNvSpPr/>
          <p:nvPr/>
        </p:nvSpPr>
        <p:spPr>
          <a:xfrm>
            <a:off x="9031224" y="4799307"/>
            <a:ext cx="1700784" cy="926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AI governance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Policies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Risk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Transparency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Use cases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8919E2B-D817-4BDA-C2E0-EB14000AE0AC}"/>
              </a:ext>
            </a:extLst>
          </p:cNvPr>
          <p:cNvCxnSpPr/>
          <p:nvPr/>
        </p:nvCxnSpPr>
        <p:spPr>
          <a:xfrm>
            <a:off x="1133856" y="4507992"/>
            <a:ext cx="2249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013E74-F76F-708D-2C1B-D2BD5927EDBE}"/>
              </a:ext>
            </a:extLst>
          </p:cNvPr>
          <p:cNvCxnSpPr/>
          <p:nvPr/>
        </p:nvCxnSpPr>
        <p:spPr>
          <a:xfrm>
            <a:off x="4742688" y="4495800"/>
            <a:ext cx="2249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5FFAB7E-AFA5-A3C3-16F5-CD302268F3B3}"/>
              </a:ext>
            </a:extLst>
          </p:cNvPr>
          <p:cNvCxnSpPr/>
          <p:nvPr/>
        </p:nvCxnSpPr>
        <p:spPr>
          <a:xfrm>
            <a:off x="8272272" y="4495800"/>
            <a:ext cx="2249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541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ED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023863-F5D5-9B5E-78D3-AC9C763517F8}"/>
              </a:ext>
            </a:extLst>
          </p:cNvPr>
          <p:cNvSpPr txBox="1"/>
          <p:nvPr/>
        </p:nvSpPr>
        <p:spPr>
          <a:xfrm>
            <a:off x="2767012" y="2589252"/>
            <a:ext cx="66579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BF5209"/>
                </a:solidFill>
              </a:rPr>
              <a:t>THANK YOU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86DBAA-7A4A-0835-3B0C-D967DDD2E335}"/>
              </a:ext>
            </a:extLst>
          </p:cNvPr>
          <p:cNvCxnSpPr/>
          <p:nvPr/>
        </p:nvCxnSpPr>
        <p:spPr>
          <a:xfrm>
            <a:off x="3848100" y="3771900"/>
            <a:ext cx="452437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C594FC0-7A48-58B5-184A-552B80819682}"/>
              </a:ext>
            </a:extLst>
          </p:cNvPr>
          <p:cNvSpPr txBox="1"/>
          <p:nvPr/>
        </p:nvSpPr>
        <p:spPr>
          <a:xfrm>
            <a:off x="2480734" y="4096435"/>
            <a:ext cx="69442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i-IN" sz="2800" b="1">
                <a:solidFill>
                  <a:schemeClr val="accent6">
                    <a:lumMod val="75000"/>
                  </a:schemeClr>
                </a:solidFill>
              </a:rPr>
              <a:t>योगः कर्मसु कौशलम्</a:t>
            </a:r>
            <a:r>
              <a:rPr lang="en-US" sz="2800" b="1">
                <a:solidFill>
                  <a:schemeClr val="accent6">
                    <a:lumMod val="75000"/>
                  </a:schemeClr>
                </a:solidFill>
              </a:rPr>
              <a:t> | Excellence in action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E9F491-F9CC-4A05-A07F-178A99F0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8DF43-52F1-4D47-A9A3-7C9E13FFE63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991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129b2cc-4393-4691-814d-95eb8359c06c}" enabled="1" method="Standard" siteId="{deff24bb-2089-4400-8c8e-f71e680378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1117</Words>
  <Application>Microsoft Office PowerPoint</Application>
  <PresentationFormat>Widescreen</PresentationFormat>
  <Paragraphs>299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Gill Sans MT</vt:lpstr>
      <vt:lpstr>Times New Roman</vt:lpstr>
      <vt:lpstr>Office Theme</vt:lpstr>
      <vt:lpstr>REFLECTION</vt:lpstr>
      <vt:lpstr>Inaugural Session: Setting the Context</vt:lpstr>
      <vt:lpstr>Session 1</vt:lpstr>
      <vt:lpstr>From Training to Capacity Building</vt:lpstr>
      <vt:lpstr>How TIs Become Capacity Building Institutions</vt:lpstr>
      <vt:lpstr>Session 2</vt:lpstr>
      <vt:lpstr>Karmayogi Quality Framework (KQF)</vt:lpstr>
      <vt:lpstr>From Architecture to Quality Assurance</vt:lpstr>
      <vt:lpstr>Session 3</vt:lpstr>
      <vt:lpstr>Behavioural Reflection Through Experience</vt:lpstr>
      <vt:lpstr>Building Seva Bhav Through Experiential Learning</vt:lpstr>
      <vt:lpstr>Session 4</vt:lpstr>
      <vt:lpstr>Building Future-Ready Training Institutions</vt:lpstr>
      <vt:lpstr>From Framework to Practice</vt:lpstr>
      <vt:lpstr>PowerPoint Presentation</vt:lpstr>
    </vt:vector>
  </TitlesOfParts>
  <Company>KPMG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Mocharla, N D Sai Kesav Pavan</dc:creator>
  <cp:lastModifiedBy>Joshi, Swapnil</cp:lastModifiedBy>
  <cp:revision>3</cp:revision>
  <dcterms:created xsi:type="dcterms:W3CDTF">2026-09-28T04:36:52Z</dcterms:created>
  <dcterms:modified xsi:type="dcterms:W3CDTF">2026-09-29T21:13:27Z</dcterms:modified>
</cp:coreProperties>
</file>