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6" r:id="rId2"/>
    <p:sldId id="277" r:id="rId3"/>
    <p:sldId id="264" r:id="rId4"/>
    <p:sldId id="278" r:id="rId5"/>
    <p:sldId id="279" r:id="rId6"/>
    <p:sldId id="267" r:id="rId7"/>
    <p:sldId id="268" r:id="rId8"/>
    <p:sldId id="269" r:id="rId9"/>
    <p:sldId id="273" r:id="rId10"/>
    <p:sldId id="272" r:id="rId11"/>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E8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10"/>
  </p:normalViewPr>
  <p:slideViewPr>
    <p:cSldViewPr snapToGrid="0" snapToObjects="1">
      <p:cViewPr varScale="1">
        <p:scale>
          <a:sx n="82" d="100"/>
          <a:sy n="82" d="100"/>
        </p:scale>
        <p:origin x="72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944383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time: 1 minute. Introduce the session as an institutional transformation conversation, connecting role-based government capacity requirements with what Training Institutions must be able to do. Includes demonstrations of CBP creation, demand intelligence and the Exchange.
Source: UNNATI_Presentation_AI_Brief(1).md; UNNATI Concept Note, 02.09.26, Sections I-V.</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Google Shape;464;h5a9e6ea33f4bf37c_3_165: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65" name="Google Shape;465;h5a9e6ea33f4bf37c_3_165:notes"/>
          <p:cNvSpPr txBox="1">
            <a:spLocks noGrp="1"/>
          </p:cNvSpPr>
          <p:nvPr>
            <p:ph type="body" idx="1"/>
          </p:nvPr>
        </p:nvSpPr>
        <p:spPr>
          <a:xfrm>
            <a:off x="0" y="0"/>
            <a:ext cx="3000000" cy="3999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t>Suggested time: 3 minutes.</a:t>
            </a:r>
            <a:endParaRPr/>
          </a:p>
          <a:p>
            <a:pPr marL="0" lvl="0" indent="0" algn="l" rtl="0">
              <a:spcBef>
                <a:spcPts val="0"/>
              </a:spcBef>
              <a:spcAft>
                <a:spcPts val="0"/>
              </a:spcAft>
              <a:buNone/>
            </a:pPr>
            <a:r>
              <a:rPr lang="en-US" sz="1200"/>
              <a:t>A CBP identifies Government requirements. The TI profile identifies the workforce and subject remit it serves. Mandate comes first: cadre/service for CTIs, State workforce for ATIs, sector and audience for domain TIs, and the applicable remit for other categories. Approved geography, roles/officer groups and STO conditions refine relevance. Existing courses, faculty and facilities do not gate demand. Unknown conditions need clarification. Matching does not allocate exclusive delivery responsibility. Functional and Behavioural STO comes from the CBP; Domain STO is derived from role/function context and reviewed.</a:t>
            </a:r>
            <a:endParaRPr/>
          </a:p>
          <a:p>
            <a:pPr marL="0" lvl="0" indent="0" algn="l" rtl="0">
              <a:spcBef>
                <a:spcPts val="0"/>
              </a:spcBef>
              <a:spcAft>
                <a:spcPts val="0"/>
              </a:spcAft>
              <a:buNone/>
            </a:pPr>
            <a:endParaRPr/>
          </a:p>
          <a:p>
            <a:pPr marL="0" lvl="0" indent="0" algn="l" rtl="0">
              <a:spcBef>
                <a:spcPts val="0"/>
              </a:spcBef>
              <a:spcAft>
                <a:spcPts val="0"/>
              </a:spcAft>
              <a:buNone/>
            </a:pPr>
            <a:r>
              <a:rPr lang="en-US" sz="1200"/>
              <a:t>Source: UNNATI_Presentation_AI_Brief(1).md</a:t>
            </a:r>
            <a:endParaRPr/>
          </a:p>
          <a:p>
            <a:pPr marL="0" lvl="0" indent="0" algn="l" rtl="0">
              <a:spcBef>
                <a:spcPts val="0"/>
              </a:spcBef>
              <a:spcAft>
                <a:spcPts val="0"/>
              </a:spcAft>
              <a:buNone/>
            </a:pPr>
            <a:r>
              <a:rPr lang="en-US" sz="1200"/>
              <a:t>Supporting source: UNNATI: From CBPs to training demand, Reference note, Sections 1–3.</a:t>
            </a:r>
            <a:endParaRPr/>
          </a:p>
        </p:txBody>
      </p:sp>
      <p:sp>
        <p:nvSpPr>
          <p:cNvPr id="466" name="Google Shape;466;h5a9e6ea33f4bf37c_3_165:notes"/>
          <p:cNvSpPr txBox="1">
            <a:spLocks noGrp="1"/>
          </p:cNvSpPr>
          <p:nvPr>
            <p:ph type="sldNum" idx="12"/>
          </p:nvPr>
        </p:nvSpPr>
        <p:spPr>
          <a:xfrm>
            <a:off x="0" y="0"/>
            <a:ext cx="3000000" cy="3999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time: 4 minutes, including demonstration. Show a TI-specific demand dashboard. Identify the competency, source department, roles/cadres and application context. Distinguish Strategic/Tactical/Operational application from officer seniority or proficiency. Potential learning cohorts remain proposals for review.
Source: UNNATI_Presentation_AI_Brief(1).md; UNNATI: From CBPs to training demand, Reference note, Sections 2-3.</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h5a9e6ea33f4bf37c_3_196: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98" name="Google Shape;498;h5a9e6ea33f4bf37c_3_196:notes"/>
          <p:cNvSpPr txBox="1">
            <a:spLocks noGrp="1"/>
          </p:cNvSpPr>
          <p:nvPr>
            <p:ph type="body" idx="1"/>
          </p:nvPr>
        </p:nvSpPr>
        <p:spPr>
          <a:xfrm>
            <a:off x="0" y="0"/>
            <a:ext cx="3000000" cy="3999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t>Suggested time: 3 minutes.</a:t>
            </a:r>
            <a:endParaRPr/>
          </a:p>
          <a:p>
            <a:pPr marL="0" lvl="0" indent="0" algn="l" rtl="0">
              <a:spcBef>
                <a:spcPts val="0"/>
              </a:spcBef>
              <a:spcAft>
                <a:spcPts val="0"/>
              </a:spcAft>
              <a:buNone/>
            </a:pPr>
            <a:r>
              <a:rPr lang="en-US" sz="1200"/>
              <a:t>The institution chooses an appropriate learning intervention. A course is one option alongside workshops, simulation, field learning and blended programmes. It then identifies content design, expertise, facilities, digital capability and partnership requirements. The institution can develop these capabilities internally or access them through the wider ecosystem.</a:t>
            </a:r>
            <a:endParaRPr/>
          </a:p>
          <a:p>
            <a:pPr marL="0" lvl="0" indent="0" algn="l" rtl="0">
              <a:spcBef>
                <a:spcPts val="0"/>
              </a:spcBef>
              <a:spcAft>
                <a:spcPts val="0"/>
              </a:spcAft>
              <a:buNone/>
            </a:pPr>
            <a:endParaRPr/>
          </a:p>
          <a:p>
            <a:pPr marL="0" lvl="0" indent="0" algn="l" rtl="0">
              <a:spcBef>
                <a:spcPts val="0"/>
              </a:spcBef>
              <a:spcAft>
                <a:spcPts val="0"/>
              </a:spcAft>
              <a:buNone/>
            </a:pPr>
            <a:r>
              <a:rPr lang="en-US" sz="1200"/>
              <a:t>Source: UNNATI_Presentation_AI_Brief(1).md</a:t>
            </a:r>
            <a:endParaRPr/>
          </a:p>
          <a:p>
            <a:pPr marL="0" lvl="0" indent="0" algn="l" rtl="0">
              <a:spcBef>
                <a:spcPts val="0"/>
              </a:spcBef>
              <a:spcAft>
                <a:spcPts val="0"/>
              </a:spcAft>
              <a:buNone/>
            </a:pPr>
            <a:r>
              <a:rPr lang="en-US" sz="1200"/>
              <a:t>Supporting source: UNNATI Concept Note, 02.09.26, Sections I–V.</a:t>
            </a:r>
            <a:endParaRPr/>
          </a:p>
        </p:txBody>
      </p:sp>
      <p:sp>
        <p:nvSpPr>
          <p:cNvPr id="499" name="Google Shape;499;h5a9e6ea33f4bf37c_3_196:notes"/>
          <p:cNvSpPr txBox="1">
            <a:spLocks noGrp="1"/>
          </p:cNvSpPr>
          <p:nvPr>
            <p:ph type="sldNum" idx="12"/>
          </p:nvPr>
        </p:nvSpPr>
        <p:spPr>
          <a:xfrm>
            <a:off x="0" y="0"/>
            <a:ext cx="3000000" cy="3999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372410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7"/>
        <p:cNvGrpSpPr/>
        <p:nvPr/>
      </p:nvGrpSpPr>
      <p:grpSpPr>
        <a:xfrm>
          <a:off x="0" y="0"/>
          <a:ext cx="0" cy="0"/>
          <a:chOff x="0" y="0"/>
          <a:chExt cx="0" cy="0"/>
        </a:xfrm>
      </p:grpSpPr>
      <p:sp>
        <p:nvSpPr>
          <p:cNvPr id="518" name="Google Shape;518;h5a9e6ea33f4bf37c_3_216: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19" name="Google Shape;519;h5a9e6ea33f4bf37c_3_216:notes"/>
          <p:cNvSpPr txBox="1">
            <a:spLocks noGrp="1"/>
          </p:cNvSpPr>
          <p:nvPr>
            <p:ph type="body" idx="1"/>
          </p:nvPr>
        </p:nvSpPr>
        <p:spPr>
          <a:xfrm>
            <a:off x="0" y="0"/>
            <a:ext cx="3000000" cy="3999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t>Suggested time: 3 minutes.</a:t>
            </a:r>
            <a:endParaRPr/>
          </a:p>
          <a:p>
            <a:pPr marL="0" lvl="0" indent="0" algn="l" rtl="0">
              <a:spcBef>
                <a:spcPts val="0"/>
              </a:spcBef>
              <a:spcAft>
                <a:spcPts val="0"/>
              </a:spcAft>
              <a:buNone/>
            </a:pPr>
            <a:r>
              <a:rPr lang="en-US" sz="1200"/>
              <a:t>Explain the three shared resource pools: courses/content, faculty/subject matter experts, and infrastructure. Institutions may both contribute to and draw from these pools. The Exchange supports a collaborative network. The expected benefits are faster response, reduced duplication, better utilisation of public capacity, and improved quality and reach.</a:t>
            </a:r>
            <a:endParaRPr/>
          </a:p>
          <a:p>
            <a:pPr marL="0" lvl="0" indent="0" algn="l" rtl="0">
              <a:spcBef>
                <a:spcPts val="0"/>
              </a:spcBef>
              <a:spcAft>
                <a:spcPts val="0"/>
              </a:spcAft>
              <a:buNone/>
            </a:pPr>
            <a:endParaRPr/>
          </a:p>
          <a:p>
            <a:pPr marL="0" lvl="0" indent="0" algn="l" rtl="0">
              <a:spcBef>
                <a:spcPts val="0"/>
              </a:spcBef>
              <a:spcAft>
                <a:spcPts val="0"/>
              </a:spcAft>
              <a:buNone/>
            </a:pPr>
            <a:r>
              <a:rPr lang="en-US" sz="1200"/>
              <a:t>Source: UNNATI_Presentation_AI_Brief(1).md</a:t>
            </a:r>
            <a:endParaRPr/>
          </a:p>
          <a:p>
            <a:pPr marL="0" lvl="0" indent="0" algn="l" rtl="0">
              <a:spcBef>
                <a:spcPts val="0"/>
              </a:spcBef>
              <a:spcAft>
                <a:spcPts val="0"/>
              </a:spcAft>
              <a:buNone/>
            </a:pPr>
            <a:r>
              <a:rPr lang="en-US" sz="1200"/>
              <a:t>Supporting source: UNNATI Concept Note, Sections III and VII.</a:t>
            </a:r>
            <a:endParaRPr/>
          </a:p>
        </p:txBody>
      </p:sp>
      <p:sp>
        <p:nvSpPr>
          <p:cNvPr id="520" name="Google Shape;520;h5a9e6ea33f4bf37c_3_216:notes"/>
          <p:cNvSpPr txBox="1">
            <a:spLocks noGrp="1"/>
          </p:cNvSpPr>
          <p:nvPr>
            <p:ph type="sldNum" idx="12"/>
          </p:nvPr>
        </p:nvSpPr>
        <p:spPr>
          <a:xfrm>
            <a:off x="0" y="0"/>
            <a:ext cx="3000000" cy="3999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327630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time: 4 minutes, including demonstration. Demonstrate UNNATI Exchange through one institutional need. Show how a TI discovers content, faculty or facilities, initiates collaboration and accesses the capability needed for delivery. Avoid implying an automated procurement or guaranteed allocation process.
Source: UNNATI_Presentation_AI_Brief(1).md; UNNATI Concept Note, Section VII.</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time: 2 minutes. Walk through the journey from Government priorities to roles/functions, CBPs, TI-relevant demand, intervention design, capability mobilised through UNNATI Exchange, and institutional delivery. Programme delivery insights and learning outcomes should inform subsequent capacity-building planning.
Source: UNNATI_Presentation_AI_Brief(1).md; UNNATI Concept Note, Sections III-V.</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Six asks after the workshop, in the order of the journey: onboard, complete the profile and pools, create CBPs, align to the mandate, exchange, and keep data live. Items 5 and 6 are shaded dark because they are the ongoing behaviours. Close on the vision line.</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Tree>
    <p:extLst>
      <p:ext uri="{BB962C8B-B14F-4D97-AF65-F5344CB8AC3E}">
        <p14:creationId xmlns:p14="http://schemas.microsoft.com/office/powerpoint/2010/main" val="366883264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E9E8F0"/>
        </a:solidFill>
        <a:effectLst/>
      </p:bgPr>
    </p:bg>
    <p:spTree>
      <p:nvGrpSpPr>
        <p:cNvPr id="1" name=""/>
        <p:cNvGrpSpPr/>
        <p:nvPr/>
      </p:nvGrpSpPr>
      <p:grpSpPr>
        <a:xfrm>
          <a:off x="0" y="0"/>
          <a:ext cx="0" cy="0"/>
          <a:chOff x="0" y="0"/>
          <a:chExt cx="0" cy="0"/>
        </a:xfrm>
      </p:grpSpPr>
      <p:pic>
        <p:nvPicPr>
          <p:cNvPr id="2" name="Image 0" descr="assets/bg_light_dots.png"/>
          <p:cNvPicPr>
            <a:picLocks noChangeAspect="1"/>
          </p:cNvPicPr>
          <p:nvPr/>
        </p:nvPicPr>
        <p:blipFill>
          <a:blip r:embed="rId3"/>
          <a:stretch>
            <a:fillRect/>
          </a:stretch>
        </p:blipFill>
        <p:spPr>
          <a:xfrm>
            <a:off x="0" y="0"/>
            <a:ext cx="12191695" cy="6858000"/>
          </a:xfrm>
          <a:prstGeom prst="rect">
            <a:avLst/>
          </a:prstGeom>
        </p:spPr>
      </p:pic>
      <p:pic>
        <p:nvPicPr>
          <p:cNvPr id="3" name="Image 1" descr="assets/stripe_gradient.png"/>
          <p:cNvPicPr>
            <a:picLocks noChangeAspect="1"/>
          </p:cNvPicPr>
          <p:nvPr/>
        </p:nvPicPr>
        <p:blipFill>
          <a:blip r:embed="rId4"/>
          <a:stretch>
            <a:fillRect/>
          </a:stretch>
        </p:blipFill>
        <p:spPr>
          <a:xfrm>
            <a:off x="0" y="0"/>
            <a:ext cx="12191695" cy="50292"/>
          </a:xfrm>
          <a:prstGeom prst="rect">
            <a:avLst/>
          </a:prstGeom>
        </p:spPr>
      </p:pic>
      <p:sp>
        <p:nvSpPr>
          <p:cNvPr id="4" name="Shape 0"/>
          <p:cNvSpPr/>
          <p:nvPr/>
        </p:nvSpPr>
        <p:spPr>
          <a:xfrm>
            <a:off x="384048" y="376276"/>
            <a:ext cx="146304" cy="15545"/>
          </a:xfrm>
          <a:prstGeom prst="rect">
            <a:avLst/>
          </a:prstGeom>
          <a:solidFill>
            <a:srgbClr val="5B5B70"/>
          </a:solidFill>
          <a:ln/>
        </p:spPr>
        <p:txBody>
          <a:bodyPr/>
          <a:lstStyle/>
          <a:p>
            <a:endParaRPr lang="en-IN"/>
          </a:p>
        </p:txBody>
      </p:sp>
      <p:sp>
        <p:nvSpPr>
          <p:cNvPr id="5" name="Shape 1"/>
          <p:cNvSpPr/>
          <p:nvPr/>
        </p:nvSpPr>
        <p:spPr>
          <a:xfrm>
            <a:off x="376276" y="384048"/>
            <a:ext cx="15545" cy="146304"/>
          </a:xfrm>
          <a:prstGeom prst="rect">
            <a:avLst/>
          </a:prstGeom>
          <a:solidFill>
            <a:srgbClr val="5B5B70"/>
          </a:solidFill>
          <a:ln/>
        </p:spPr>
        <p:txBody>
          <a:bodyPr/>
          <a:lstStyle/>
          <a:p>
            <a:endParaRPr lang="en-IN"/>
          </a:p>
        </p:txBody>
      </p:sp>
      <p:sp>
        <p:nvSpPr>
          <p:cNvPr id="6" name="Shape 2"/>
          <p:cNvSpPr/>
          <p:nvPr/>
        </p:nvSpPr>
        <p:spPr>
          <a:xfrm>
            <a:off x="384048" y="6466180"/>
            <a:ext cx="146304" cy="15545"/>
          </a:xfrm>
          <a:prstGeom prst="rect">
            <a:avLst/>
          </a:prstGeom>
          <a:solidFill>
            <a:srgbClr val="5B5B70"/>
          </a:solidFill>
          <a:ln/>
        </p:spPr>
        <p:txBody>
          <a:bodyPr/>
          <a:lstStyle/>
          <a:p>
            <a:endParaRPr lang="en-IN"/>
          </a:p>
        </p:txBody>
      </p:sp>
      <p:sp>
        <p:nvSpPr>
          <p:cNvPr id="7" name="Shape 3"/>
          <p:cNvSpPr/>
          <p:nvPr/>
        </p:nvSpPr>
        <p:spPr>
          <a:xfrm>
            <a:off x="376276" y="6327648"/>
            <a:ext cx="15545" cy="146304"/>
          </a:xfrm>
          <a:prstGeom prst="rect">
            <a:avLst/>
          </a:prstGeom>
          <a:solidFill>
            <a:srgbClr val="5B5B70"/>
          </a:solidFill>
          <a:ln/>
        </p:spPr>
        <p:txBody>
          <a:bodyPr/>
          <a:lstStyle/>
          <a:p>
            <a:endParaRPr lang="en-IN"/>
          </a:p>
        </p:txBody>
      </p:sp>
      <p:sp>
        <p:nvSpPr>
          <p:cNvPr id="8" name="Shape 4"/>
          <p:cNvSpPr/>
          <p:nvPr/>
        </p:nvSpPr>
        <p:spPr>
          <a:xfrm>
            <a:off x="11661343" y="6466180"/>
            <a:ext cx="146304" cy="15545"/>
          </a:xfrm>
          <a:prstGeom prst="rect">
            <a:avLst/>
          </a:prstGeom>
          <a:solidFill>
            <a:srgbClr val="5B5B70"/>
          </a:solidFill>
          <a:ln/>
        </p:spPr>
        <p:txBody>
          <a:bodyPr/>
          <a:lstStyle/>
          <a:p>
            <a:endParaRPr lang="en-IN"/>
          </a:p>
        </p:txBody>
      </p:sp>
      <p:sp>
        <p:nvSpPr>
          <p:cNvPr id="9" name="Shape 5"/>
          <p:cNvSpPr/>
          <p:nvPr/>
        </p:nvSpPr>
        <p:spPr>
          <a:xfrm>
            <a:off x="11799875" y="6327648"/>
            <a:ext cx="15545" cy="146304"/>
          </a:xfrm>
          <a:prstGeom prst="rect">
            <a:avLst/>
          </a:prstGeom>
          <a:solidFill>
            <a:srgbClr val="5B5B70"/>
          </a:solidFill>
          <a:ln/>
        </p:spPr>
        <p:txBody>
          <a:bodyPr/>
          <a:lstStyle/>
          <a:p>
            <a:endParaRPr lang="en-IN"/>
          </a:p>
        </p:txBody>
      </p:sp>
      <p:pic>
        <p:nvPicPr>
          <p:cNvPr id="10" name="Image 2" descr="assets/unnati_logo.png"/>
          <p:cNvPicPr>
            <a:picLocks noChangeAspect="1"/>
          </p:cNvPicPr>
          <p:nvPr/>
        </p:nvPicPr>
        <p:blipFill>
          <a:blip r:embed="rId5"/>
          <a:stretch>
            <a:fillRect/>
          </a:stretch>
        </p:blipFill>
        <p:spPr>
          <a:xfrm>
            <a:off x="685800" y="2275840"/>
            <a:ext cx="1737360" cy="795711"/>
          </a:xfrm>
          <a:prstGeom prst="rect">
            <a:avLst/>
          </a:prstGeom>
        </p:spPr>
      </p:pic>
      <p:sp>
        <p:nvSpPr>
          <p:cNvPr id="11" name="Text 6"/>
          <p:cNvSpPr txBox="1"/>
          <p:nvPr/>
        </p:nvSpPr>
        <p:spPr>
          <a:xfrm>
            <a:off x="685800" y="3647440"/>
            <a:ext cx="10607040" cy="1417320"/>
          </a:xfrm>
          <a:prstGeom prst="rect">
            <a:avLst/>
          </a:prstGeom>
          <a:noFill/>
          <a:ln/>
        </p:spPr>
        <p:txBody>
          <a:bodyPr wrap="square" lIns="0" tIns="0" rIns="0" bIns="0" rtlCol="0" anchor="ctr"/>
          <a:lstStyle/>
          <a:p>
            <a:pPr marL="0" indent="0">
              <a:lnSpc>
                <a:spcPct val="108000"/>
              </a:lnSpc>
              <a:buNone/>
            </a:pPr>
            <a:r>
              <a:rPr lang="en-US" sz="3700" b="1" dirty="0">
                <a:solidFill>
                  <a:srgbClr val="14142B"/>
                </a:solidFill>
                <a:latin typeface="Calibri" pitchFamily="34" charset="0"/>
                <a:ea typeface="Calibri" pitchFamily="34" charset="-122"/>
                <a:cs typeface="Calibri" pitchFamily="34" charset="-120"/>
              </a:rPr>
              <a:t>FROM TRAINING INSTITUTIONS TO</a:t>
            </a:r>
            <a:endParaRPr lang="en-US" sz="3700" dirty="0"/>
          </a:p>
          <a:p>
            <a:pPr marL="0" indent="0">
              <a:lnSpc>
                <a:spcPct val="108000"/>
              </a:lnSpc>
              <a:buNone/>
            </a:pPr>
            <a:r>
              <a:rPr lang="en-US" sz="3700" b="1" dirty="0">
                <a:solidFill>
                  <a:srgbClr val="14142B"/>
                </a:solidFill>
                <a:latin typeface="Calibri" pitchFamily="34" charset="0"/>
                <a:ea typeface="Calibri" pitchFamily="34" charset="-122"/>
                <a:cs typeface="Calibri" pitchFamily="34" charset="-120"/>
              </a:rPr>
              <a:t>CAPACITY BUILDING INSTITUTIONS</a:t>
            </a:r>
            <a:endParaRPr lang="en-US" sz="3700" dirty="0"/>
          </a:p>
        </p:txBody>
      </p:sp>
      <p:sp>
        <p:nvSpPr>
          <p:cNvPr id="12" name="Text 7"/>
          <p:cNvSpPr txBox="1"/>
          <p:nvPr/>
        </p:nvSpPr>
        <p:spPr>
          <a:xfrm>
            <a:off x="685800" y="5110480"/>
            <a:ext cx="9692640" cy="457200"/>
          </a:xfrm>
          <a:prstGeom prst="rect">
            <a:avLst/>
          </a:prstGeom>
          <a:noFill/>
          <a:ln/>
        </p:spPr>
        <p:txBody>
          <a:bodyPr wrap="square" lIns="0" tIns="0" rIns="0" bIns="0" rtlCol="0" anchor="ctr"/>
          <a:lstStyle/>
          <a:p>
            <a:pPr marL="0" indent="0">
              <a:buNone/>
            </a:pPr>
            <a:r>
              <a:rPr lang="en-US" sz="2050" dirty="0">
                <a:solidFill>
                  <a:srgbClr val="1B0056"/>
                </a:solidFill>
                <a:latin typeface="Calibri" pitchFamily="34" charset="0"/>
                <a:ea typeface="Calibri" pitchFamily="34" charset="-122"/>
                <a:cs typeface="Calibri" pitchFamily="34" charset="-120"/>
              </a:rPr>
              <a:t>Enabling role-based capacity building through Mission Karmayogi</a:t>
            </a:r>
            <a:endParaRPr lang="en-US" sz="2050" dirty="0"/>
          </a:p>
        </p:txBody>
      </p:sp>
      <p:sp>
        <p:nvSpPr>
          <p:cNvPr id="13" name="Shape 8"/>
          <p:cNvSpPr/>
          <p:nvPr/>
        </p:nvSpPr>
        <p:spPr>
          <a:xfrm>
            <a:off x="685800" y="5933440"/>
            <a:ext cx="3108960" cy="420624"/>
          </a:xfrm>
          <a:prstGeom prst="rect">
            <a:avLst/>
          </a:prstGeom>
          <a:solidFill>
            <a:srgbClr val="2A0081"/>
          </a:solidFill>
          <a:ln/>
        </p:spPr>
        <p:txBody>
          <a:bodyPr/>
          <a:lstStyle/>
          <a:p>
            <a:endParaRPr lang="en-IN"/>
          </a:p>
        </p:txBody>
      </p:sp>
      <p:sp>
        <p:nvSpPr>
          <p:cNvPr id="14" name="Text 9"/>
          <p:cNvSpPr txBox="1"/>
          <p:nvPr/>
        </p:nvSpPr>
        <p:spPr>
          <a:xfrm>
            <a:off x="685800" y="5933440"/>
            <a:ext cx="3108960" cy="420624"/>
          </a:xfrm>
          <a:prstGeom prst="rect">
            <a:avLst/>
          </a:prstGeom>
          <a:noFill/>
          <a:ln/>
        </p:spPr>
        <p:txBody>
          <a:bodyPr wrap="square" lIns="0" tIns="0" rIns="0" bIns="0" rtlCol="0" anchor="ctr"/>
          <a:lstStyle/>
          <a:p>
            <a:pPr marL="0" indent="0" algn="ctr">
              <a:buNone/>
            </a:pPr>
            <a:r>
              <a:rPr lang="en-US" sz="1300" b="1" kern="0" spc="50" dirty="0">
                <a:solidFill>
                  <a:srgbClr val="FFFFFF"/>
                </a:solidFill>
                <a:latin typeface="Arial" pitchFamily="34" charset="0"/>
                <a:ea typeface="Arial" pitchFamily="34" charset="-122"/>
                <a:cs typeface="Arial" pitchFamily="34" charset="-120"/>
              </a:rPr>
              <a:t>CAPACITY BUILDING COMMISSION</a:t>
            </a:r>
            <a:endParaRPr lang="en-US" sz="1300" dirty="0"/>
          </a:p>
        </p:txBody>
      </p:sp>
      <p:sp>
        <p:nvSpPr>
          <p:cNvPr id="15" name="Shape 10"/>
          <p:cNvSpPr/>
          <p:nvPr/>
        </p:nvSpPr>
        <p:spPr>
          <a:xfrm>
            <a:off x="3995928" y="5933440"/>
            <a:ext cx="2286000" cy="420624"/>
          </a:xfrm>
          <a:prstGeom prst="rect">
            <a:avLst/>
          </a:prstGeom>
          <a:solidFill>
            <a:srgbClr val="4627FC"/>
          </a:solidFill>
          <a:ln/>
        </p:spPr>
        <p:txBody>
          <a:bodyPr/>
          <a:lstStyle/>
          <a:p>
            <a:endParaRPr lang="en-IN"/>
          </a:p>
        </p:txBody>
      </p:sp>
      <p:sp>
        <p:nvSpPr>
          <p:cNvPr id="16" name="Text 11"/>
          <p:cNvSpPr txBox="1"/>
          <p:nvPr/>
        </p:nvSpPr>
        <p:spPr>
          <a:xfrm>
            <a:off x="3995928" y="5933440"/>
            <a:ext cx="2286000" cy="420624"/>
          </a:xfrm>
          <a:prstGeom prst="rect">
            <a:avLst/>
          </a:prstGeom>
          <a:noFill/>
          <a:ln/>
        </p:spPr>
        <p:txBody>
          <a:bodyPr wrap="square" lIns="0" tIns="0" rIns="0" bIns="0" rtlCol="0" anchor="ctr"/>
          <a:lstStyle/>
          <a:p>
            <a:pPr marL="0" indent="0" algn="ctr">
              <a:buNone/>
            </a:pPr>
            <a:r>
              <a:rPr lang="en-US" sz="1300" b="1" kern="0" spc="50" dirty="0">
                <a:solidFill>
                  <a:srgbClr val="FFFFFF"/>
                </a:solidFill>
                <a:latin typeface="Arial" pitchFamily="34" charset="0"/>
                <a:ea typeface="Arial" pitchFamily="34" charset="-122"/>
                <a:cs typeface="Arial" pitchFamily="34" charset="-120"/>
              </a:rPr>
              <a:t>MISSION KARMAYOGI</a:t>
            </a:r>
            <a:endParaRPr lang="en-US" sz="1300" dirty="0"/>
          </a:p>
        </p:txBody>
      </p:sp>
      <p:grpSp>
        <p:nvGrpSpPr>
          <p:cNvPr id="37" name="Group 36">
            <a:extLst>
              <a:ext uri="{FF2B5EF4-FFF2-40B4-BE49-F238E27FC236}">
                <a16:creationId xmlns:a16="http://schemas.microsoft.com/office/drawing/2014/main" id="{48059DCB-6DD8-9946-56B5-1E39A6E72427}"/>
              </a:ext>
            </a:extLst>
          </p:cNvPr>
          <p:cNvGrpSpPr/>
          <p:nvPr/>
        </p:nvGrpSpPr>
        <p:grpSpPr>
          <a:xfrm>
            <a:off x="8395869" y="316117"/>
            <a:ext cx="4413910" cy="1309698"/>
            <a:chOff x="8395869" y="176202"/>
            <a:chExt cx="4413910" cy="1309698"/>
          </a:xfrm>
        </p:grpSpPr>
        <p:sp>
          <p:nvSpPr>
            <p:cNvPr id="32" name="Rectangle: Rounded Corners 31">
              <a:extLst>
                <a:ext uri="{FF2B5EF4-FFF2-40B4-BE49-F238E27FC236}">
                  <a16:creationId xmlns:a16="http://schemas.microsoft.com/office/drawing/2014/main" id="{66934CF3-06E4-8188-CBE6-49FB5CAAAAF0}"/>
                </a:ext>
              </a:extLst>
            </p:cNvPr>
            <p:cNvSpPr/>
            <p:nvPr/>
          </p:nvSpPr>
          <p:spPr>
            <a:xfrm>
              <a:off x="8395869" y="176202"/>
              <a:ext cx="4413910" cy="1258898"/>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26" name="Picture 25">
              <a:extLst>
                <a:ext uri="{FF2B5EF4-FFF2-40B4-BE49-F238E27FC236}">
                  <a16:creationId xmlns:a16="http://schemas.microsoft.com/office/drawing/2014/main" id="{E1D3F004-CAE3-A79B-0DD9-73C00AF555DA}"/>
                </a:ext>
              </a:extLst>
            </p:cNvPr>
            <p:cNvPicPr>
              <a:picLocks noChangeAspect="1"/>
            </p:cNvPicPr>
            <p:nvPr/>
          </p:nvPicPr>
          <p:blipFill>
            <a:blip r:embed="rId6"/>
            <a:stretch>
              <a:fillRect/>
            </a:stretch>
          </p:blipFill>
          <p:spPr>
            <a:xfrm>
              <a:off x="8711006" y="227002"/>
              <a:ext cx="3334868" cy="1258898"/>
            </a:xfrm>
            <a:prstGeom prst="rect">
              <a:avLst/>
            </a:prstGeom>
          </p:spPr>
        </p:pic>
      </p:grpSp>
      <p:grpSp>
        <p:nvGrpSpPr>
          <p:cNvPr id="36" name="Group 35">
            <a:extLst>
              <a:ext uri="{FF2B5EF4-FFF2-40B4-BE49-F238E27FC236}">
                <a16:creationId xmlns:a16="http://schemas.microsoft.com/office/drawing/2014/main" id="{A8E399B0-FEC7-4A55-1A1D-3A11CCAD2072}"/>
              </a:ext>
            </a:extLst>
          </p:cNvPr>
          <p:cNvGrpSpPr/>
          <p:nvPr/>
        </p:nvGrpSpPr>
        <p:grpSpPr>
          <a:xfrm>
            <a:off x="8395869" y="1693282"/>
            <a:ext cx="4413910" cy="1481869"/>
            <a:chOff x="8395869" y="1662610"/>
            <a:chExt cx="4413910" cy="1481869"/>
          </a:xfrm>
        </p:grpSpPr>
        <p:sp>
          <p:nvSpPr>
            <p:cNvPr id="33" name="Rectangle: Rounded Corners 32">
              <a:extLst>
                <a:ext uri="{FF2B5EF4-FFF2-40B4-BE49-F238E27FC236}">
                  <a16:creationId xmlns:a16="http://schemas.microsoft.com/office/drawing/2014/main" id="{95A22485-EDB2-3AF6-D333-C8DAB0F71F66}"/>
                </a:ext>
              </a:extLst>
            </p:cNvPr>
            <p:cNvSpPr/>
            <p:nvPr/>
          </p:nvSpPr>
          <p:spPr>
            <a:xfrm>
              <a:off x="8395869" y="1812653"/>
              <a:ext cx="4413910" cy="1258898"/>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28" name="Picture 27">
              <a:extLst>
                <a:ext uri="{FF2B5EF4-FFF2-40B4-BE49-F238E27FC236}">
                  <a16:creationId xmlns:a16="http://schemas.microsoft.com/office/drawing/2014/main" id="{DC5E45F3-6971-F809-EF42-DB715DBB66B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641850" y="1662610"/>
              <a:ext cx="3587313" cy="1481869"/>
            </a:xfrm>
            <a:prstGeom prst="rect">
              <a:avLst/>
            </a:prstGeom>
          </p:spPr>
        </p:pic>
      </p:grpSp>
      <p:grpSp>
        <p:nvGrpSpPr>
          <p:cNvPr id="35" name="Group 34">
            <a:extLst>
              <a:ext uri="{FF2B5EF4-FFF2-40B4-BE49-F238E27FC236}">
                <a16:creationId xmlns:a16="http://schemas.microsoft.com/office/drawing/2014/main" id="{466E9901-0156-4E37-4768-26D78E5F2F19}"/>
              </a:ext>
            </a:extLst>
          </p:cNvPr>
          <p:cNvGrpSpPr/>
          <p:nvPr/>
        </p:nvGrpSpPr>
        <p:grpSpPr>
          <a:xfrm>
            <a:off x="8395869" y="3341321"/>
            <a:ext cx="4413910" cy="1258898"/>
            <a:chOff x="8395869" y="3201338"/>
            <a:chExt cx="4413910" cy="1258898"/>
          </a:xfrm>
        </p:grpSpPr>
        <p:sp>
          <p:nvSpPr>
            <p:cNvPr id="34" name="Rectangle: Rounded Corners 33">
              <a:extLst>
                <a:ext uri="{FF2B5EF4-FFF2-40B4-BE49-F238E27FC236}">
                  <a16:creationId xmlns:a16="http://schemas.microsoft.com/office/drawing/2014/main" id="{F974B427-3AAA-0685-E591-BE9776CE02E9}"/>
                </a:ext>
              </a:extLst>
            </p:cNvPr>
            <p:cNvSpPr/>
            <p:nvPr/>
          </p:nvSpPr>
          <p:spPr>
            <a:xfrm>
              <a:off x="8395869" y="3201338"/>
              <a:ext cx="4413910" cy="1258898"/>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30" name="Graphic 29" descr="karmayogi bharat logo">
              <a:extLst>
                <a:ext uri="{FF2B5EF4-FFF2-40B4-BE49-F238E27FC236}">
                  <a16:creationId xmlns:a16="http://schemas.microsoft.com/office/drawing/2014/main" id="{B1E0E682-FBB7-2D7E-88A8-806CFF32C303}"/>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757906" y="3367922"/>
              <a:ext cx="3220734" cy="795711"/>
            </a:xfrm>
            <a:prstGeom prst="rect">
              <a:avLst/>
            </a:prstGeom>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9E8F0"/>
        </a:solidFill>
        <a:effectLst/>
      </p:bgPr>
    </p:bg>
    <p:spTree>
      <p:nvGrpSpPr>
        <p:cNvPr id="1" name=""/>
        <p:cNvGrpSpPr/>
        <p:nvPr/>
      </p:nvGrpSpPr>
      <p:grpSpPr>
        <a:xfrm>
          <a:off x="0" y="0"/>
          <a:ext cx="0" cy="0"/>
          <a:chOff x="0" y="0"/>
          <a:chExt cx="0" cy="0"/>
        </a:xfrm>
      </p:grpSpPr>
      <p:pic>
        <p:nvPicPr>
          <p:cNvPr id="101" name="Stripe" descr="Gradient stripe"/>
          <p:cNvPicPr>
            <a:picLocks noChangeAspect="1"/>
          </p:cNvPicPr>
          <p:nvPr/>
        </p:nvPicPr>
        <p:blipFill>
          <a:blip r:embed="rId3"/>
          <a:stretch>
            <a:fillRect/>
          </a:stretch>
        </p:blipFill>
        <p:spPr>
          <a:xfrm>
            <a:off x="0" y="0"/>
            <a:ext cx="12191695" cy="50292"/>
          </a:xfrm>
          <a:prstGeom prst="rect">
            <a:avLst/>
          </a:prstGeom>
        </p:spPr>
      </p:pic>
      <p:pic>
        <p:nvPicPr>
          <p:cNvPr id="102" name="UNNATI logo" descr="UNNATI logo"/>
          <p:cNvPicPr>
            <a:picLocks noChangeAspect="1"/>
          </p:cNvPicPr>
          <p:nvPr/>
        </p:nvPicPr>
        <p:blipFill>
          <a:blip r:embed="rId4"/>
          <a:stretch>
            <a:fillRect/>
          </a:stretch>
        </p:blipFill>
        <p:spPr>
          <a:xfrm>
            <a:off x="10938967" y="292608"/>
            <a:ext cx="566928" cy="259653"/>
          </a:xfrm>
          <a:prstGeom prst="rect">
            <a:avLst/>
          </a:prstGeom>
        </p:spPr>
      </p:pic>
      <p:sp>
        <p:nvSpPr>
          <p:cNvPr id="103" name="Eyebrow"/>
          <p:cNvSpPr txBox="1"/>
          <p:nvPr/>
        </p:nvSpPr>
        <p:spPr>
          <a:xfrm>
            <a:off x="685800" y="512064"/>
            <a:ext cx="5486400" cy="274320"/>
          </a:xfrm>
          <a:prstGeom prst="rect">
            <a:avLst/>
          </a:prstGeom>
          <a:noFill/>
          <a:ln/>
        </p:spPr>
        <p:txBody>
          <a:bodyPr wrap="square" lIns="0" tIns="0" rIns="0" bIns="0" rtlCol="0" anchor="ctr"/>
          <a:lstStyle/>
          <a:p>
            <a:pPr marL="0" indent="0" algn="l">
              <a:buNone/>
            </a:pPr>
            <a:r>
              <a:rPr lang="en-US" sz="1300" b="1" i="0" kern="0" spc="200" dirty="0">
                <a:solidFill>
                  <a:srgbClr val="2A0081"/>
                </a:solidFill>
                <a:latin typeface="Arial"/>
                <a:ea typeface="Arial"/>
                <a:cs typeface="Arial"/>
              </a:rPr>
              <a:t>TRANSLATE DEMAND</a:t>
            </a:r>
          </a:p>
        </p:txBody>
      </p:sp>
      <p:sp>
        <p:nvSpPr>
          <p:cNvPr id="104" name="Title"/>
          <p:cNvSpPr txBox="1"/>
          <p:nvPr/>
        </p:nvSpPr>
        <p:spPr>
          <a:xfrm>
            <a:off x="685800" y="768096"/>
            <a:ext cx="10820095" cy="777240"/>
          </a:xfrm>
          <a:prstGeom prst="rect">
            <a:avLst/>
          </a:prstGeom>
          <a:noFill/>
          <a:ln/>
        </p:spPr>
        <p:txBody>
          <a:bodyPr wrap="square" lIns="0" tIns="0" rIns="0" bIns="0" rtlCol="0" anchor="ctr"/>
          <a:lstStyle/>
          <a:p>
            <a:pPr marL="0" indent="0" algn="l">
              <a:buNone/>
            </a:pPr>
            <a:r>
              <a:rPr lang="en-US" sz="2650" b="1" i="0" dirty="0">
                <a:solidFill>
                  <a:srgbClr val="14142B"/>
                </a:solidFill>
                <a:latin typeface="Calibri"/>
                <a:ea typeface="Calibri"/>
                <a:cs typeface="Calibri"/>
              </a:rPr>
              <a:t>UNNATI converts Government demand into relevant demand for every Training Institution</a:t>
            </a:r>
          </a:p>
        </p:txBody>
      </p:sp>
      <p:sp>
        <p:nvSpPr>
          <p:cNvPr id="105" name="Subtitle"/>
          <p:cNvSpPr txBox="1"/>
          <p:nvPr/>
        </p:nvSpPr>
        <p:spPr>
          <a:xfrm>
            <a:off x="685800" y="1640000"/>
            <a:ext cx="8000000" cy="320000"/>
          </a:xfrm>
          <a:prstGeom prst="rect">
            <a:avLst/>
          </a:prstGeom>
          <a:noFill/>
          <a:ln/>
        </p:spPr>
        <p:txBody>
          <a:bodyPr wrap="square" lIns="0" tIns="0" rIns="0" bIns="0" rtlCol="0" anchor="ctr"/>
          <a:lstStyle/>
          <a:p>
            <a:pPr marL="0" indent="0" algn="l">
              <a:buNone/>
            </a:pPr>
            <a:r>
              <a:rPr lang="en-US" sz="1600" b="0" i="1" dirty="0">
                <a:solidFill>
                  <a:srgbClr val="5B5B70"/>
                </a:solidFill>
                <a:latin typeface="Calibri"/>
                <a:ea typeface="Calibri"/>
                <a:cs typeface="Calibri"/>
              </a:rPr>
              <a:t>A CBP identifies Government need. Each TI responds within its mandate.</a:t>
            </a:r>
          </a:p>
        </p:txBody>
      </p:sp>
      <p:sp>
        <p:nvSpPr>
          <p:cNvPr id="106" name="CBP card"/>
          <p:cNvSpPr/>
          <p:nvPr/>
        </p:nvSpPr>
        <p:spPr>
          <a:xfrm>
            <a:off x="685800" y="2770000"/>
            <a:ext cx="3300000" cy="1050000"/>
          </a:xfrm>
          <a:prstGeom prst="rect">
            <a:avLst/>
          </a:prstGeom>
          <a:solidFill>
            <a:srgbClr val="FFFFFF"/>
          </a:solidFill>
          <a:ln w="9525">
            <a:solidFill>
              <a:srgbClr val="E4E4EC"/>
            </a:solidFill>
            <a:prstDash val="solid"/>
          </a:ln>
        </p:spPr>
        <p:txBody>
          <a:bodyPr wrap="square" lIns="91440" tIns="45720" rIns="91440" bIns="45720" rtlCol="0" anchor="ctr"/>
          <a:lstStyle/>
          <a:p>
            <a:pPr marL="0" indent="0" algn="ctr">
              <a:buNone/>
            </a:pPr>
            <a:r>
              <a:rPr lang="en-US" sz="1800" b="1" i="0" dirty="0">
                <a:solidFill>
                  <a:srgbClr val="14142B"/>
                </a:solidFill>
                <a:latin typeface="Calibri"/>
                <a:ea typeface="Calibri"/>
                <a:cs typeface="Calibri"/>
              </a:rPr>
              <a:t>Capacity Building Plans</a:t>
            </a:r>
          </a:p>
          <a:p>
            <a:pPr marL="0" indent="0" algn="ctr">
              <a:buNone/>
            </a:pPr>
            <a:r>
              <a:rPr lang="en-US" sz="1500" b="0" i="0" dirty="0">
                <a:solidFill>
                  <a:srgbClr val="5B5B70"/>
                </a:solidFill>
                <a:latin typeface="Calibri"/>
                <a:ea typeface="Calibri"/>
                <a:cs typeface="Calibri"/>
              </a:rPr>
              <a:t>What capacity is required?</a:t>
            </a:r>
          </a:p>
        </p:txBody>
      </p:sp>
      <p:sp>
        <p:nvSpPr>
          <p:cNvPr id="5001" name="Corner mark"/>
          <p:cNvSpPr/>
          <p:nvPr/>
        </p:nvSpPr>
        <p:spPr>
          <a:xfrm>
            <a:off x="685800" y="2764056"/>
            <a:ext cx="77724" cy="11887"/>
          </a:xfrm>
          <a:prstGeom prst="rect">
            <a:avLst/>
          </a:prstGeom>
          <a:solidFill>
            <a:srgbClr val="B9B9CC"/>
          </a:solidFill>
          <a:ln>
            <a:noFill/>
          </a:ln>
        </p:spPr>
        <p:txBody>
          <a:bodyPr/>
          <a:lstStyle/>
          <a:p>
            <a:endParaRPr lang="en-US"/>
          </a:p>
        </p:txBody>
      </p:sp>
      <p:sp>
        <p:nvSpPr>
          <p:cNvPr id="5002" name="Corner mark"/>
          <p:cNvSpPr/>
          <p:nvPr/>
        </p:nvSpPr>
        <p:spPr>
          <a:xfrm>
            <a:off x="679856" y="2770000"/>
            <a:ext cx="11887" cy="77724"/>
          </a:xfrm>
          <a:prstGeom prst="rect">
            <a:avLst/>
          </a:prstGeom>
          <a:solidFill>
            <a:srgbClr val="B9B9CC"/>
          </a:solidFill>
          <a:ln>
            <a:noFill/>
          </a:ln>
        </p:spPr>
        <p:txBody>
          <a:bodyPr/>
          <a:lstStyle/>
          <a:p>
            <a:endParaRPr lang="en-US"/>
          </a:p>
        </p:txBody>
      </p:sp>
      <p:sp>
        <p:nvSpPr>
          <p:cNvPr id="5003" name="Corner mark"/>
          <p:cNvSpPr/>
          <p:nvPr/>
        </p:nvSpPr>
        <p:spPr>
          <a:xfrm>
            <a:off x="3908076" y="2764056"/>
            <a:ext cx="77724" cy="11887"/>
          </a:xfrm>
          <a:prstGeom prst="rect">
            <a:avLst/>
          </a:prstGeom>
          <a:solidFill>
            <a:srgbClr val="B9B9CC"/>
          </a:solidFill>
          <a:ln>
            <a:noFill/>
          </a:ln>
        </p:spPr>
        <p:txBody>
          <a:bodyPr/>
          <a:lstStyle/>
          <a:p>
            <a:endParaRPr lang="en-US"/>
          </a:p>
        </p:txBody>
      </p:sp>
      <p:sp>
        <p:nvSpPr>
          <p:cNvPr id="5004" name="Corner mark"/>
          <p:cNvSpPr/>
          <p:nvPr/>
        </p:nvSpPr>
        <p:spPr>
          <a:xfrm>
            <a:off x="3979857" y="2770000"/>
            <a:ext cx="11887" cy="77724"/>
          </a:xfrm>
          <a:prstGeom prst="rect">
            <a:avLst/>
          </a:prstGeom>
          <a:solidFill>
            <a:srgbClr val="B9B9CC"/>
          </a:solidFill>
          <a:ln>
            <a:noFill/>
          </a:ln>
        </p:spPr>
        <p:txBody>
          <a:bodyPr/>
          <a:lstStyle/>
          <a:p>
            <a:endParaRPr lang="en-US"/>
          </a:p>
        </p:txBody>
      </p:sp>
      <p:sp>
        <p:nvSpPr>
          <p:cNvPr id="5005" name="Corner mark"/>
          <p:cNvSpPr/>
          <p:nvPr/>
        </p:nvSpPr>
        <p:spPr>
          <a:xfrm>
            <a:off x="685800" y="3814056"/>
            <a:ext cx="77724" cy="11887"/>
          </a:xfrm>
          <a:prstGeom prst="rect">
            <a:avLst/>
          </a:prstGeom>
          <a:solidFill>
            <a:srgbClr val="B9B9CC"/>
          </a:solidFill>
          <a:ln>
            <a:noFill/>
          </a:ln>
        </p:spPr>
        <p:txBody>
          <a:bodyPr/>
          <a:lstStyle/>
          <a:p>
            <a:endParaRPr lang="en-US"/>
          </a:p>
        </p:txBody>
      </p:sp>
      <p:sp>
        <p:nvSpPr>
          <p:cNvPr id="5006" name="Corner mark"/>
          <p:cNvSpPr/>
          <p:nvPr/>
        </p:nvSpPr>
        <p:spPr>
          <a:xfrm>
            <a:off x="679856" y="3742276"/>
            <a:ext cx="11887" cy="77724"/>
          </a:xfrm>
          <a:prstGeom prst="rect">
            <a:avLst/>
          </a:prstGeom>
          <a:solidFill>
            <a:srgbClr val="B9B9CC"/>
          </a:solidFill>
          <a:ln>
            <a:noFill/>
          </a:ln>
        </p:spPr>
        <p:txBody>
          <a:bodyPr/>
          <a:lstStyle/>
          <a:p>
            <a:endParaRPr lang="en-US"/>
          </a:p>
        </p:txBody>
      </p:sp>
      <p:sp>
        <p:nvSpPr>
          <p:cNvPr id="5007" name="Corner mark"/>
          <p:cNvSpPr/>
          <p:nvPr/>
        </p:nvSpPr>
        <p:spPr>
          <a:xfrm>
            <a:off x="3908076" y="3814056"/>
            <a:ext cx="77724" cy="11887"/>
          </a:xfrm>
          <a:prstGeom prst="rect">
            <a:avLst/>
          </a:prstGeom>
          <a:solidFill>
            <a:srgbClr val="B9B9CC"/>
          </a:solidFill>
          <a:ln>
            <a:noFill/>
          </a:ln>
        </p:spPr>
        <p:txBody>
          <a:bodyPr/>
          <a:lstStyle/>
          <a:p>
            <a:endParaRPr lang="en-US"/>
          </a:p>
        </p:txBody>
      </p:sp>
      <p:sp>
        <p:nvSpPr>
          <p:cNvPr id="5008" name="Corner mark"/>
          <p:cNvSpPr/>
          <p:nvPr/>
        </p:nvSpPr>
        <p:spPr>
          <a:xfrm>
            <a:off x="3979857" y="3742276"/>
            <a:ext cx="11887" cy="77724"/>
          </a:xfrm>
          <a:prstGeom prst="rect">
            <a:avLst/>
          </a:prstGeom>
          <a:solidFill>
            <a:srgbClr val="B9B9CC"/>
          </a:solidFill>
          <a:ln>
            <a:noFill/>
          </a:ln>
        </p:spPr>
        <p:txBody>
          <a:bodyPr/>
          <a:lstStyle/>
          <a:p>
            <a:endParaRPr lang="en-US"/>
          </a:p>
        </p:txBody>
      </p:sp>
      <p:sp>
        <p:nvSpPr>
          <p:cNvPr id="107" name="TI card"/>
          <p:cNvSpPr/>
          <p:nvPr/>
        </p:nvSpPr>
        <p:spPr>
          <a:xfrm>
            <a:off x="685800" y="4120000"/>
            <a:ext cx="3300000" cy="1050000"/>
          </a:xfrm>
          <a:prstGeom prst="rect">
            <a:avLst/>
          </a:prstGeom>
          <a:solidFill>
            <a:srgbClr val="FFFFFF"/>
          </a:solidFill>
          <a:ln w="9525">
            <a:solidFill>
              <a:srgbClr val="E4E4EC"/>
            </a:solidFill>
            <a:prstDash val="solid"/>
          </a:ln>
        </p:spPr>
        <p:txBody>
          <a:bodyPr wrap="square" lIns="91440" tIns="45720" rIns="91440" bIns="45720" rtlCol="0" anchor="ctr"/>
          <a:lstStyle/>
          <a:p>
            <a:pPr marL="0" indent="0" algn="ctr">
              <a:buNone/>
            </a:pPr>
            <a:r>
              <a:rPr lang="en-US" sz="1800" b="1" i="0" dirty="0">
                <a:solidFill>
                  <a:srgbClr val="14142B"/>
                </a:solidFill>
                <a:latin typeface="Calibri"/>
                <a:ea typeface="Calibri"/>
                <a:cs typeface="Calibri"/>
              </a:rPr>
              <a:t>TI Profile &amp; Mandate</a:t>
            </a:r>
          </a:p>
          <a:p>
            <a:pPr marL="0" indent="0" algn="ctr">
              <a:buNone/>
            </a:pPr>
            <a:r>
              <a:rPr lang="en-US" sz="1500" b="0" i="0" dirty="0">
                <a:solidFill>
                  <a:srgbClr val="5B5B70"/>
                </a:solidFill>
                <a:latin typeface="Calibri"/>
                <a:ea typeface="Calibri"/>
                <a:cs typeface="Calibri"/>
              </a:rPr>
              <a:t>Who and what does the TI serve?</a:t>
            </a:r>
          </a:p>
        </p:txBody>
      </p:sp>
      <p:sp>
        <p:nvSpPr>
          <p:cNvPr id="5009" name="Corner mark"/>
          <p:cNvSpPr/>
          <p:nvPr/>
        </p:nvSpPr>
        <p:spPr>
          <a:xfrm>
            <a:off x="685800" y="4114056"/>
            <a:ext cx="77724" cy="11887"/>
          </a:xfrm>
          <a:prstGeom prst="rect">
            <a:avLst/>
          </a:prstGeom>
          <a:solidFill>
            <a:srgbClr val="B9B9CC"/>
          </a:solidFill>
          <a:ln>
            <a:noFill/>
          </a:ln>
        </p:spPr>
        <p:txBody>
          <a:bodyPr/>
          <a:lstStyle/>
          <a:p>
            <a:endParaRPr lang="en-US"/>
          </a:p>
        </p:txBody>
      </p:sp>
      <p:sp>
        <p:nvSpPr>
          <p:cNvPr id="5010" name="Corner mark"/>
          <p:cNvSpPr/>
          <p:nvPr/>
        </p:nvSpPr>
        <p:spPr>
          <a:xfrm>
            <a:off x="679856" y="4120000"/>
            <a:ext cx="11887" cy="77724"/>
          </a:xfrm>
          <a:prstGeom prst="rect">
            <a:avLst/>
          </a:prstGeom>
          <a:solidFill>
            <a:srgbClr val="B9B9CC"/>
          </a:solidFill>
          <a:ln>
            <a:noFill/>
          </a:ln>
        </p:spPr>
        <p:txBody>
          <a:bodyPr/>
          <a:lstStyle/>
          <a:p>
            <a:endParaRPr lang="en-US"/>
          </a:p>
        </p:txBody>
      </p:sp>
      <p:sp>
        <p:nvSpPr>
          <p:cNvPr id="5011" name="Corner mark"/>
          <p:cNvSpPr/>
          <p:nvPr/>
        </p:nvSpPr>
        <p:spPr>
          <a:xfrm>
            <a:off x="3908076" y="4114056"/>
            <a:ext cx="77724" cy="11887"/>
          </a:xfrm>
          <a:prstGeom prst="rect">
            <a:avLst/>
          </a:prstGeom>
          <a:solidFill>
            <a:srgbClr val="B9B9CC"/>
          </a:solidFill>
          <a:ln>
            <a:noFill/>
          </a:ln>
        </p:spPr>
        <p:txBody>
          <a:bodyPr/>
          <a:lstStyle/>
          <a:p>
            <a:endParaRPr lang="en-US"/>
          </a:p>
        </p:txBody>
      </p:sp>
      <p:sp>
        <p:nvSpPr>
          <p:cNvPr id="5012" name="Corner mark"/>
          <p:cNvSpPr/>
          <p:nvPr/>
        </p:nvSpPr>
        <p:spPr>
          <a:xfrm>
            <a:off x="3979857" y="4120000"/>
            <a:ext cx="11887" cy="77724"/>
          </a:xfrm>
          <a:prstGeom prst="rect">
            <a:avLst/>
          </a:prstGeom>
          <a:solidFill>
            <a:srgbClr val="B9B9CC"/>
          </a:solidFill>
          <a:ln>
            <a:noFill/>
          </a:ln>
        </p:spPr>
        <p:txBody>
          <a:bodyPr/>
          <a:lstStyle/>
          <a:p>
            <a:endParaRPr lang="en-US"/>
          </a:p>
        </p:txBody>
      </p:sp>
      <p:sp>
        <p:nvSpPr>
          <p:cNvPr id="5013" name="Corner mark"/>
          <p:cNvSpPr/>
          <p:nvPr/>
        </p:nvSpPr>
        <p:spPr>
          <a:xfrm>
            <a:off x="685800" y="5164056"/>
            <a:ext cx="77724" cy="11887"/>
          </a:xfrm>
          <a:prstGeom prst="rect">
            <a:avLst/>
          </a:prstGeom>
          <a:solidFill>
            <a:srgbClr val="B9B9CC"/>
          </a:solidFill>
          <a:ln>
            <a:noFill/>
          </a:ln>
        </p:spPr>
        <p:txBody>
          <a:bodyPr/>
          <a:lstStyle/>
          <a:p>
            <a:endParaRPr lang="en-US"/>
          </a:p>
        </p:txBody>
      </p:sp>
      <p:sp>
        <p:nvSpPr>
          <p:cNvPr id="5014" name="Corner mark"/>
          <p:cNvSpPr/>
          <p:nvPr/>
        </p:nvSpPr>
        <p:spPr>
          <a:xfrm>
            <a:off x="679856" y="5092276"/>
            <a:ext cx="11887" cy="77724"/>
          </a:xfrm>
          <a:prstGeom prst="rect">
            <a:avLst/>
          </a:prstGeom>
          <a:solidFill>
            <a:srgbClr val="B9B9CC"/>
          </a:solidFill>
          <a:ln>
            <a:noFill/>
          </a:ln>
        </p:spPr>
        <p:txBody>
          <a:bodyPr/>
          <a:lstStyle/>
          <a:p>
            <a:endParaRPr lang="en-US"/>
          </a:p>
        </p:txBody>
      </p:sp>
      <p:sp>
        <p:nvSpPr>
          <p:cNvPr id="5015" name="Corner mark"/>
          <p:cNvSpPr/>
          <p:nvPr/>
        </p:nvSpPr>
        <p:spPr>
          <a:xfrm>
            <a:off x="3908076" y="5164056"/>
            <a:ext cx="77724" cy="11887"/>
          </a:xfrm>
          <a:prstGeom prst="rect">
            <a:avLst/>
          </a:prstGeom>
          <a:solidFill>
            <a:srgbClr val="B9B9CC"/>
          </a:solidFill>
          <a:ln>
            <a:noFill/>
          </a:ln>
        </p:spPr>
        <p:txBody>
          <a:bodyPr/>
          <a:lstStyle/>
          <a:p>
            <a:endParaRPr lang="en-US"/>
          </a:p>
        </p:txBody>
      </p:sp>
      <p:sp>
        <p:nvSpPr>
          <p:cNvPr id="5016" name="Corner mark"/>
          <p:cNvSpPr/>
          <p:nvPr/>
        </p:nvSpPr>
        <p:spPr>
          <a:xfrm>
            <a:off x="3979857" y="5092276"/>
            <a:ext cx="11887" cy="77724"/>
          </a:xfrm>
          <a:prstGeom prst="rect">
            <a:avLst/>
          </a:prstGeom>
          <a:solidFill>
            <a:srgbClr val="B9B9CC"/>
          </a:solidFill>
          <a:ln>
            <a:noFill/>
          </a:ln>
        </p:spPr>
        <p:txBody>
          <a:bodyPr/>
          <a:lstStyle/>
          <a:p>
            <a:endParaRPr lang="en-US"/>
          </a:p>
        </p:txBody>
      </p:sp>
      <p:sp>
        <p:nvSpPr>
          <p:cNvPr id="108" name="Coverage label"/>
          <p:cNvSpPr txBox="1"/>
          <p:nvPr/>
        </p:nvSpPr>
        <p:spPr>
          <a:xfrm>
            <a:off x="4700000" y="2770000"/>
            <a:ext cx="3400000" cy="320000"/>
          </a:xfrm>
          <a:prstGeom prst="rect">
            <a:avLst/>
          </a:prstGeom>
          <a:noFill/>
          <a:ln/>
        </p:spPr>
        <p:txBody>
          <a:bodyPr wrap="square" lIns="0" tIns="0" rIns="0" bIns="0" rtlCol="0" anchor="ctr"/>
          <a:lstStyle/>
          <a:p>
            <a:pPr marL="0" indent="0" algn="ctr">
              <a:buNone/>
            </a:pPr>
            <a:r>
              <a:rPr lang="en-US" sz="1600" b="1" i="0" dirty="0">
                <a:solidFill>
                  <a:srgbClr val="F56A02"/>
                </a:solidFill>
                <a:latin typeface="Calibri"/>
                <a:ea typeface="Calibri"/>
                <a:cs typeface="Calibri"/>
              </a:rPr>
              <a:t>Approved mandate and coverage</a:t>
            </a:r>
          </a:p>
        </p:txBody>
      </p:sp>
      <p:sp>
        <p:nvSpPr>
          <p:cNvPr id="109" name="UNNATI box"/>
          <p:cNvSpPr/>
          <p:nvPr/>
        </p:nvSpPr>
        <p:spPr>
          <a:xfrm>
            <a:off x="5000000" y="3320000"/>
            <a:ext cx="2800000" cy="1150000"/>
          </a:xfrm>
          <a:prstGeom prst="roundRect">
            <a:avLst>
              <a:gd name="adj" fmla="val 6000"/>
            </a:avLst>
          </a:prstGeom>
          <a:solidFill>
            <a:srgbClr val="2A0081"/>
          </a:solidFill>
          <a:ln>
            <a:noFill/>
          </a:ln>
        </p:spPr>
        <p:txBody>
          <a:bodyPr wrap="square" lIns="91440" tIns="45720" rIns="91440" bIns="45720" rtlCol="0" anchor="ctr"/>
          <a:lstStyle/>
          <a:p>
            <a:pPr marL="0" indent="0" algn="ctr">
              <a:buNone/>
            </a:pPr>
            <a:r>
              <a:rPr lang="en-US" sz="2000" b="1" i="0" dirty="0">
                <a:solidFill>
                  <a:srgbClr val="FFFFFF"/>
                </a:solidFill>
                <a:latin typeface="Calibri"/>
                <a:ea typeface="Calibri"/>
                <a:cs typeface="Calibri"/>
              </a:rPr>
              <a:t>UNNATI</a:t>
            </a:r>
          </a:p>
          <a:p>
            <a:pPr marL="0" indent="0" algn="ctr">
              <a:buNone/>
            </a:pPr>
            <a:r>
              <a:rPr lang="en-US" sz="2000" b="1" i="0" dirty="0">
                <a:solidFill>
                  <a:srgbClr val="FFFFFF"/>
                </a:solidFill>
                <a:latin typeface="Calibri"/>
                <a:ea typeface="Calibri"/>
                <a:cs typeface="Calibri"/>
              </a:rPr>
              <a:t>Demand Intelligence</a:t>
            </a:r>
          </a:p>
        </p:txBody>
      </p:sp>
      <p:sp>
        <p:nvSpPr>
          <p:cNvPr id="110" name="TI demand box"/>
          <p:cNvSpPr/>
          <p:nvPr/>
        </p:nvSpPr>
        <p:spPr>
          <a:xfrm>
            <a:off x="8800000" y="3320000"/>
            <a:ext cx="2705895" cy="1150000"/>
          </a:xfrm>
          <a:prstGeom prst="roundRect">
            <a:avLst>
              <a:gd name="adj" fmla="val 6000"/>
            </a:avLst>
          </a:prstGeom>
          <a:solidFill>
            <a:srgbClr val="2A0081"/>
          </a:solidFill>
          <a:ln>
            <a:noFill/>
          </a:ln>
        </p:spPr>
        <p:txBody>
          <a:bodyPr wrap="square" lIns="91440" tIns="45720" rIns="91440" bIns="45720" rtlCol="0" anchor="ctr"/>
          <a:lstStyle/>
          <a:p>
            <a:pPr marL="0" indent="0" algn="ctr">
              <a:buNone/>
            </a:pPr>
            <a:r>
              <a:rPr lang="en-US" sz="2000" b="1" i="0" dirty="0">
                <a:solidFill>
                  <a:srgbClr val="FFFFFF"/>
                </a:solidFill>
                <a:latin typeface="Calibri"/>
                <a:ea typeface="Calibri"/>
                <a:cs typeface="Calibri"/>
              </a:rPr>
              <a:t>TI-Specific</a:t>
            </a:r>
          </a:p>
          <a:p>
            <a:pPr marL="0" indent="0" algn="ctr">
              <a:buNone/>
            </a:pPr>
            <a:r>
              <a:rPr lang="en-US" sz="2000" b="1" i="0" dirty="0">
                <a:solidFill>
                  <a:srgbClr val="FFFFFF"/>
                </a:solidFill>
                <a:latin typeface="Calibri"/>
                <a:ea typeface="Calibri"/>
                <a:cs typeface="Calibri"/>
              </a:rPr>
              <a:t>Capacity-Building Demand</a:t>
            </a:r>
          </a:p>
        </p:txBody>
      </p:sp>
      <p:cxnSp>
        <p:nvCxnSpPr>
          <p:cNvPr id="111" name="Arrow"/>
          <p:cNvCxnSpPr/>
          <p:nvPr/>
        </p:nvCxnSpPr>
        <p:spPr>
          <a:xfrm>
            <a:off x="3985800" y="3295000"/>
            <a:ext cx="1014200" cy="475000"/>
          </a:xfrm>
          <a:prstGeom prst="line">
            <a:avLst/>
          </a:prstGeom>
          <a:ln w="22225">
            <a:solidFill>
              <a:srgbClr val="F56A02"/>
            </a:solidFill>
            <a:tailEnd type="triangle" w="med" len="med"/>
          </a:ln>
        </p:spPr>
      </p:cxnSp>
      <p:cxnSp>
        <p:nvCxnSpPr>
          <p:cNvPr id="112" name="Arrow"/>
          <p:cNvCxnSpPr/>
          <p:nvPr/>
        </p:nvCxnSpPr>
        <p:spPr>
          <a:xfrm flipV="1">
            <a:off x="3985800" y="4020000"/>
            <a:ext cx="1014200" cy="625000"/>
          </a:xfrm>
          <a:prstGeom prst="line">
            <a:avLst/>
          </a:prstGeom>
          <a:ln w="22225">
            <a:solidFill>
              <a:srgbClr val="F56A02"/>
            </a:solidFill>
            <a:tailEnd type="triangle" w="med" len="med"/>
          </a:ln>
        </p:spPr>
      </p:cxnSp>
      <p:cxnSp>
        <p:nvCxnSpPr>
          <p:cNvPr id="113" name="Arrow"/>
          <p:cNvCxnSpPr/>
          <p:nvPr/>
        </p:nvCxnSpPr>
        <p:spPr>
          <a:xfrm>
            <a:off x="7800000" y="3895000"/>
            <a:ext cx="1000000" cy="0"/>
          </a:xfrm>
          <a:prstGeom prst="line">
            <a:avLst/>
          </a:prstGeom>
          <a:ln w="22225">
            <a:solidFill>
              <a:srgbClr val="F56A02"/>
            </a:solidFill>
            <a:tailEnd type="triangle" w="med" len="med"/>
          </a:ln>
        </p:spPr>
      </p:cxnSp>
      <p:sp>
        <p:nvSpPr>
          <p:cNvPr id="114" name="Mandate detail"/>
          <p:cNvSpPr txBox="1"/>
          <p:nvPr/>
        </p:nvSpPr>
        <p:spPr>
          <a:xfrm>
            <a:off x="4850000" y="4720000"/>
            <a:ext cx="3100000" cy="1100000"/>
          </a:xfrm>
          <a:prstGeom prst="rect">
            <a:avLst/>
          </a:prstGeom>
          <a:noFill/>
          <a:ln/>
        </p:spPr>
        <p:txBody>
          <a:bodyPr wrap="square" lIns="0" tIns="0" rIns="0" bIns="0" rtlCol="0" anchor="t"/>
          <a:lstStyle/>
          <a:p>
            <a:pPr marL="0" indent="0" algn="ctr">
              <a:buNone/>
            </a:pPr>
            <a:r>
              <a:rPr lang="en-US" sz="1400" b="0" i="0" dirty="0">
                <a:solidFill>
                  <a:srgbClr val="14142B"/>
                </a:solidFill>
                <a:latin typeface="Calibri"/>
                <a:ea typeface="Calibri"/>
                <a:cs typeface="Calibri"/>
              </a:rPr>
              <a:t>Departments / organisations</a:t>
            </a:r>
          </a:p>
          <a:p>
            <a:pPr marL="0" indent="0" algn="ctr">
              <a:buNone/>
            </a:pPr>
            <a:r>
              <a:rPr lang="en-US" sz="1400" b="0" i="0" dirty="0">
                <a:solidFill>
                  <a:srgbClr val="14142B"/>
                </a:solidFill>
                <a:latin typeface="Calibri"/>
                <a:ea typeface="Calibri"/>
                <a:cs typeface="Calibri"/>
              </a:rPr>
              <a:t>Sectors and roles / cadres</a:t>
            </a:r>
          </a:p>
          <a:p>
            <a:pPr marL="0" indent="0" algn="ctr">
              <a:buNone/>
            </a:pPr>
            <a:r>
              <a:rPr lang="en-US" sz="1400" b="0" i="0" dirty="0">
                <a:solidFill>
                  <a:srgbClr val="14142B"/>
                </a:solidFill>
                <a:latin typeface="Calibri"/>
                <a:ea typeface="Calibri"/>
                <a:cs typeface="Calibri"/>
              </a:rPr>
              <a:t>Geography and officer groups</a:t>
            </a:r>
          </a:p>
          <a:p>
            <a:pPr marL="0" indent="0" algn="ctr">
              <a:buNone/>
            </a:pPr>
            <a:r>
              <a:rPr lang="en-US" sz="1400" b="0" i="0" dirty="0">
                <a:solidFill>
                  <a:srgbClr val="14142B"/>
                </a:solidFill>
                <a:latin typeface="Calibri"/>
                <a:ea typeface="Calibri"/>
                <a:cs typeface="Calibri"/>
              </a:rPr>
              <a:t>Level of application (STO)</a:t>
            </a:r>
          </a:p>
        </p:txBody>
      </p:sp>
      <p:sp>
        <p:nvSpPr>
          <p:cNvPr id="115" name="Demand detail"/>
          <p:cNvSpPr txBox="1"/>
          <p:nvPr/>
        </p:nvSpPr>
        <p:spPr>
          <a:xfrm>
            <a:off x="8800000" y="4720000"/>
            <a:ext cx="2705895" cy="1100000"/>
          </a:xfrm>
          <a:prstGeom prst="rect">
            <a:avLst/>
          </a:prstGeom>
          <a:noFill/>
          <a:ln/>
        </p:spPr>
        <p:txBody>
          <a:bodyPr wrap="square" lIns="0" tIns="0" rIns="0" bIns="0" rtlCol="0" anchor="t"/>
          <a:lstStyle/>
          <a:p>
            <a:pPr marL="0" indent="0" algn="ctr">
              <a:buNone/>
            </a:pPr>
            <a:r>
              <a:rPr lang="en-US" sz="1400" b="0" i="0" dirty="0">
                <a:solidFill>
                  <a:srgbClr val="14142B"/>
                </a:solidFill>
                <a:latin typeface="Calibri"/>
                <a:ea typeface="Calibri"/>
                <a:cs typeface="Calibri"/>
              </a:rPr>
              <a:t>Competencies required by</a:t>
            </a:r>
          </a:p>
          <a:p>
            <a:pPr marL="0" indent="0" algn="ctr">
              <a:buNone/>
            </a:pPr>
            <a:r>
              <a:rPr lang="en-US" sz="1400" b="0" i="0" dirty="0">
                <a:solidFill>
                  <a:srgbClr val="14142B"/>
                </a:solidFill>
                <a:latin typeface="Calibri"/>
                <a:ea typeface="Calibri"/>
                <a:cs typeface="Calibri"/>
              </a:rPr>
              <a:t>the workforce within</a:t>
            </a:r>
          </a:p>
          <a:p>
            <a:pPr marL="0" indent="0" algn="ctr">
              <a:buNone/>
            </a:pPr>
            <a:r>
              <a:rPr lang="en-US" sz="1400" b="0" i="0" dirty="0">
                <a:solidFill>
                  <a:srgbClr val="14142B"/>
                </a:solidFill>
                <a:latin typeface="Calibri"/>
                <a:ea typeface="Calibri"/>
                <a:cs typeface="Calibri"/>
              </a:rPr>
              <a:t>the institution’s mandate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9">
    <p:bg>
      <p:bgPr>
        <a:solidFill>
          <a:srgbClr val="E9E8F0"/>
        </a:solidFill>
        <a:effectLst/>
      </p:bgPr>
    </p:bg>
    <p:spTree>
      <p:nvGrpSpPr>
        <p:cNvPr id="1" name=""/>
        <p:cNvGrpSpPr/>
        <p:nvPr/>
      </p:nvGrpSpPr>
      <p:grpSpPr>
        <a:xfrm>
          <a:off x="0" y="0"/>
          <a:ext cx="0" cy="0"/>
          <a:chOff x="0" y="0"/>
          <a:chExt cx="0" cy="0"/>
        </a:xfrm>
      </p:grpSpPr>
      <p:pic>
        <p:nvPicPr>
          <p:cNvPr id="2" name="Image 0" descr="assets/stripe_gradient.png"/>
          <p:cNvPicPr>
            <a:picLocks noChangeAspect="1"/>
          </p:cNvPicPr>
          <p:nvPr/>
        </p:nvPicPr>
        <p:blipFill>
          <a:blip r:embed="rId3"/>
          <a:stretch>
            <a:fillRect/>
          </a:stretch>
        </p:blipFill>
        <p:spPr>
          <a:xfrm>
            <a:off x="0" y="0"/>
            <a:ext cx="12191695" cy="50292"/>
          </a:xfrm>
          <a:prstGeom prst="rect">
            <a:avLst/>
          </a:prstGeom>
        </p:spPr>
      </p:pic>
      <p:pic>
        <p:nvPicPr>
          <p:cNvPr id="3" name="Image 1" descr="assets/unnati_logo.png"/>
          <p:cNvPicPr>
            <a:picLocks noChangeAspect="1"/>
          </p:cNvPicPr>
          <p:nvPr/>
        </p:nvPicPr>
        <p:blipFill>
          <a:blip r:embed="rId4"/>
          <a:stretch>
            <a:fillRect/>
          </a:stretch>
        </p:blipFill>
        <p:spPr>
          <a:xfrm>
            <a:off x="10938967" y="292608"/>
            <a:ext cx="566928" cy="259653"/>
          </a:xfrm>
          <a:prstGeom prst="rect">
            <a:avLst/>
          </a:prstGeom>
        </p:spPr>
      </p:pic>
      <p:sp>
        <p:nvSpPr>
          <p:cNvPr id="4" name="Text 0"/>
          <p:cNvSpPr txBox="1"/>
          <p:nvPr/>
        </p:nvSpPr>
        <p:spPr>
          <a:xfrm>
            <a:off x="685800" y="512064"/>
            <a:ext cx="5486400" cy="274320"/>
          </a:xfrm>
          <a:prstGeom prst="rect">
            <a:avLst/>
          </a:prstGeom>
          <a:noFill/>
          <a:ln/>
        </p:spPr>
        <p:txBody>
          <a:bodyPr wrap="square" lIns="0" tIns="0" rIns="0" bIns="0" rtlCol="0" anchor="ctr"/>
          <a:lstStyle/>
          <a:p>
            <a:pPr marL="0" indent="0" algn="l">
              <a:buNone/>
            </a:pPr>
            <a:r>
              <a:rPr lang="en-US" sz="1300" b="1" kern="0" spc="200" dirty="0">
                <a:solidFill>
                  <a:srgbClr val="2A0081"/>
                </a:solidFill>
                <a:latin typeface="Arial" pitchFamily="34" charset="0"/>
                <a:ea typeface="Arial" pitchFamily="34" charset="-122"/>
                <a:cs typeface="Arial" pitchFamily="34" charset="-120"/>
              </a:rPr>
              <a:t>TRANSLATE DEMAND</a:t>
            </a:r>
            <a:endParaRPr lang="en-US" sz="1300" dirty="0"/>
          </a:p>
        </p:txBody>
      </p:sp>
      <p:sp>
        <p:nvSpPr>
          <p:cNvPr id="5" name="Text 1"/>
          <p:cNvSpPr txBox="1"/>
          <p:nvPr/>
        </p:nvSpPr>
        <p:spPr>
          <a:xfrm>
            <a:off x="685800" y="768096"/>
            <a:ext cx="10820095" cy="777240"/>
          </a:xfrm>
          <a:prstGeom prst="rect">
            <a:avLst/>
          </a:prstGeom>
          <a:noFill/>
          <a:ln/>
        </p:spPr>
        <p:txBody>
          <a:bodyPr wrap="square" lIns="0" tIns="0" rIns="0" bIns="0" rtlCol="0" anchor="ctr"/>
          <a:lstStyle/>
          <a:p>
            <a:pPr marL="0" indent="0" algn="l">
              <a:lnSpc>
                <a:spcPct val="102000"/>
              </a:lnSpc>
              <a:buNone/>
            </a:pPr>
            <a:r>
              <a:rPr lang="en-US" sz="2650" b="1" dirty="0">
                <a:solidFill>
                  <a:srgbClr val="14142B"/>
                </a:solidFill>
                <a:latin typeface="Calibri" pitchFamily="34" charset="0"/>
                <a:ea typeface="Calibri" pitchFamily="34" charset="-122"/>
                <a:cs typeface="Calibri" pitchFamily="34" charset="-120"/>
              </a:rPr>
              <a:t>What competencies does my TI need to build in the workforce?</a:t>
            </a:r>
            <a:endParaRPr lang="en-US" sz="2650" dirty="0"/>
          </a:p>
        </p:txBody>
      </p:sp>
      <p:sp>
        <p:nvSpPr>
          <p:cNvPr id="7" name="Text 3"/>
          <p:cNvSpPr txBox="1"/>
          <p:nvPr/>
        </p:nvSpPr>
        <p:spPr>
          <a:xfrm>
            <a:off x="685800" y="1572768"/>
            <a:ext cx="6858000" cy="320040"/>
          </a:xfrm>
          <a:prstGeom prst="rect">
            <a:avLst/>
          </a:prstGeom>
          <a:noFill/>
          <a:ln/>
        </p:spPr>
        <p:txBody>
          <a:bodyPr wrap="square" lIns="0" tIns="0" rIns="0" bIns="0" rtlCol="0" anchor="ctr"/>
          <a:lstStyle/>
          <a:p>
            <a:pPr marL="0" indent="0">
              <a:buNone/>
            </a:pPr>
            <a:r>
              <a:rPr lang="en-US" sz="1600" i="1" dirty="0">
                <a:solidFill>
                  <a:srgbClr val="5B5B70"/>
                </a:solidFill>
                <a:latin typeface="Calibri" pitchFamily="34" charset="0"/>
                <a:ea typeface="Calibri" pitchFamily="34" charset="-122"/>
                <a:cs typeface="Calibri" pitchFamily="34" charset="-120"/>
              </a:rPr>
              <a:t>A live view of relevant capacity-building demand</a:t>
            </a:r>
            <a:endParaRPr lang="en-US" sz="1600" dirty="0"/>
          </a:p>
        </p:txBody>
      </p:sp>
      <p:sp>
        <p:nvSpPr>
          <p:cNvPr id="8" name="Shape 4"/>
          <p:cNvSpPr/>
          <p:nvPr/>
        </p:nvSpPr>
        <p:spPr>
          <a:xfrm>
            <a:off x="8275320" y="1481328"/>
            <a:ext cx="2331720" cy="365760"/>
          </a:xfrm>
          <a:prstGeom prst="rect">
            <a:avLst/>
          </a:prstGeom>
          <a:solidFill>
            <a:srgbClr val="F56A02"/>
          </a:solidFill>
          <a:ln/>
        </p:spPr>
        <p:txBody>
          <a:bodyPr/>
          <a:lstStyle/>
          <a:p>
            <a:endParaRPr lang="en-IN"/>
          </a:p>
        </p:txBody>
      </p:sp>
      <p:sp>
        <p:nvSpPr>
          <p:cNvPr id="9" name="Text 5"/>
          <p:cNvSpPr txBox="1"/>
          <p:nvPr/>
        </p:nvSpPr>
        <p:spPr>
          <a:xfrm>
            <a:off x="8275320" y="1481328"/>
            <a:ext cx="2331720" cy="365760"/>
          </a:xfrm>
          <a:prstGeom prst="rect">
            <a:avLst/>
          </a:prstGeom>
          <a:noFill/>
          <a:ln/>
        </p:spPr>
        <p:txBody>
          <a:bodyPr wrap="square" lIns="0" tIns="0" rIns="0" bIns="0" rtlCol="0" anchor="ctr"/>
          <a:lstStyle/>
          <a:p>
            <a:pPr marL="0" indent="0" algn="ctr">
              <a:buNone/>
            </a:pPr>
            <a:r>
              <a:rPr lang="en-US" sz="1400" b="1" kern="0" spc="50" dirty="0">
                <a:solidFill>
                  <a:srgbClr val="FFFFFF"/>
                </a:solidFill>
                <a:latin typeface="Arial" pitchFamily="34" charset="0"/>
                <a:ea typeface="Arial" pitchFamily="34" charset="-122"/>
                <a:cs typeface="Arial" pitchFamily="34" charset="-120"/>
              </a:rPr>
              <a:t>DEMONSTRATION 1</a:t>
            </a:r>
            <a:endParaRPr lang="en-US" sz="1400" dirty="0"/>
          </a:p>
        </p:txBody>
      </p:sp>
      <p:sp>
        <p:nvSpPr>
          <p:cNvPr id="10" name="Shape 6"/>
          <p:cNvSpPr/>
          <p:nvPr/>
        </p:nvSpPr>
        <p:spPr>
          <a:xfrm>
            <a:off x="685800" y="2148840"/>
            <a:ext cx="3393338" cy="1417320"/>
          </a:xfrm>
          <a:prstGeom prst="rect">
            <a:avLst/>
          </a:prstGeom>
          <a:solidFill>
            <a:srgbClr val="FFFFFF"/>
          </a:solidFill>
          <a:ln w="9525">
            <a:solidFill>
              <a:srgbClr val="E4E4EC"/>
            </a:solidFill>
            <a:prstDash val="solid"/>
          </a:ln>
        </p:spPr>
        <p:txBody>
          <a:bodyPr/>
          <a:lstStyle/>
          <a:p>
            <a:endParaRPr lang="en-IN"/>
          </a:p>
        </p:txBody>
      </p:sp>
      <p:sp>
        <p:nvSpPr>
          <p:cNvPr id="11" name="Shape 7"/>
          <p:cNvSpPr/>
          <p:nvPr/>
        </p:nvSpPr>
        <p:spPr>
          <a:xfrm>
            <a:off x="685800" y="2142896"/>
            <a:ext cx="77724" cy="11887"/>
          </a:xfrm>
          <a:prstGeom prst="rect">
            <a:avLst/>
          </a:prstGeom>
          <a:solidFill>
            <a:srgbClr val="B9B9CC"/>
          </a:solidFill>
          <a:ln/>
        </p:spPr>
        <p:txBody>
          <a:bodyPr/>
          <a:lstStyle/>
          <a:p>
            <a:endParaRPr lang="en-IN"/>
          </a:p>
        </p:txBody>
      </p:sp>
      <p:sp>
        <p:nvSpPr>
          <p:cNvPr id="12" name="Shape 8"/>
          <p:cNvSpPr/>
          <p:nvPr/>
        </p:nvSpPr>
        <p:spPr>
          <a:xfrm>
            <a:off x="679856" y="2148840"/>
            <a:ext cx="11887" cy="77724"/>
          </a:xfrm>
          <a:prstGeom prst="rect">
            <a:avLst/>
          </a:prstGeom>
          <a:solidFill>
            <a:srgbClr val="B9B9CC"/>
          </a:solidFill>
          <a:ln/>
        </p:spPr>
        <p:txBody>
          <a:bodyPr/>
          <a:lstStyle/>
          <a:p>
            <a:endParaRPr lang="en-IN"/>
          </a:p>
        </p:txBody>
      </p:sp>
      <p:sp>
        <p:nvSpPr>
          <p:cNvPr id="13" name="Shape 9"/>
          <p:cNvSpPr/>
          <p:nvPr/>
        </p:nvSpPr>
        <p:spPr>
          <a:xfrm>
            <a:off x="4001414" y="2142896"/>
            <a:ext cx="77724" cy="11887"/>
          </a:xfrm>
          <a:prstGeom prst="rect">
            <a:avLst/>
          </a:prstGeom>
          <a:solidFill>
            <a:srgbClr val="B9B9CC"/>
          </a:solidFill>
          <a:ln/>
        </p:spPr>
        <p:txBody>
          <a:bodyPr/>
          <a:lstStyle/>
          <a:p>
            <a:endParaRPr lang="en-IN"/>
          </a:p>
        </p:txBody>
      </p:sp>
      <p:sp>
        <p:nvSpPr>
          <p:cNvPr id="14" name="Shape 10"/>
          <p:cNvSpPr/>
          <p:nvPr/>
        </p:nvSpPr>
        <p:spPr>
          <a:xfrm>
            <a:off x="4073195" y="2148840"/>
            <a:ext cx="11887" cy="77724"/>
          </a:xfrm>
          <a:prstGeom prst="rect">
            <a:avLst/>
          </a:prstGeom>
          <a:solidFill>
            <a:srgbClr val="B9B9CC"/>
          </a:solidFill>
          <a:ln/>
        </p:spPr>
        <p:txBody>
          <a:bodyPr/>
          <a:lstStyle/>
          <a:p>
            <a:endParaRPr lang="en-IN"/>
          </a:p>
        </p:txBody>
      </p:sp>
      <p:sp>
        <p:nvSpPr>
          <p:cNvPr id="15" name="Shape 11"/>
          <p:cNvSpPr/>
          <p:nvPr/>
        </p:nvSpPr>
        <p:spPr>
          <a:xfrm>
            <a:off x="685800" y="3560216"/>
            <a:ext cx="77724" cy="11887"/>
          </a:xfrm>
          <a:prstGeom prst="rect">
            <a:avLst/>
          </a:prstGeom>
          <a:solidFill>
            <a:srgbClr val="B9B9CC"/>
          </a:solidFill>
          <a:ln/>
        </p:spPr>
        <p:txBody>
          <a:bodyPr/>
          <a:lstStyle/>
          <a:p>
            <a:endParaRPr lang="en-IN"/>
          </a:p>
        </p:txBody>
      </p:sp>
      <p:sp>
        <p:nvSpPr>
          <p:cNvPr id="16" name="Shape 12"/>
          <p:cNvSpPr/>
          <p:nvPr/>
        </p:nvSpPr>
        <p:spPr>
          <a:xfrm>
            <a:off x="679856" y="3488436"/>
            <a:ext cx="11887" cy="77724"/>
          </a:xfrm>
          <a:prstGeom prst="rect">
            <a:avLst/>
          </a:prstGeom>
          <a:solidFill>
            <a:srgbClr val="B9B9CC"/>
          </a:solidFill>
          <a:ln/>
        </p:spPr>
        <p:txBody>
          <a:bodyPr/>
          <a:lstStyle/>
          <a:p>
            <a:endParaRPr lang="en-IN"/>
          </a:p>
        </p:txBody>
      </p:sp>
      <p:sp>
        <p:nvSpPr>
          <p:cNvPr id="17" name="Shape 13"/>
          <p:cNvSpPr/>
          <p:nvPr/>
        </p:nvSpPr>
        <p:spPr>
          <a:xfrm>
            <a:off x="4001414" y="3560216"/>
            <a:ext cx="77724" cy="11887"/>
          </a:xfrm>
          <a:prstGeom prst="rect">
            <a:avLst/>
          </a:prstGeom>
          <a:solidFill>
            <a:srgbClr val="B9B9CC"/>
          </a:solidFill>
          <a:ln/>
        </p:spPr>
        <p:txBody>
          <a:bodyPr/>
          <a:lstStyle/>
          <a:p>
            <a:endParaRPr lang="en-IN"/>
          </a:p>
        </p:txBody>
      </p:sp>
      <p:sp>
        <p:nvSpPr>
          <p:cNvPr id="18" name="Shape 14"/>
          <p:cNvSpPr/>
          <p:nvPr/>
        </p:nvSpPr>
        <p:spPr>
          <a:xfrm>
            <a:off x="4073195" y="3488436"/>
            <a:ext cx="11887" cy="77724"/>
          </a:xfrm>
          <a:prstGeom prst="rect">
            <a:avLst/>
          </a:prstGeom>
          <a:solidFill>
            <a:srgbClr val="B9B9CC"/>
          </a:solidFill>
          <a:ln/>
        </p:spPr>
        <p:txBody>
          <a:bodyPr/>
          <a:lstStyle/>
          <a:p>
            <a:endParaRPr lang="en-IN"/>
          </a:p>
        </p:txBody>
      </p:sp>
      <p:sp>
        <p:nvSpPr>
          <p:cNvPr id="19" name="Shape 15"/>
          <p:cNvSpPr/>
          <p:nvPr/>
        </p:nvSpPr>
        <p:spPr>
          <a:xfrm>
            <a:off x="941832" y="2404872"/>
            <a:ext cx="128016" cy="128016"/>
          </a:xfrm>
          <a:prstGeom prst="ellipse">
            <a:avLst/>
          </a:prstGeom>
          <a:solidFill>
            <a:srgbClr val="F56A02"/>
          </a:solidFill>
          <a:ln/>
        </p:spPr>
        <p:txBody>
          <a:bodyPr/>
          <a:lstStyle/>
          <a:p>
            <a:endParaRPr lang="en-IN"/>
          </a:p>
        </p:txBody>
      </p:sp>
      <p:sp>
        <p:nvSpPr>
          <p:cNvPr id="20" name="Text 16"/>
          <p:cNvSpPr txBox="1"/>
          <p:nvPr/>
        </p:nvSpPr>
        <p:spPr>
          <a:xfrm>
            <a:off x="941832" y="2651760"/>
            <a:ext cx="2881274" cy="731520"/>
          </a:xfrm>
          <a:prstGeom prst="rect">
            <a:avLst/>
          </a:prstGeom>
          <a:noFill/>
          <a:ln/>
        </p:spPr>
        <p:txBody>
          <a:bodyPr wrap="square" lIns="0" tIns="0" rIns="0" bIns="0" rtlCol="0" anchor="t"/>
          <a:lstStyle/>
          <a:p>
            <a:pPr marL="0" indent="0">
              <a:lnSpc>
                <a:spcPct val="115000"/>
              </a:lnSpc>
              <a:buNone/>
            </a:pPr>
            <a:r>
              <a:rPr lang="en-US" sz="1750" b="1" dirty="0">
                <a:solidFill>
                  <a:srgbClr val="14142B"/>
                </a:solidFill>
                <a:latin typeface="Calibri" pitchFamily="34" charset="0"/>
                <a:ea typeface="Calibri" pitchFamily="34" charset="-122"/>
                <a:cs typeface="Calibri" pitchFamily="34" charset="-120"/>
              </a:rPr>
              <a:t>Competencies required</a:t>
            </a:r>
            <a:endParaRPr lang="en-US" sz="1750" dirty="0"/>
          </a:p>
        </p:txBody>
      </p:sp>
      <p:sp>
        <p:nvSpPr>
          <p:cNvPr id="21" name="Shape 17"/>
          <p:cNvSpPr/>
          <p:nvPr/>
        </p:nvSpPr>
        <p:spPr>
          <a:xfrm>
            <a:off x="4399178" y="2148840"/>
            <a:ext cx="3393338" cy="1417320"/>
          </a:xfrm>
          <a:prstGeom prst="rect">
            <a:avLst/>
          </a:prstGeom>
          <a:solidFill>
            <a:srgbClr val="FFFFFF"/>
          </a:solidFill>
          <a:ln w="9525">
            <a:solidFill>
              <a:srgbClr val="E4E4EC"/>
            </a:solidFill>
            <a:prstDash val="solid"/>
          </a:ln>
        </p:spPr>
        <p:txBody>
          <a:bodyPr/>
          <a:lstStyle/>
          <a:p>
            <a:endParaRPr lang="en-IN"/>
          </a:p>
        </p:txBody>
      </p:sp>
      <p:sp>
        <p:nvSpPr>
          <p:cNvPr id="22" name="Shape 18"/>
          <p:cNvSpPr/>
          <p:nvPr/>
        </p:nvSpPr>
        <p:spPr>
          <a:xfrm>
            <a:off x="4399178" y="2142896"/>
            <a:ext cx="77724" cy="11887"/>
          </a:xfrm>
          <a:prstGeom prst="rect">
            <a:avLst/>
          </a:prstGeom>
          <a:solidFill>
            <a:srgbClr val="B9B9CC"/>
          </a:solidFill>
          <a:ln/>
        </p:spPr>
        <p:txBody>
          <a:bodyPr/>
          <a:lstStyle/>
          <a:p>
            <a:endParaRPr lang="en-IN"/>
          </a:p>
        </p:txBody>
      </p:sp>
      <p:sp>
        <p:nvSpPr>
          <p:cNvPr id="23" name="Shape 19"/>
          <p:cNvSpPr/>
          <p:nvPr/>
        </p:nvSpPr>
        <p:spPr>
          <a:xfrm>
            <a:off x="4393235" y="2148840"/>
            <a:ext cx="11887" cy="77724"/>
          </a:xfrm>
          <a:prstGeom prst="rect">
            <a:avLst/>
          </a:prstGeom>
          <a:solidFill>
            <a:srgbClr val="B9B9CC"/>
          </a:solidFill>
          <a:ln/>
        </p:spPr>
        <p:txBody>
          <a:bodyPr/>
          <a:lstStyle/>
          <a:p>
            <a:endParaRPr lang="en-IN"/>
          </a:p>
        </p:txBody>
      </p:sp>
      <p:sp>
        <p:nvSpPr>
          <p:cNvPr id="24" name="Shape 20"/>
          <p:cNvSpPr/>
          <p:nvPr/>
        </p:nvSpPr>
        <p:spPr>
          <a:xfrm>
            <a:off x="7714793" y="2142896"/>
            <a:ext cx="77724" cy="11887"/>
          </a:xfrm>
          <a:prstGeom prst="rect">
            <a:avLst/>
          </a:prstGeom>
          <a:solidFill>
            <a:srgbClr val="B9B9CC"/>
          </a:solidFill>
          <a:ln/>
        </p:spPr>
        <p:txBody>
          <a:bodyPr/>
          <a:lstStyle/>
          <a:p>
            <a:endParaRPr lang="en-IN"/>
          </a:p>
        </p:txBody>
      </p:sp>
      <p:sp>
        <p:nvSpPr>
          <p:cNvPr id="25" name="Shape 21"/>
          <p:cNvSpPr/>
          <p:nvPr/>
        </p:nvSpPr>
        <p:spPr>
          <a:xfrm>
            <a:off x="7786573" y="2148840"/>
            <a:ext cx="11887" cy="77724"/>
          </a:xfrm>
          <a:prstGeom prst="rect">
            <a:avLst/>
          </a:prstGeom>
          <a:solidFill>
            <a:srgbClr val="B9B9CC"/>
          </a:solidFill>
          <a:ln/>
        </p:spPr>
        <p:txBody>
          <a:bodyPr/>
          <a:lstStyle/>
          <a:p>
            <a:endParaRPr lang="en-IN"/>
          </a:p>
        </p:txBody>
      </p:sp>
      <p:sp>
        <p:nvSpPr>
          <p:cNvPr id="26" name="Shape 22"/>
          <p:cNvSpPr/>
          <p:nvPr/>
        </p:nvSpPr>
        <p:spPr>
          <a:xfrm>
            <a:off x="4399178" y="3560216"/>
            <a:ext cx="77724" cy="11887"/>
          </a:xfrm>
          <a:prstGeom prst="rect">
            <a:avLst/>
          </a:prstGeom>
          <a:solidFill>
            <a:srgbClr val="B9B9CC"/>
          </a:solidFill>
          <a:ln/>
        </p:spPr>
        <p:txBody>
          <a:bodyPr/>
          <a:lstStyle/>
          <a:p>
            <a:endParaRPr lang="en-IN"/>
          </a:p>
        </p:txBody>
      </p:sp>
      <p:sp>
        <p:nvSpPr>
          <p:cNvPr id="27" name="Shape 23"/>
          <p:cNvSpPr/>
          <p:nvPr/>
        </p:nvSpPr>
        <p:spPr>
          <a:xfrm>
            <a:off x="4393235" y="3488436"/>
            <a:ext cx="11887" cy="77724"/>
          </a:xfrm>
          <a:prstGeom prst="rect">
            <a:avLst/>
          </a:prstGeom>
          <a:solidFill>
            <a:srgbClr val="B9B9CC"/>
          </a:solidFill>
          <a:ln/>
        </p:spPr>
        <p:txBody>
          <a:bodyPr/>
          <a:lstStyle/>
          <a:p>
            <a:endParaRPr lang="en-IN"/>
          </a:p>
        </p:txBody>
      </p:sp>
      <p:sp>
        <p:nvSpPr>
          <p:cNvPr id="28" name="Shape 24"/>
          <p:cNvSpPr/>
          <p:nvPr/>
        </p:nvSpPr>
        <p:spPr>
          <a:xfrm>
            <a:off x="7714793" y="3560216"/>
            <a:ext cx="77724" cy="11887"/>
          </a:xfrm>
          <a:prstGeom prst="rect">
            <a:avLst/>
          </a:prstGeom>
          <a:solidFill>
            <a:srgbClr val="B9B9CC"/>
          </a:solidFill>
          <a:ln/>
        </p:spPr>
        <p:txBody>
          <a:bodyPr/>
          <a:lstStyle/>
          <a:p>
            <a:endParaRPr lang="en-IN"/>
          </a:p>
        </p:txBody>
      </p:sp>
      <p:sp>
        <p:nvSpPr>
          <p:cNvPr id="29" name="Shape 25"/>
          <p:cNvSpPr/>
          <p:nvPr/>
        </p:nvSpPr>
        <p:spPr>
          <a:xfrm>
            <a:off x="7786573" y="3488436"/>
            <a:ext cx="11887" cy="77724"/>
          </a:xfrm>
          <a:prstGeom prst="rect">
            <a:avLst/>
          </a:prstGeom>
          <a:solidFill>
            <a:srgbClr val="B9B9CC"/>
          </a:solidFill>
          <a:ln/>
        </p:spPr>
        <p:txBody>
          <a:bodyPr/>
          <a:lstStyle/>
          <a:p>
            <a:endParaRPr lang="en-IN"/>
          </a:p>
        </p:txBody>
      </p:sp>
      <p:sp>
        <p:nvSpPr>
          <p:cNvPr id="30" name="Shape 26"/>
          <p:cNvSpPr/>
          <p:nvPr/>
        </p:nvSpPr>
        <p:spPr>
          <a:xfrm>
            <a:off x="4655210" y="2404872"/>
            <a:ext cx="128016" cy="128016"/>
          </a:xfrm>
          <a:prstGeom prst="ellipse">
            <a:avLst/>
          </a:prstGeom>
          <a:solidFill>
            <a:srgbClr val="F56A02"/>
          </a:solidFill>
          <a:ln/>
        </p:spPr>
        <p:txBody>
          <a:bodyPr/>
          <a:lstStyle/>
          <a:p>
            <a:endParaRPr lang="en-IN"/>
          </a:p>
        </p:txBody>
      </p:sp>
      <p:sp>
        <p:nvSpPr>
          <p:cNvPr id="31" name="Text 27"/>
          <p:cNvSpPr txBox="1"/>
          <p:nvPr/>
        </p:nvSpPr>
        <p:spPr>
          <a:xfrm>
            <a:off x="4655210" y="2651760"/>
            <a:ext cx="2881274" cy="731520"/>
          </a:xfrm>
          <a:prstGeom prst="rect">
            <a:avLst/>
          </a:prstGeom>
          <a:noFill/>
          <a:ln/>
        </p:spPr>
        <p:txBody>
          <a:bodyPr wrap="square" lIns="0" tIns="0" rIns="0" bIns="0" rtlCol="0" anchor="t"/>
          <a:lstStyle/>
          <a:p>
            <a:pPr marL="0" indent="0">
              <a:lnSpc>
                <a:spcPct val="115000"/>
              </a:lnSpc>
              <a:buNone/>
            </a:pPr>
            <a:r>
              <a:rPr lang="en-US" sz="1750" b="1" dirty="0">
                <a:solidFill>
                  <a:srgbClr val="14142B"/>
                </a:solidFill>
                <a:latin typeface="Calibri" pitchFamily="34" charset="0"/>
                <a:ea typeface="Calibri" pitchFamily="34" charset="-122"/>
                <a:cs typeface="Calibri" pitchFamily="34" charset="-120"/>
              </a:rPr>
              <a:t>Relevant roles / cadres</a:t>
            </a:r>
            <a:endParaRPr lang="en-US" sz="1750" dirty="0"/>
          </a:p>
        </p:txBody>
      </p:sp>
      <p:sp>
        <p:nvSpPr>
          <p:cNvPr id="32" name="Shape 28"/>
          <p:cNvSpPr/>
          <p:nvPr/>
        </p:nvSpPr>
        <p:spPr>
          <a:xfrm>
            <a:off x="8112557" y="2148840"/>
            <a:ext cx="3393338" cy="1417320"/>
          </a:xfrm>
          <a:prstGeom prst="rect">
            <a:avLst/>
          </a:prstGeom>
          <a:solidFill>
            <a:srgbClr val="FFFFFF"/>
          </a:solidFill>
          <a:ln w="9525">
            <a:solidFill>
              <a:srgbClr val="E4E4EC"/>
            </a:solidFill>
            <a:prstDash val="solid"/>
          </a:ln>
        </p:spPr>
        <p:txBody>
          <a:bodyPr/>
          <a:lstStyle/>
          <a:p>
            <a:endParaRPr lang="en-IN"/>
          </a:p>
        </p:txBody>
      </p:sp>
      <p:sp>
        <p:nvSpPr>
          <p:cNvPr id="33" name="Shape 29"/>
          <p:cNvSpPr/>
          <p:nvPr/>
        </p:nvSpPr>
        <p:spPr>
          <a:xfrm>
            <a:off x="8112557" y="2142896"/>
            <a:ext cx="77724" cy="11887"/>
          </a:xfrm>
          <a:prstGeom prst="rect">
            <a:avLst/>
          </a:prstGeom>
          <a:solidFill>
            <a:srgbClr val="B9B9CC"/>
          </a:solidFill>
          <a:ln/>
        </p:spPr>
        <p:txBody>
          <a:bodyPr/>
          <a:lstStyle/>
          <a:p>
            <a:endParaRPr lang="en-IN"/>
          </a:p>
        </p:txBody>
      </p:sp>
      <p:sp>
        <p:nvSpPr>
          <p:cNvPr id="34" name="Shape 30"/>
          <p:cNvSpPr/>
          <p:nvPr/>
        </p:nvSpPr>
        <p:spPr>
          <a:xfrm>
            <a:off x="8106613" y="2148840"/>
            <a:ext cx="11887" cy="77724"/>
          </a:xfrm>
          <a:prstGeom prst="rect">
            <a:avLst/>
          </a:prstGeom>
          <a:solidFill>
            <a:srgbClr val="B9B9CC"/>
          </a:solidFill>
          <a:ln/>
        </p:spPr>
        <p:txBody>
          <a:bodyPr/>
          <a:lstStyle/>
          <a:p>
            <a:endParaRPr lang="en-IN"/>
          </a:p>
        </p:txBody>
      </p:sp>
      <p:sp>
        <p:nvSpPr>
          <p:cNvPr id="35" name="Shape 31"/>
          <p:cNvSpPr/>
          <p:nvPr/>
        </p:nvSpPr>
        <p:spPr>
          <a:xfrm>
            <a:off x="11428171" y="2142896"/>
            <a:ext cx="77724" cy="11887"/>
          </a:xfrm>
          <a:prstGeom prst="rect">
            <a:avLst/>
          </a:prstGeom>
          <a:solidFill>
            <a:srgbClr val="B9B9CC"/>
          </a:solidFill>
          <a:ln/>
        </p:spPr>
        <p:txBody>
          <a:bodyPr/>
          <a:lstStyle/>
          <a:p>
            <a:endParaRPr lang="en-IN"/>
          </a:p>
        </p:txBody>
      </p:sp>
      <p:sp>
        <p:nvSpPr>
          <p:cNvPr id="36" name="Shape 32"/>
          <p:cNvSpPr/>
          <p:nvPr/>
        </p:nvSpPr>
        <p:spPr>
          <a:xfrm>
            <a:off x="11499952" y="2148840"/>
            <a:ext cx="11887" cy="77724"/>
          </a:xfrm>
          <a:prstGeom prst="rect">
            <a:avLst/>
          </a:prstGeom>
          <a:solidFill>
            <a:srgbClr val="B9B9CC"/>
          </a:solidFill>
          <a:ln/>
        </p:spPr>
        <p:txBody>
          <a:bodyPr/>
          <a:lstStyle/>
          <a:p>
            <a:endParaRPr lang="en-IN"/>
          </a:p>
        </p:txBody>
      </p:sp>
      <p:sp>
        <p:nvSpPr>
          <p:cNvPr id="37" name="Shape 33"/>
          <p:cNvSpPr/>
          <p:nvPr/>
        </p:nvSpPr>
        <p:spPr>
          <a:xfrm>
            <a:off x="8112557" y="3560216"/>
            <a:ext cx="77724" cy="11887"/>
          </a:xfrm>
          <a:prstGeom prst="rect">
            <a:avLst/>
          </a:prstGeom>
          <a:solidFill>
            <a:srgbClr val="B9B9CC"/>
          </a:solidFill>
          <a:ln/>
        </p:spPr>
        <p:txBody>
          <a:bodyPr/>
          <a:lstStyle/>
          <a:p>
            <a:endParaRPr lang="en-IN"/>
          </a:p>
        </p:txBody>
      </p:sp>
      <p:sp>
        <p:nvSpPr>
          <p:cNvPr id="38" name="Shape 34"/>
          <p:cNvSpPr/>
          <p:nvPr/>
        </p:nvSpPr>
        <p:spPr>
          <a:xfrm>
            <a:off x="8106613" y="3488436"/>
            <a:ext cx="11887" cy="77724"/>
          </a:xfrm>
          <a:prstGeom prst="rect">
            <a:avLst/>
          </a:prstGeom>
          <a:solidFill>
            <a:srgbClr val="B9B9CC"/>
          </a:solidFill>
          <a:ln/>
        </p:spPr>
        <p:txBody>
          <a:bodyPr/>
          <a:lstStyle/>
          <a:p>
            <a:endParaRPr lang="en-IN"/>
          </a:p>
        </p:txBody>
      </p:sp>
      <p:sp>
        <p:nvSpPr>
          <p:cNvPr id="39" name="Shape 35"/>
          <p:cNvSpPr/>
          <p:nvPr/>
        </p:nvSpPr>
        <p:spPr>
          <a:xfrm>
            <a:off x="11428171" y="3560216"/>
            <a:ext cx="77724" cy="11887"/>
          </a:xfrm>
          <a:prstGeom prst="rect">
            <a:avLst/>
          </a:prstGeom>
          <a:solidFill>
            <a:srgbClr val="B9B9CC"/>
          </a:solidFill>
          <a:ln/>
        </p:spPr>
        <p:txBody>
          <a:bodyPr/>
          <a:lstStyle/>
          <a:p>
            <a:endParaRPr lang="en-IN"/>
          </a:p>
        </p:txBody>
      </p:sp>
      <p:sp>
        <p:nvSpPr>
          <p:cNvPr id="40" name="Shape 36"/>
          <p:cNvSpPr/>
          <p:nvPr/>
        </p:nvSpPr>
        <p:spPr>
          <a:xfrm>
            <a:off x="11499952" y="3488436"/>
            <a:ext cx="11887" cy="77724"/>
          </a:xfrm>
          <a:prstGeom prst="rect">
            <a:avLst/>
          </a:prstGeom>
          <a:solidFill>
            <a:srgbClr val="B9B9CC"/>
          </a:solidFill>
          <a:ln/>
        </p:spPr>
        <p:txBody>
          <a:bodyPr/>
          <a:lstStyle/>
          <a:p>
            <a:endParaRPr lang="en-IN"/>
          </a:p>
        </p:txBody>
      </p:sp>
      <p:sp>
        <p:nvSpPr>
          <p:cNvPr id="41" name="Shape 37"/>
          <p:cNvSpPr/>
          <p:nvPr/>
        </p:nvSpPr>
        <p:spPr>
          <a:xfrm>
            <a:off x="8368589" y="2404872"/>
            <a:ext cx="128016" cy="128016"/>
          </a:xfrm>
          <a:prstGeom prst="ellipse">
            <a:avLst/>
          </a:prstGeom>
          <a:solidFill>
            <a:srgbClr val="F56A02"/>
          </a:solidFill>
          <a:ln/>
        </p:spPr>
        <p:txBody>
          <a:bodyPr/>
          <a:lstStyle/>
          <a:p>
            <a:endParaRPr lang="en-IN"/>
          </a:p>
        </p:txBody>
      </p:sp>
      <p:sp>
        <p:nvSpPr>
          <p:cNvPr id="42" name="Text 38"/>
          <p:cNvSpPr txBox="1"/>
          <p:nvPr/>
        </p:nvSpPr>
        <p:spPr>
          <a:xfrm>
            <a:off x="8368589" y="2651760"/>
            <a:ext cx="2881274" cy="731520"/>
          </a:xfrm>
          <a:prstGeom prst="rect">
            <a:avLst/>
          </a:prstGeom>
          <a:noFill/>
          <a:ln/>
        </p:spPr>
        <p:txBody>
          <a:bodyPr wrap="square" lIns="0" tIns="0" rIns="0" bIns="0" rtlCol="0" anchor="t"/>
          <a:lstStyle/>
          <a:p>
            <a:pPr marL="0" indent="0">
              <a:lnSpc>
                <a:spcPct val="115000"/>
              </a:lnSpc>
              <a:buNone/>
            </a:pPr>
            <a:r>
              <a:rPr lang="en-US" sz="1750" b="1" dirty="0">
                <a:solidFill>
                  <a:srgbClr val="14142B"/>
                </a:solidFill>
                <a:latin typeface="Calibri" pitchFamily="34" charset="0"/>
                <a:ea typeface="Calibri" pitchFamily="34" charset="-122"/>
                <a:cs typeface="Calibri" pitchFamily="34" charset="-120"/>
              </a:rPr>
              <a:t>Departments / organisations</a:t>
            </a:r>
            <a:endParaRPr lang="en-US" sz="1750" dirty="0"/>
          </a:p>
        </p:txBody>
      </p:sp>
      <p:sp>
        <p:nvSpPr>
          <p:cNvPr id="43" name="Shape 39"/>
          <p:cNvSpPr/>
          <p:nvPr/>
        </p:nvSpPr>
        <p:spPr>
          <a:xfrm>
            <a:off x="685800" y="3858768"/>
            <a:ext cx="3393338" cy="1417320"/>
          </a:xfrm>
          <a:prstGeom prst="rect">
            <a:avLst/>
          </a:prstGeom>
          <a:solidFill>
            <a:srgbClr val="FFFFFF"/>
          </a:solidFill>
          <a:ln w="9525">
            <a:solidFill>
              <a:srgbClr val="E4E4EC"/>
            </a:solidFill>
            <a:prstDash val="solid"/>
          </a:ln>
        </p:spPr>
        <p:txBody>
          <a:bodyPr/>
          <a:lstStyle/>
          <a:p>
            <a:endParaRPr lang="en-IN"/>
          </a:p>
        </p:txBody>
      </p:sp>
      <p:sp>
        <p:nvSpPr>
          <p:cNvPr id="44" name="Shape 40"/>
          <p:cNvSpPr/>
          <p:nvPr/>
        </p:nvSpPr>
        <p:spPr>
          <a:xfrm>
            <a:off x="685800" y="3852824"/>
            <a:ext cx="77724" cy="11887"/>
          </a:xfrm>
          <a:prstGeom prst="rect">
            <a:avLst/>
          </a:prstGeom>
          <a:solidFill>
            <a:srgbClr val="B9B9CC"/>
          </a:solidFill>
          <a:ln/>
        </p:spPr>
        <p:txBody>
          <a:bodyPr/>
          <a:lstStyle/>
          <a:p>
            <a:endParaRPr lang="en-IN"/>
          </a:p>
        </p:txBody>
      </p:sp>
      <p:sp>
        <p:nvSpPr>
          <p:cNvPr id="45" name="Shape 41"/>
          <p:cNvSpPr/>
          <p:nvPr/>
        </p:nvSpPr>
        <p:spPr>
          <a:xfrm>
            <a:off x="679856" y="3858768"/>
            <a:ext cx="11887" cy="77724"/>
          </a:xfrm>
          <a:prstGeom prst="rect">
            <a:avLst/>
          </a:prstGeom>
          <a:solidFill>
            <a:srgbClr val="B9B9CC"/>
          </a:solidFill>
          <a:ln/>
        </p:spPr>
        <p:txBody>
          <a:bodyPr/>
          <a:lstStyle/>
          <a:p>
            <a:endParaRPr lang="en-IN"/>
          </a:p>
        </p:txBody>
      </p:sp>
      <p:sp>
        <p:nvSpPr>
          <p:cNvPr id="46" name="Shape 42"/>
          <p:cNvSpPr/>
          <p:nvPr/>
        </p:nvSpPr>
        <p:spPr>
          <a:xfrm>
            <a:off x="4001414" y="3852824"/>
            <a:ext cx="77724" cy="11887"/>
          </a:xfrm>
          <a:prstGeom prst="rect">
            <a:avLst/>
          </a:prstGeom>
          <a:solidFill>
            <a:srgbClr val="B9B9CC"/>
          </a:solidFill>
          <a:ln/>
        </p:spPr>
        <p:txBody>
          <a:bodyPr/>
          <a:lstStyle/>
          <a:p>
            <a:endParaRPr lang="en-IN"/>
          </a:p>
        </p:txBody>
      </p:sp>
      <p:sp>
        <p:nvSpPr>
          <p:cNvPr id="47" name="Shape 43"/>
          <p:cNvSpPr/>
          <p:nvPr/>
        </p:nvSpPr>
        <p:spPr>
          <a:xfrm>
            <a:off x="4073195" y="3858768"/>
            <a:ext cx="11887" cy="77724"/>
          </a:xfrm>
          <a:prstGeom prst="rect">
            <a:avLst/>
          </a:prstGeom>
          <a:solidFill>
            <a:srgbClr val="B9B9CC"/>
          </a:solidFill>
          <a:ln/>
        </p:spPr>
        <p:txBody>
          <a:bodyPr/>
          <a:lstStyle/>
          <a:p>
            <a:endParaRPr lang="en-IN"/>
          </a:p>
        </p:txBody>
      </p:sp>
      <p:sp>
        <p:nvSpPr>
          <p:cNvPr id="48" name="Shape 44"/>
          <p:cNvSpPr/>
          <p:nvPr/>
        </p:nvSpPr>
        <p:spPr>
          <a:xfrm>
            <a:off x="685800" y="5270144"/>
            <a:ext cx="77724" cy="11887"/>
          </a:xfrm>
          <a:prstGeom prst="rect">
            <a:avLst/>
          </a:prstGeom>
          <a:solidFill>
            <a:srgbClr val="B9B9CC"/>
          </a:solidFill>
          <a:ln/>
        </p:spPr>
        <p:txBody>
          <a:bodyPr/>
          <a:lstStyle/>
          <a:p>
            <a:endParaRPr lang="en-IN"/>
          </a:p>
        </p:txBody>
      </p:sp>
      <p:sp>
        <p:nvSpPr>
          <p:cNvPr id="49" name="Shape 45"/>
          <p:cNvSpPr/>
          <p:nvPr/>
        </p:nvSpPr>
        <p:spPr>
          <a:xfrm>
            <a:off x="679856" y="5198364"/>
            <a:ext cx="11887" cy="77724"/>
          </a:xfrm>
          <a:prstGeom prst="rect">
            <a:avLst/>
          </a:prstGeom>
          <a:solidFill>
            <a:srgbClr val="B9B9CC"/>
          </a:solidFill>
          <a:ln/>
        </p:spPr>
        <p:txBody>
          <a:bodyPr/>
          <a:lstStyle/>
          <a:p>
            <a:endParaRPr lang="en-IN"/>
          </a:p>
        </p:txBody>
      </p:sp>
      <p:sp>
        <p:nvSpPr>
          <p:cNvPr id="50" name="Shape 46"/>
          <p:cNvSpPr/>
          <p:nvPr/>
        </p:nvSpPr>
        <p:spPr>
          <a:xfrm>
            <a:off x="4001414" y="5270144"/>
            <a:ext cx="77724" cy="11887"/>
          </a:xfrm>
          <a:prstGeom prst="rect">
            <a:avLst/>
          </a:prstGeom>
          <a:solidFill>
            <a:srgbClr val="B9B9CC"/>
          </a:solidFill>
          <a:ln/>
        </p:spPr>
        <p:txBody>
          <a:bodyPr/>
          <a:lstStyle/>
          <a:p>
            <a:endParaRPr lang="en-IN"/>
          </a:p>
        </p:txBody>
      </p:sp>
      <p:sp>
        <p:nvSpPr>
          <p:cNvPr id="51" name="Shape 47"/>
          <p:cNvSpPr/>
          <p:nvPr/>
        </p:nvSpPr>
        <p:spPr>
          <a:xfrm>
            <a:off x="4073195" y="5198364"/>
            <a:ext cx="11887" cy="77724"/>
          </a:xfrm>
          <a:prstGeom prst="rect">
            <a:avLst/>
          </a:prstGeom>
          <a:solidFill>
            <a:srgbClr val="B9B9CC"/>
          </a:solidFill>
          <a:ln/>
        </p:spPr>
        <p:txBody>
          <a:bodyPr/>
          <a:lstStyle/>
          <a:p>
            <a:endParaRPr lang="en-IN"/>
          </a:p>
        </p:txBody>
      </p:sp>
      <p:sp>
        <p:nvSpPr>
          <p:cNvPr id="52" name="Shape 48"/>
          <p:cNvSpPr/>
          <p:nvPr/>
        </p:nvSpPr>
        <p:spPr>
          <a:xfrm>
            <a:off x="941832" y="4114800"/>
            <a:ext cx="128016" cy="128016"/>
          </a:xfrm>
          <a:prstGeom prst="ellipse">
            <a:avLst/>
          </a:prstGeom>
          <a:solidFill>
            <a:srgbClr val="F56A02"/>
          </a:solidFill>
          <a:ln/>
        </p:spPr>
        <p:txBody>
          <a:bodyPr/>
          <a:lstStyle/>
          <a:p>
            <a:endParaRPr lang="en-IN"/>
          </a:p>
        </p:txBody>
      </p:sp>
      <p:sp>
        <p:nvSpPr>
          <p:cNvPr id="53" name="Text 49"/>
          <p:cNvSpPr txBox="1"/>
          <p:nvPr/>
        </p:nvSpPr>
        <p:spPr>
          <a:xfrm>
            <a:off x="941832" y="4361688"/>
            <a:ext cx="2881274" cy="731520"/>
          </a:xfrm>
          <a:prstGeom prst="rect">
            <a:avLst/>
          </a:prstGeom>
          <a:noFill/>
          <a:ln/>
        </p:spPr>
        <p:txBody>
          <a:bodyPr wrap="square" lIns="0" tIns="0" rIns="0" bIns="0" rtlCol="0" anchor="t"/>
          <a:lstStyle/>
          <a:p>
            <a:pPr marL="0" indent="0">
              <a:lnSpc>
                <a:spcPct val="115000"/>
              </a:lnSpc>
              <a:buNone/>
            </a:pPr>
            <a:r>
              <a:rPr lang="en-US" sz="1750" b="1" dirty="0">
                <a:solidFill>
                  <a:srgbClr val="14142B"/>
                </a:solidFill>
                <a:latin typeface="Calibri" pitchFamily="34" charset="0"/>
                <a:ea typeface="Calibri" pitchFamily="34" charset="-122"/>
                <a:cs typeface="Calibri" pitchFamily="34" charset="-120"/>
              </a:rPr>
              <a:t>Application context</a:t>
            </a:r>
            <a:endParaRPr lang="en-US" sz="1750" dirty="0"/>
          </a:p>
        </p:txBody>
      </p:sp>
      <p:sp>
        <p:nvSpPr>
          <p:cNvPr id="54" name="Shape 50"/>
          <p:cNvSpPr/>
          <p:nvPr/>
        </p:nvSpPr>
        <p:spPr>
          <a:xfrm>
            <a:off x="4399178" y="3858768"/>
            <a:ext cx="3393338" cy="1417320"/>
          </a:xfrm>
          <a:prstGeom prst="rect">
            <a:avLst/>
          </a:prstGeom>
          <a:solidFill>
            <a:srgbClr val="FFFFFF"/>
          </a:solidFill>
          <a:ln w="9525">
            <a:solidFill>
              <a:srgbClr val="E4E4EC"/>
            </a:solidFill>
            <a:prstDash val="solid"/>
          </a:ln>
        </p:spPr>
        <p:txBody>
          <a:bodyPr/>
          <a:lstStyle/>
          <a:p>
            <a:endParaRPr lang="en-IN"/>
          </a:p>
        </p:txBody>
      </p:sp>
      <p:sp>
        <p:nvSpPr>
          <p:cNvPr id="55" name="Shape 51"/>
          <p:cNvSpPr/>
          <p:nvPr/>
        </p:nvSpPr>
        <p:spPr>
          <a:xfrm>
            <a:off x="4399178" y="3852824"/>
            <a:ext cx="77724" cy="11887"/>
          </a:xfrm>
          <a:prstGeom prst="rect">
            <a:avLst/>
          </a:prstGeom>
          <a:solidFill>
            <a:srgbClr val="B9B9CC"/>
          </a:solidFill>
          <a:ln/>
        </p:spPr>
        <p:txBody>
          <a:bodyPr/>
          <a:lstStyle/>
          <a:p>
            <a:endParaRPr lang="en-IN"/>
          </a:p>
        </p:txBody>
      </p:sp>
      <p:sp>
        <p:nvSpPr>
          <p:cNvPr id="56" name="Shape 52"/>
          <p:cNvSpPr/>
          <p:nvPr/>
        </p:nvSpPr>
        <p:spPr>
          <a:xfrm>
            <a:off x="4393235" y="3858768"/>
            <a:ext cx="11887" cy="77724"/>
          </a:xfrm>
          <a:prstGeom prst="rect">
            <a:avLst/>
          </a:prstGeom>
          <a:solidFill>
            <a:srgbClr val="B9B9CC"/>
          </a:solidFill>
          <a:ln/>
        </p:spPr>
        <p:txBody>
          <a:bodyPr/>
          <a:lstStyle/>
          <a:p>
            <a:endParaRPr lang="en-IN"/>
          </a:p>
        </p:txBody>
      </p:sp>
      <p:sp>
        <p:nvSpPr>
          <p:cNvPr id="57" name="Shape 53"/>
          <p:cNvSpPr/>
          <p:nvPr/>
        </p:nvSpPr>
        <p:spPr>
          <a:xfrm>
            <a:off x="7714793" y="3852824"/>
            <a:ext cx="77724" cy="11887"/>
          </a:xfrm>
          <a:prstGeom prst="rect">
            <a:avLst/>
          </a:prstGeom>
          <a:solidFill>
            <a:srgbClr val="B9B9CC"/>
          </a:solidFill>
          <a:ln/>
        </p:spPr>
        <p:txBody>
          <a:bodyPr/>
          <a:lstStyle/>
          <a:p>
            <a:endParaRPr lang="en-IN"/>
          </a:p>
        </p:txBody>
      </p:sp>
      <p:sp>
        <p:nvSpPr>
          <p:cNvPr id="58" name="Shape 54"/>
          <p:cNvSpPr/>
          <p:nvPr/>
        </p:nvSpPr>
        <p:spPr>
          <a:xfrm>
            <a:off x="7786573" y="3858768"/>
            <a:ext cx="11887" cy="77724"/>
          </a:xfrm>
          <a:prstGeom prst="rect">
            <a:avLst/>
          </a:prstGeom>
          <a:solidFill>
            <a:srgbClr val="B9B9CC"/>
          </a:solidFill>
          <a:ln/>
        </p:spPr>
        <p:txBody>
          <a:bodyPr/>
          <a:lstStyle/>
          <a:p>
            <a:endParaRPr lang="en-IN"/>
          </a:p>
        </p:txBody>
      </p:sp>
      <p:sp>
        <p:nvSpPr>
          <p:cNvPr id="59" name="Shape 55"/>
          <p:cNvSpPr/>
          <p:nvPr/>
        </p:nvSpPr>
        <p:spPr>
          <a:xfrm>
            <a:off x="4399178" y="5270144"/>
            <a:ext cx="77724" cy="11887"/>
          </a:xfrm>
          <a:prstGeom prst="rect">
            <a:avLst/>
          </a:prstGeom>
          <a:solidFill>
            <a:srgbClr val="B9B9CC"/>
          </a:solidFill>
          <a:ln/>
        </p:spPr>
        <p:txBody>
          <a:bodyPr/>
          <a:lstStyle/>
          <a:p>
            <a:endParaRPr lang="en-IN"/>
          </a:p>
        </p:txBody>
      </p:sp>
      <p:sp>
        <p:nvSpPr>
          <p:cNvPr id="60" name="Shape 56"/>
          <p:cNvSpPr/>
          <p:nvPr/>
        </p:nvSpPr>
        <p:spPr>
          <a:xfrm>
            <a:off x="4393235" y="5198364"/>
            <a:ext cx="11887" cy="77724"/>
          </a:xfrm>
          <a:prstGeom prst="rect">
            <a:avLst/>
          </a:prstGeom>
          <a:solidFill>
            <a:srgbClr val="B9B9CC"/>
          </a:solidFill>
          <a:ln/>
        </p:spPr>
        <p:txBody>
          <a:bodyPr/>
          <a:lstStyle/>
          <a:p>
            <a:endParaRPr lang="en-IN"/>
          </a:p>
        </p:txBody>
      </p:sp>
      <p:sp>
        <p:nvSpPr>
          <p:cNvPr id="61" name="Shape 57"/>
          <p:cNvSpPr/>
          <p:nvPr/>
        </p:nvSpPr>
        <p:spPr>
          <a:xfrm>
            <a:off x="7714793" y="5270144"/>
            <a:ext cx="77724" cy="11887"/>
          </a:xfrm>
          <a:prstGeom prst="rect">
            <a:avLst/>
          </a:prstGeom>
          <a:solidFill>
            <a:srgbClr val="B9B9CC"/>
          </a:solidFill>
          <a:ln/>
        </p:spPr>
        <p:txBody>
          <a:bodyPr/>
          <a:lstStyle/>
          <a:p>
            <a:endParaRPr lang="en-IN"/>
          </a:p>
        </p:txBody>
      </p:sp>
      <p:sp>
        <p:nvSpPr>
          <p:cNvPr id="62" name="Shape 58"/>
          <p:cNvSpPr/>
          <p:nvPr/>
        </p:nvSpPr>
        <p:spPr>
          <a:xfrm>
            <a:off x="7786573" y="5198364"/>
            <a:ext cx="11887" cy="77724"/>
          </a:xfrm>
          <a:prstGeom prst="rect">
            <a:avLst/>
          </a:prstGeom>
          <a:solidFill>
            <a:srgbClr val="B9B9CC"/>
          </a:solidFill>
          <a:ln/>
        </p:spPr>
        <p:txBody>
          <a:bodyPr/>
          <a:lstStyle/>
          <a:p>
            <a:endParaRPr lang="en-IN"/>
          </a:p>
        </p:txBody>
      </p:sp>
      <p:sp>
        <p:nvSpPr>
          <p:cNvPr id="63" name="Shape 59"/>
          <p:cNvSpPr/>
          <p:nvPr/>
        </p:nvSpPr>
        <p:spPr>
          <a:xfrm>
            <a:off x="4655210" y="4114800"/>
            <a:ext cx="128016" cy="128016"/>
          </a:xfrm>
          <a:prstGeom prst="ellipse">
            <a:avLst/>
          </a:prstGeom>
          <a:solidFill>
            <a:srgbClr val="F56A02"/>
          </a:solidFill>
          <a:ln/>
        </p:spPr>
        <p:txBody>
          <a:bodyPr/>
          <a:lstStyle/>
          <a:p>
            <a:endParaRPr lang="en-IN"/>
          </a:p>
        </p:txBody>
      </p:sp>
      <p:sp>
        <p:nvSpPr>
          <p:cNvPr id="64" name="Text 60"/>
          <p:cNvSpPr txBox="1"/>
          <p:nvPr/>
        </p:nvSpPr>
        <p:spPr>
          <a:xfrm>
            <a:off x="4655210" y="4361688"/>
            <a:ext cx="2881274" cy="731520"/>
          </a:xfrm>
          <a:prstGeom prst="rect">
            <a:avLst/>
          </a:prstGeom>
          <a:noFill/>
          <a:ln/>
        </p:spPr>
        <p:txBody>
          <a:bodyPr wrap="square" lIns="0" tIns="0" rIns="0" bIns="0" rtlCol="0" anchor="t"/>
          <a:lstStyle/>
          <a:p>
            <a:pPr marL="0" indent="0">
              <a:lnSpc>
                <a:spcPct val="115000"/>
              </a:lnSpc>
              <a:buNone/>
            </a:pPr>
            <a:r>
              <a:rPr lang="en-US" sz="1750" b="1" dirty="0">
                <a:solidFill>
                  <a:srgbClr val="14142B"/>
                </a:solidFill>
                <a:latin typeface="Calibri" pitchFamily="34" charset="0"/>
                <a:ea typeface="Calibri" pitchFamily="34" charset="-122"/>
                <a:cs typeface="Calibri" pitchFamily="34" charset="-120"/>
              </a:rPr>
              <a:t>Strategic / Tactical / Operational needs</a:t>
            </a:r>
            <a:endParaRPr lang="en-US" sz="1750" dirty="0"/>
          </a:p>
        </p:txBody>
      </p:sp>
      <p:sp>
        <p:nvSpPr>
          <p:cNvPr id="65" name="Shape 61"/>
          <p:cNvSpPr/>
          <p:nvPr/>
        </p:nvSpPr>
        <p:spPr>
          <a:xfrm>
            <a:off x="8112557" y="3858768"/>
            <a:ext cx="3393338" cy="1417320"/>
          </a:xfrm>
          <a:prstGeom prst="rect">
            <a:avLst/>
          </a:prstGeom>
          <a:solidFill>
            <a:srgbClr val="FFFFFF"/>
          </a:solidFill>
          <a:ln w="9525">
            <a:solidFill>
              <a:srgbClr val="E4E4EC"/>
            </a:solidFill>
            <a:prstDash val="solid"/>
          </a:ln>
        </p:spPr>
        <p:txBody>
          <a:bodyPr/>
          <a:lstStyle/>
          <a:p>
            <a:endParaRPr lang="en-IN"/>
          </a:p>
        </p:txBody>
      </p:sp>
      <p:sp>
        <p:nvSpPr>
          <p:cNvPr id="66" name="Shape 62"/>
          <p:cNvSpPr/>
          <p:nvPr/>
        </p:nvSpPr>
        <p:spPr>
          <a:xfrm>
            <a:off x="8112557" y="3852824"/>
            <a:ext cx="77724" cy="11887"/>
          </a:xfrm>
          <a:prstGeom prst="rect">
            <a:avLst/>
          </a:prstGeom>
          <a:solidFill>
            <a:srgbClr val="B9B9CC"/>
          </a:solidFill>
          <a:ln/>
        </p:spPr>
        <p:txBody>
          <a:bodyPr/>
          <a:lstStyle/>
          <a:p>
            <a:endParaRPr lang="en-IN"/>
          </a:p>
        </p:txBody>
      </p:sp>
      <p:sp>
        <p:nvSpPr>
          <p:cNvPr id="67" name="Shape 63"/>
          <p:cNvSpPr/>
          <p:nvPr/>
        </p:nvSpPr>
        <p:spPr>
          <a:xfrm>
            <a:off x="8106613" y="3858768"/>
            <a:ext cx="11887" cy="77724"/>
          </a:xfrm>
          <a:prstGeom prst="rect">
            <a:avLst/>
          </a:prstGeom>
          <a:solidFill>
            <a:srgbClr val="B9B9CC"/>
          </a:solidFill>
          <a:ln/>
        </p:spPr>
        <p:txBody>
          <a:bodyPr/>
          <a:lstStyle/>
          <a:p>
            <a:endParaRPr lang="en-IN"/>
          </a:p>
        </p:txBody>
      </p:sp>
      <p:sp>
        <p:nvSpPr>
          <p:cNvPr id="68" name="Shape 64"/>
          <p:cNvSpPr/>
          <p:nvPr/>
        </p:nvSpPr>
        <p:spPr>
          <a:xfrm>
            <a:off x="11428171" y="3852824"/>
            <a:ext cx="77724" cy="11887"/>
          </a:xfrm>
          <a:prstGeom prst="rect">
            <a:avLst/>
          </a:prstGeom>
          <a:solidFill>
            <a:srgbClr val="B9B9CC"/>
          </a:solidFill>
          <a:ln/>
        </p:spPr>
        <p:txBody>
          <a:bodyPr/>
          <a:lstStyle/>
          <a:p>
            <a:endParaRPr lang="en-IN"/>
          </a:p>
        </p:txBody>
      </p:sp>
      <p:sp>
        <p:nvSpPr>
          <p:cNvPr id="69" name="Shape 65"/>
          <p:cNvSpPr/>
          <p:nvPr/>
        </p:nvSpPr>
        <p:spPr>
          <a:xfrm>
            <a:off x="11499952" y="3858768"/>
            <a:ext cx="11887" cy="77724"/>
          </a:xfrm>
          <a:prstGeom prst="rect">
            <a:avLst/>
          </a:prstGeom>
          <a:solidFill>
            <a:srgbClr val="B9B9CC"/>
          </a:solidFill>
          <a:ln/>
        </p:spPr>
        <p:txBody>
          <a:bodyPr/>
          <a:lstStyle/>
          <a:p>
            <a:endParaRPr lang="en-IN"/>
          </a:p>
        </p:txBody>
      </p:sp>
      <p:sp>
        <p:nvSpPr>
          <p:cNvPr id="70" name="Shape 66"/>
          <p:cNvSpPr/>
          <p:nvPr/>
        </p:nvSpPr>
        <p:spPr>
          <a:xfrm>
            <a:off x="8112557" y="5270144"/>
            <a:ext cx="77724" cy="11887"/>
          </a:xfrm>
          <a:prstGeom prst="rect">
            <a:avLst/>
          </a:prstGeom>
          <a:solidFill>
            <a:srgbClr val="B9B9CC"/>
          </a:solidFill>
          <a:ln/>
        </p:spPr>
        <p:txBody>
          <a:bodyPr/>
          <a:lstStyle/>
          <a:p>
            <a:endParaRPr lang="en-IN"/>
          </a:p>
        </p:txBody>
      </p:sp>
      <p:sp>
        <p:nvSpPr>
          <p:cNvPr id="71" name="Shape 67"/>
          <p:cNvSpPr/>
          <p:nvPr/>
        </p:nvSpPr>
        <p:spPr>
          <a:xfrm>
            <a:off x="8106613" y="5198364"/>
            <a:ext cx="11887" cy="77724"/>
          </a:xfrm>
          <a:prstGeom prst="rect">
            <a:avLst/>
          </a:prstGeom>
          <a:solidFill>
            <a:srgbClr val="B9B9CC"/>
          </a:solidFill>
          <a:ln/>
        </p:spPr>
        <p:txBody>
          <a:bodyPr/>
          <a:lstStyle/>
          <a:p>
            <a:endParaRPr lang="en-IN"/>
          </a:p>
        </p:txBody>
      </p:sp>
      <p:sp>
        <p:nvSpPr>
          <p:cNvPr id="72" name="Shape 68"/>
          <p:cNvSpPr/>
          <p:nvPr/>
        </p:nvSpPr>
        <p:spPr>
          <a:xfrm>
            <a:off x="11428171" y="5270144"/>
            <a:ext cx="77724" cy="11887"/>
          </a:xfrm>
          <a:prstGeom prst="rect">
            <a:avLst/>
          </a:prstGeom>
          <a:solidFill>
            <a:srgbClr val="B9B9CC"/>
          </a:solidFill>
          <a:ln/>
        </p:spPr>
        <p:txBody>
          <a:bodyPr/>
          <a:lstStyle/>
          <a:p>
            <a:endParaRPr lang="en-IN"/>
          </a:p>
        </p:txBody>
      </p:sp>
      <p:sp>
        <p:nvSpPr>
          <p:cNvPr id="73" name="Shape 69"/>
          <p:cNvSpPr/>
          <p:nvPr/>
        </p:nvSpPr>
        <p:spPr>
          <a:xfrm>
            <a:off x="11499952" y="5198364"/>
            <a:ext cx="11887" cy="77724"/>
          </a:xfrm>
          <a:prstGeom prst="rect">
            <a:avLst/>
          </a:prstGeom>
          <a:solidFill>
            <a:srgbClr val="B9B9CC"/>
          </a:solidFill>
          <a:ln/>
        </p:spPr>
        <p:txBody>
          <a:bodyPr/>
          <a:lstStyle/>
          <a:p>
            <a:endParaRPr lang="en-IN"/>
          </a:p>
        </p:txBody>
      </p:sp>
      <p:sp>
        <p:nvSpPr>
          <p:cNvPr id="74" name="Shape 70"/>
          <p:cNvSpPr/>
          <p:nvPr/>
        </p:nvSpPr>
        <p:spPr>
          <a:xfrm>
            <a:off x="8368589" y="4114800"/>
            <a:ext cx="128016" cy="128016"/>
          </a:xfrm>
          <a:prstGeom prst="ellipse">
            <a:avLst/>
          </a:prstGeom>
          <a:solidFill>
            <a:srgbClr val="F56A02"/>
          </a:solidFill>
          <a:ln/>
        </p:spPr>
        <p:txBody>
          <a:bodyPr/>
          <a:lstStyle/>
          <a:p>
            <a:endParaRPr lang="en-IN"/>
          </a:p>
        </p:txBody>
      </p:sp>
      <p:sp>
        <p:nvSpPr>
          <p:cNvPr id="75" name="Text 71"/>
          <p:cNvSpPr txBox="1"/>
          <p:nvPr/>
        </p:nvSpPr>
        <p:spPr>
          <a:xfrm>
            <a:off x="8368589" y="4361688"/>
            <a:ext cx="2881274" cy="731520"/>
          </a:xfrm>
          <a:prstGeom prst="rect">
            <a:avLst/>
          </a:prstGeom>
          <a:noFill/>
          <a:ln/>
        </p:spPr>
        <p:txBody>
          <a:bodyPr wrap="square" lIns="0" tIns="0" rIns="0" bIns="0" rtlCol="0" anchor="t"/>
          <a:lstStyle/>
          <a:p>
            <a:pPr marL="0" indent="0">
              <a:lnSpc>
                <a:spcPct val="115000"/>
              </a:lnSpc>
              <a:buNone/>
            </a:pPr>
            <a:r>
              <a:rPr lang="en-US" sz="1750" b="1" dirty="0">
                <a:solidFill>
                  <a:srgbClr val="14142B"/>
                </a:solidFill>
                <a:latin typeface="Calibri" pitchFamily="34" charset="0"/>
                <a:ea typeface="Calibri" pitchFamily="34" charset="-122"/>
                <a:cs typeface="Calibri" pitchFamily="34" charset="-120"/>
              </a:rPr>
              <a:t>Potential learning cohorts</a:t>
            </a:r>
            <a:endParaRPr lang="en-US" sz="1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9E8F0"/>
        </a:solidFill>
        <a:effectLst/>
      </p:bgPr>
    </p:bg>
    <p:spTree>
      <p:nvGrpSpPr>
        <p:cNvPr id="1" name=""/>
        <p:cNvGrpSpPr/>
        <p:nvPr/>
      </p:nvGrpSpPr>
      <p:grpSpPr>
        <a:xfrm>
          <a:off x="0" y="0"/>
          <a:ext cx="0" cy="0"/>
          <a:chOff x="0" y="0"/>
          <a:chExt cx="0" cy="0"/>
        </a:xfrm>
      </p:grpSpPr>
      <p:pic>
        <p:nvPicPr>
          <p:cNvPr id="102" name="Stripe" descr="Gradient stripe"/>
          <p:cNvPicPr>
            <a:picLocks noChangeAspect="1"/>
          </p:cNvPicPr>
          <p:nvPr/>
        </p:nvPicPr>
        <p:blipFill>
          <a:blip r:embed="rId3"/>
          <a:stretch>
            <a:fillRect/>
          </a:stretch>
        </p:blipFill>
        <p:spPr>
          <a:xfrm>
            <a:off x="0" y="0"/>
            <a:ext cx="12191695" cy="50292"/>
          </a:xfrm>
          <a:prstGeom prst="rect">
            <a:avLst/>
          </a:prstGeom>
        </p:spPr>
      </p:pic>
      <p:pic>
        <p:nvPicPr>
          <p:cNvPr id="103" name="UNNATI logo" descr="UNNATI logo"/>
          <p:cNvPicPr>
            <a:picLocks noChangeAspect="1"/>
          </p:cNvPicPr>
          <p:nvPr/>
        </p:nvPicPr>
        <p:blipFill>
          <a:blip r:embed="rId4"/>
          <a:stretch>
            <a:fillRect/>
          </a:stretch>
        </p:blipFill>
        <p:spPr>
          <a:xfrm>
            <a:off x="10938967" y="292608"/>
            <a:ext cx="566928" cy="259653"/>
          </a:xfrm>
          <a:prstGeom prst="rect">
            <a:avLst/>
          </a:prstGeom>
        </p:spPr>
      </p:pic>
      <p:sp>
        <p:nvSpPr>
          <p:cNvPr id="104" name="Eyebrow"/>
          <p:cNvSpPr txBox="1"/>
          <p:nvPr/>
        </p:nvSpPr>
        <p:spPr>
          <a:xfrm>
            <a:off x="685800" y="512064"/>
            <a:ext cx="5486400" cy="274320"/>
          </a:xfrm>
          <a:prstGeom prst="rect">
            <a:avLst/>
          </a:prstGeom>
          <a:noFill/>
          <a:ln/>
        </p:spPr>
        <p:txBody>
          <a:bodyPr wrap="square" lIns="0" tIns="0" rIns="0" bIns="0" rtlCol="0" anchor="ctr"/>
          <a:lstStyle/>
          <a:p>
            <a:pPr marL="0" indent="0" algn="l">
              <a:buNone/>
            </a:pPr>
            <a:r>
              <a:rPr lang="en-US" sz="1300" b="1" i="0" kern="0" spc="200" dirty="0">
                <a:solidFill>
                  <a:srgbClr val="2A0081"/>
                </a:solidFill>
                <a:latin typeface="Arial"/>
                <a:ea typeface="Arial"/>
                <a:cs typeface="Arial"/>
              </a:rPr>
              <a:t>DELIVER EFFECTIVELY</a:t>
            </a:r>
          </a:p>
        </p:txBody>
      </p:sp>
      <p:sp>
        <p:nvSpPr>
          <p:cNvPr id="105" name="Title"/>
          <p:cNvSpPr txBox="1"/>
          <p:nvPr/>
        </p:nvSpPr>
        <p:spPr>
          <a:xfrm>
            <a:off x="685800" y="768096"/>
            <a:ext cx="10820095" cy="777240"/>
          </a:xfrm>
          <a:prstGeom prst="rect">
            <a:avLst/>
          </a:prstGeom>
          <a:noFill/>
          <a:ln/>
        </p:spPr>
        <p:txBody>
          <a:bodyPr wrap="square" lIns="0" tIns="0" rIns="0" bIns="0" rtlCol="0" anchor="ctr"/>
          <a:lstStyle/>
          <a:p>
            <a:pPr marL="0" indent="0" algn="l">
              <a:buNone/>
            </a:pPr>
            <a:r>
              <a:rPr lang="en-US" sz="2650" b="1" i="0" dirty="0">
                <a:solidFill>
                  <a:srgbClr val="14142B"/>
                </a:solidFill>
                <a:latin typeface="Calibri"/>
                <a:ea typeface="Calibri"/>
                <a:cs typeface="Calibri"/>
              </a:rPr>
              <a:t>After knowing the demand.</a:t>
            </a:r>
          </a:p>
          <a:p>
            <a:pPr marL="0" indent="0" algn="l">
              <a:buNone/>
            </a:pPr>
            <a:r>
              <a:rPr lang="en-US" sz="2650" b="1" i="0" dirty="0">
                <a:solidFill>
                  <a:srgbClr val="14142B"/>
                </a:solidFill>
                <a:latin typeface="Calibri"/>
                <a:ea typeface="Calibri"/>
                <a:cs typeface="Calibri"/>
              </a:rPr>
              <a:t>The institution must be able to respond to it.</a:t>
            </a:r>
          </a:p>
        </p:txBody>
      </p:sp>
      <p:sp>
        <p:nvSpPr>
          <p:cNvPr id="107" name="Demand box"/>
          <p:cNvSpPr/>
          <p:nvPr/>
        </p:nvSpPr>
        <p:spPr>
          <a:xfrm>
            <a:off x="685800" y="2800000"/>
            <a:ext cx="2300000" cy="1500000"/>
          </a:xfrm>
          <a:prstGeom prst="roundRect">
            <a:avLst>
              <a:gd name="adj" fmla="val 6000"/>
            </a:avLst>
          </a:prstGeom>
          <a:solidFill>
            <a:srgbClr val="2A0081"/>
          </a:solidFill>
          <a:ln>
            <a:noFill/>
          </a:ln>
        </p:spPr>
        <p:txBody>
          <a:bodyPr wrap="square" lIns="91440" tIns="45720" rIns="91440" bIns="45720" rtlCol="0" anchor="ctr"/>
          <a:lstStyle/>
          <a:p>
            <a:pPr marL="0" indent="0" algn="ctr">
              <a:buNone/>
            </a:pPr>
            <a:r>
              <a:rPr lang="en-US" sz="1800" b="1" i="0" dirty="0">
                <a:solidFill>
                  <a:srgbClr val="FFFFFF"/>
                </a:solidFill>
                <a:latin typeface="Calibri"/>
                <a:ea typeface="Calibri"/>
                <a:cs typeface="Calibri"/>
              </a:rPr>
              <a:t>Identified</a:t>
            </a:r>
          </a:p>
          <a:p>
            <a:pPr marL="0" indent="0" algn="ctr">
              <a:buNone/>
            </a:pPr>
            <a:r>
              <a:rPr lang="en-US" sz="1800" b="1" i="0" dirty="0">
                <a:solidFill>
                  <a:srgbClr val="FFFFFF"/>
                </a:solidFill>
                <a:latin typeface="Calibri"/>
                <a:ea typeface="Calibri"/>
                <a:cs typeface="Calibri"/>
              </a:rPr>
              <a:t>Capacity-Building</a:t>
            </a:r>
          </a:p>
          <a:p>
            <a:pPr marL="0" indent="0" algn="ctr">
              <a:buNone/>
            </a:pPr>
            <a:r>
              <a:rPr lang="en-US" sz="1800" b="1" i="0" dirty="0">
                <a:solidFill>
                  <a:srgbClr val="FFFFFF"/>
                </a:solidFill>
                <a:latin typeface="Calibri"/>
                <a:ea typeface="Calibri"/>
                <a:cs typeface="Calibri"/>
              </a:rPr>
              <a:t>Demand</a:t>
            </a:r>
          </a:p>
        </p:txBody>
      </p:sp>
      <p:sp>
        <p:nvSpPr>
          <p:cNvPr id="108" name="Capability header"/>
          <p:cNvSpPr/>
          <p:nvPr/>
        </p:nvSpPr>
        <p:spPr>
          <a:xfrm>
            <a:off x="3900000" y="2400000"/>
            <a:ext cx="3300000" cy="800000"/>
          </a:xfrm>
          <a:prstGeom prst="rect">
            <a:avLst/>
          </a:prstGeom>
          <a:solidFill>
            <a:srgbClr val="FFFFFF"/>
          </a:solidFill>
          <a:ln w="9525">
            <a:solidFill>
              <a:srgbClr val="E4E4EC"/>
            </a:solidFill>
            <a:prstDash val="solid"/>
          </a:ln>
        </p:spPr>
        <p:txBody>
          <a:bodyPr wrap="square" lIns="91440" tIns="45720" rIns="91440" bIns="45720" rtlCol="0" anchor="ctr"/>
          <a:lstStyle/>
          <a:p>
            <a:pPr marL="0" indent="0" algn="ctr">
              <a:buNone/>
            </a:pPr>
            <a:r>
              <a:rPr lang="en-US" sz="1700" b="1" i="0" dirty="0">
                <a:solidFill>
                  <a:srgbClr val="14142B"/>
                </a:solidFill>
                <a:latin typeface="Calibri"/>
                <a:ea typeface="Calibri"/>
                <a:cs typeface="Calibri"/>
              </a:rPr>
              <a:t>Capability required</a:t>
            </a:r>
          </a:p>
          <a:p>
            <a:pPr marL="0" indent="0" algn="ctr">
              <a:buNone/>
            </a:pPr>
            <a:r>
              <a:rPr lang="en-US" sz="1700" b="1" i="0" dirty="0">
                <a:solidFill>
                  <a:srgbClr val="14142B"/>
                </a:solidFill>
                <a:latin typeface="Calibri"/>
                <a:ea typeface="Calibri"/>
                <a:cs typeface="Calibri"/>
              </a:rPr>
              <a:t>for effective delivery</a:t>
            </a:r>
          </a:p>
        </p:txBody>
      </p:sp>
      <p:sp>
        <p:nvSpPr>
          <p:cNvPr id="5001" name="Corner mark"/>
          <p:cNvSpPr/>
          <p:nvPr/>
        </p:nvSpPr>
        <p:spPr>
          <a:xfrm>
            <a:off x="3900000" y="2394056"/>
            <a:ext cx="77724" cy="11887"/>
          </a:xfrm>
          <a:prstGeom prst="rect">
            <a:avLst/>
          </a:prstGeom>
          <a:solidFill>
            <a:srgbClr val="B9B9CC"/>
          </a:solidFill>
          <a:ln>
            <a:noFill/>
          </a:ln>
        </p:spPr>
        <p:txBody>
          <a:bodyPr/>
          <a:lstStyle/>
          <a:p>
            <a:endParaRPr lang="en-US"/>
          </a:p>
        </p:txBody>
      </p:sp>
      <p:sp>
        <p:nvSpPr>
          <p:cNvPr id="5002" name="Corner mark"/>
          <p:cNvSpPr/>
          <p:nvPr/>
        </p:nvSpPr>
        <p:spPr>
          <a:xfrm>
            <a:off x="3894056" y="2400000"/>
            <a:ext cx="11887" cy="77724"/>
          </a:xfrm>
          <a:prstGeom prst="rect">
            <a:avLst/>
          </a:prstGeom>
          <a:solidFill>
            <a:srgbClr val="B9B9CC"/>
          </a:solidFill>
          <a:ln>
            <a:noFill/>
          </a:ln>
        </p:spPr>
        <p:txBody>
          <a:bodyPr/>
          <a:lstStyle/>
          <a:p>
            <a:endParaRPr lang="en-US"/>
          </a:p>
        </p:txBody>
      </p:sp>
      <p:sp>
        <p:nvSpPr>
          <p:cNvPr id="5003" name="Corner mark"/>
          <p:cNvSpPr/>
          <p:nvPr/>
        </p:nvSpPr>
        <p:spPr>
          <a:xfrm>
            <a:off x="7122276" y="2394056"/>
            <a:ext cx="77724" cy="11887"/>
          </a:xfrm>
          <a:prstGeom prst="rect">
            <a:avLst/>
          </a:prstGeom>
          <a:solidFill>
            <a:srgbClr val="B9B9CC"/>
          </a:solidFill>
          <a:ln>
            <a:noFill/>
          </a:ln>
        </p:spPr>
        <p:txBody>
          <a:bodyPr/>
          <a:lstStyle/>
          <a:p>
            <a:endParaRPr lang="en-US"/>
          </a:p>
        </p:txBody>
      </p:sp>
      <p:sp>
        <p:nvSpPr>
          <p:cNvPr id="5004" name="Corner mark"/>
          <p:cNvSpPr/>
          <p:nvPr/>
        </p:nvSpPr>
        <p:spPr>
          <a:xfrm>
            <a:off x="7194057" y="2400000"/>
            <a:ext cx="11887" cy="77724"/>
          </a:xfrm>
          <a:prstGeom prst="rect">
            <a:avLst/>
          </a:prstGeom>
          <a:solidFill>
            <a:srgbClr val="B9B9CC"/>
          </a:solidFill>
          <a:ln>
            <a:noFill/>
          </a:ln>
        </p:spPr>
        <p:txBody>
          <a:bodyPr/>
          <a:lstStyle/>
          <a:p>
            <a:endParaRPr lang="en-US"/>
          </a:p>
        </p:txBody>
      </p:sp>
      <p:sp>
        <p:nvSpPr>
          <p:cNvPr id="5005" name="Corner mark"/>
          <p:cNvSpPr/>
          <p:nvPr/>
        </p:nvSpPr>
        <p:spPr>
          <a:xfrm>
            <a:off x="3900000" y="3194056"/>
            <a:ext cx="77724" cy="11887"/>
          </a:xfrm>
          <a:prstGeom prst="rect">
            <a:avLst/>
          </a:prstGeom>
          <a:solidFill>
            <a:srgbClr val="B9B9CC"/>
          </a:solidFill>
          <a:ln>
            <a:noFill/>
          </a:ln>
        </p:spPr>
        <p:txBody>
          <a:bodyPr/>
          <a:lstStyle/>
          <a:p>
            <a:endParaRPr lang="en-US"/>
          </a:p>
        </p:txBody>
      </p:sp>
      <p:sp>
        <p:nvSpPr>
          <p:cNvPr id="5006" name="Corner mark"/>
          <p:cNvSpPr/>
          <p:nvPr/>
        </p:nvSpPr>
        <p:spPr>
          <a:xfrm>
            <a:off x="3894056" y="3122276"/>
            <a:ext cx="11887" cy="77724"/>
          </a:xfrm>
          <a:prstGeom prst="rect">
            <a:avLst/>
          </a:prstGeom>
          <a:solidFill>
            <a:srgbClr val="B9B9CC"/>
          </a:solidFill>
          <a:ln>
            <a:noFill/>
          </a:ln>
        </p:spPr>
        <p:txBody>
          <a:bodyPr/>
          <a:lstStyle/>
          <a:p>
            <a:endParaRPr lang="en-US"/>
          </a:p>
        </p:txBody>
      </p:sp>
      <p:sp>
        <p:nvSpPr>
          <p:cNvPr id="5007" name="Corner mark"/>
          <p:cNvSpPr/>
          <p:nvPr/>
        </p:nvSpPr>
        <p:spPr>
          <a:xfrm>
            <a:off x="7122276" y="3194056"/>
            <a:ext cx="77724" cy="11887"/>
          </a:xfrm>
          <a:prstGeom prst="rect">
            <a:avLst/>
          </a:prstGeom>
          <a:solidFill>
            <a:srgbClr val="B9B9CC"/>
          </a:solidFill>
          <a:ln>
            <a:noFill/>
          </a:ln>
        </p:spPr>
        <p:txBody>
          <a:bodyPr/>
          <a:lstStyle/>
          <a:p>
            <a:endParaRPr lang="en-US"/>
          </a:p>
        </p:txBody>
      </p:sp>
      <p:sp>
        <p:nvSpPr>
          <p:cNvPr id="5008" name="Corner mark"/>
          <p:cNvSpPr/>
          <p:nvPr/>
        </p:nvSpPr>
        <p:spPr>
          <a:xfrm>
            <a:off x="7194057" y="3122276"/>
            <a:ext cx="11887" cy="77724"/>
          </a:xfrm>
          <a:prstGeom prst="rect">
            <a:avLst/>
          </a:prstGeom>
          <a:solidFill>
            <a:srgbClr val="B9B9CC"/>
          </a:solidFill>
          <a:ln>
            <a:noFill/>
          </a:ln>
        </p:spPr>
        <p:txBody>
          <a:bodyPr/>
          <a:lstStyle/>
          <a:p>
            <a:endParaRPr lang="en-US"/>
          </a:p>
        </p:txBody>
      </p:sp>
      <p:sp>
        <p:nvSpPr>
          <p:cNvPr id="109" name="Quality header"/>
          <p:cNvSpPr/>
          <p:nvPr/>
        </p:nvSpPr>
        <p:spPr>
          <a:xfrm>
            <a:off x="8000000" y="2400000"/>
            <a:ext cx="3505895" cy="800000"/>
          </a:xfrm>
          <a:prstGeom prst="rect">
            <a:avLst/>
          </a:prstGeom>
          <a:solidFill>
            <a:srgbClr val="FFFFFF"/>
          </a:solidFill>
          <a:ln w="9525">
            <a:solidFill>
              <a:srgbClr val="E4E4EC"/>
            </a:solidFill>
            <a:prstDash val="solid"/>
          </a:ln>
        </p:spPr>
        <p:txBody>
          <a:bodyPr wrap="square" lIns="91440" tIns="45720" rIns="91440" bIns="45720" rtlCol="0" anchor="ctr"/>
          <a:lstStyle/>
          <a:p>
            <a:pPr marL="0" indent="0" algn="ctr">
              <a:buNone/>
            </a:pPr>
            <a:r>
              <a:rPr lang="en-US" sz="1700" b="1" i="0" dirty="0">
                <a:solidFill>
                  <a:srgbClr val="14142B"/>
                </a:solidFill>
                <a:latin typeface="Calibri"/>
                <a:ea typeface="Calibri"/>
                <a:cs typeface="Calibri"/>
              </a:rPr>
              <a:t>The right</a:t>
            </a:r>
          </a:p>
          <a:p>
            <a:pPr marL="0" indent="0" algn="ctr">
              <a:buNone/>
            </a:pPr>
            <a:r>
              <a:rPr lang="en-US" sz="1700" b="1" i="0" dirty="0">
                <a:solidFill>
                  <a:srgbClr val="14142B"/>
                </a:solidFill>
                <a:latin typeface="Calibri"/>
                <a:ea typeface="Calibri"/>
                <a:cs typeface="Calibri"/>
              </a:rPr>
              <a:t>quality learning</a:t>
            </a:r>
          </a:p>
        </p:txBody>
      </p:sp>
      <p:sp>
        <p:nvSpPr>
          <p:cNvPr id="5009" name="Corner mark"/>
          <p:cNvSpPr/>
          <p:nvPr/>
        </p:nvSpPr>
        <p:spPr>
          <a:xfrm>
            <a:off x="8000000" y="2394056"/>
            <a:ext cx="77724" cy="11887"/>
          </a:xfrm>
          <a:prstGeom prst="rect">
            <a:avLst/>
          </a:prstGeom>
          <a:solidFill>
            <a:srgbClr val="B9B9CC"/>
          </a:solidFill>
          <a:ln>
            <a:noFill/>
          </a:ln>
        </p:spPr>
        <p:txBody>
          <a:bodyPr/>
          <a:lstStyle/>
          <a:p>
            <a:endParaRPr lang="en-US"/>
          </a:p>
        </p:txBody>
      </p:sp>
      <p:sp>
        <p:nvSpPr>
          <p:cNvPr id="5010" name="Corner mark"/>
          <p:cNvSpPr/>
          <p:nvPr/>
        </p:nvSpPr>
        <p:spPr>
          <a:xfrm>
            <a:off x="7994056" y="2400000"/>
            <a:ext cx="11887" cy="77724"/>
          </a:xfrm>
          <a:prstGeom prst="rect">
            <a:avLst/>
          </a:prstGeom>
          <a:solidFill>
            <a:srgbClr val="B9B9CC"/>
          </a:solidFill>
          <a:ln>
            <a:noFill/>
          </a:ln>
        </p:spPr>
        <p:txBody>
          <a:bodyPr/>
          <a:lstStyle/>
          <a:p>
            <a:endParaRPr lang="en-US"/>
          </a:p>
        </p:txBody>
      </p:sp>
      <p:sp>
        <p:nvSpPr>
          <p:cNvPr id="5011" name="Corner mark"/>
          <p:cNvSpPr/>
          <p:nvPr/>
        </p:nvSpPr>
        <p:spPr>
          <a:xfrm>
            <a:off x="11428171" y="2394056"/>
            <a:ext cx="77724" cy="11887"/>
          </a:xfrm>
          <a:prstGeom prst="rect">
            <a:avLst/>
          </a:prstGeom>
          <a:solidFill>
            <a:srgbClr val="B9B9CC"/>
          </a:solidFill>
          <a:ln>
            <a:noFill/>
          </a:ln>
        </p:spPr>
        <p:txBody>
          <a:bodyPr/>
          <a:lstStyle/>
          <a:p>
            <a:endParaRPr lang="en-US"/>
          </a:p>
        </p:txBody>
      </p:sp>
      <p:sp>
        <p:nvSpPr>
          <p:cNvPr id="5012" name="Corner mark"/>
          <p:cNvSpPr/>
          <p:nvPr/>
        </p:nvSpPr>
        <p:spPr>
          <a:xfrm>
            <a:off x="11499952" y="2400000"/>
            <a:ext cx="11887" cy="77724"/>
          </a:xfrm>
          <a:prstGeom prst="rect">
            <a:avLst/>
          </a:prstGeom>
          <a:solidFill>
            <a:srgbClr val="B9B9CC"/>
          </a:solidFill>
          <a:ln>
            <a:noFill/>
          </a:ln>
        </p:spPr>
        <p:txBody>
          <a:bodyPr/>
          <a:lstStyle/>
          <a:p>
            <a:endParaRPr lang="en-US"/>
          </a:p>
        </p:txBody>
      </p:sp>
      <p:sp>
        <p:nvSpPr>
          <p:cNvPr id="5013" name="Corner mark"/>
          <p:cNvSpPr/>
          <p:nvPr/>
        </p:nvSpPr>
        <p:spPr>
          <a:xfrm>
            <a:off x="8000000" y="3194056"/>
            <a:ext cx="77724" cy="11887"/>
          </a:xfrm>
          <a:prstGeom prst="rect">
            <a:avLst/>
          </a:prstGeom>
          <a:solidFill>
            <a:srgbClr val="B9B9CC"/>
          </a:solidFill>
          <a:ln>
            <a:noFill/>
          </a:ln>
        </p:spPr>
        <p:txBody>
          <a:bodyPr/>
          <a:lstStyle/>
          <a:p>
            <a:endParaRPr lang="en-US"/>
          </a:p>
        </p:txBody>
      </p:sp>
      <p:sp>
        <p:nvSpPr>
          <p:cNvPr id="5014" name="Corner mark"/>
          <p:cNvSpPr/>
          <p:nvPr/>
        </p:nvSpPr>
        <p:spPr>
          <a:xfrm>
            <a:off x="7994056" y="3122276"/>
            <a:ext cx="11887" cy="77724"/>
          </a:xfrm>
          <a:prstGeom prst="rect">
            <a:avLst/>
          </a:prstGeom>
          <a:solidFill>
            <a:srgbClr val="B9B9CC"/>
          </a:solidFill>
          <a:ln>
            <a:noFill/>
          </a:ln>
        </p:spPr>
        <p:txBody>
          <a:bodyPr/>
          <a:lstStyle/>
          <a:p>
            <a:endParaRPr lang="en-US"/>
          </a:p>
        </p:txBody>
      </p:sp>
      <p:sp>
        <p:nvSpPr>
          <p:cNvPr id="5015" name="Corner mark"/>
          <p:cNvSpPr/>
          <p:nvPr/>
        </p:nvSpPr>
        <p:spPr>
          <a:xfrm>
            <a:off x="11428171" y="3194056"/>
            <a:ext cx="77724" cy="11887"/>
          </a:xfrm>
          <a:prstGeom prst="rect">
            <a:avLst/>
          </a:prstGeom>
          <a:solidFill>
            <a:srgbClr val="B9B9CC"/>
          </a:solidFill>
          <a:ln>
            <a:noFill/>
          </a:ln>
        </p:spPr>
        <p:txBody>
          <a:bodyPr/>
          <a:lstStyle/>
          <a:p>
            <a:endParaRPr lang="en-US"/>
          </a:p>
        </p:txBody>
      </p:sp>
      <p:sp>
        <p:nvSpPr>
          <p:cNvPr id="5016" name="Corner mark"/>
          <p:cNvSpPr/>
          <p:nvPr/>
        </p:nvSpPr>
        <p:spPr>
          <a:xfrm>
            <a:off x="11499952" y="3122276"/>
            <a:ext cx="11887" cy="77724"/>
          </a:xfrm>
          <a:prstGeom prst="rect">
            <a:avLst/>
          </a:prstGeom>
          <a:solidFill>
            <a:srgbClr val="B9B9CC"/>
          </a:solidFill>
          <a:ln>
            <a:noFill/>
          </a:ln>
        </p:spPr>
        <p:txBody>
          <a:bodyPr/>
          <a:lstStyle/>
          <a:p>
            <a:endParaRPr lang="en-US"/>
          </a:p>
        </p:txBody>
      </p:sp>
      <p:cxnSp>
        <p:nvCxnSpPr>
          <p:cNvPr id="110" name="Arrow"/>
          <p:cNvCxnSpPr/>
          <p:nvPr/>
        </p:nvCxnSpPr>
        <p:spPr>
          <a:xfrm flipV="1">
            <a:off x="2985800" y="2800000"/>
            <a:ext cx="914200" cy="400000"/>
          </a:xfrm>
          <a:prstGeom prst="line">
            <a:avLst/>
          </a:prstGeom>
          <a:ln w="22225">
            <a:solidFill>
              <a:srgbClr val="F56A02"/>
            </a:solidFill>
            <a:tailEnd type="triangle" w="med" len="med"/>
          </a:ln>
        </p:spPr>
      </p:cxnSp>
      <p:cxnSp>
        <p:nvCxnSpPr>
          <p:cNvPr id="111" name="Arrow"/>
          <p:cNvCxnSpPr/>
          <p:nvPr/>
        </p:nvCxnSpPr>
        <p:spPr>
          <a:xfrm>
            <a:off x="7200000" y="2800000"/>
            <a:ext cx="800000" cy="0"/>
          </a:xfrm>
          <a:prstGeom prst="line">
            <a:avLst/>
          </a:prstGeom>
          <a:ln w="22225">
            <a:solidFill>
              <a:srgbClr val="F56A02"/>
            </a:solidFill>
            <a:tailEnd type="triangle" w="med" len="med"/>
          </a:ln>
        </p:spPr>
      </p:cxnSp>
      <p:sp>
        <p:nvSpPr>
          <p:cNvPr id="112" name="Core capability"/>
          <p:cNvSpPr/>
          <p:nvPr/>
        </p:nvSpPr>
        <p:spPr>
          <a:xfrm>
            <a:off x="3900000" y="3400000"/>
            <a:ext cx="3300000" cy="1250000"/>
          </a:xfrm>
          <a:prstGeom prst="rect">
            <a:avLst/>
          </a:prstGeom>
          <a:noFill/>
          <a:ln w="19050">
            <a:solidFill>
              <a:srgbClr val="2A0081"/>
            </a:solidFill>
            <a:prstDash val="dash"/>
          </a:ln>
        </p:spPr>
        <p:txBody>
          <a:bodyPr wrap="square" lIns="137160" tIns="45720" rIns="137160" bIns="45720" rtlCol="0" anchor="ctr"/>
          <a:lstStyle/>
          <a:p>
            <a:pPr marL="228600" indent="-228600" algn="l">
              <a:spcBef>
                <a:spcPts val="200"/>
              </a:spcBef>
              <a:buClr>
                <a:srgbClr val="2A0081"/>
              </a:buClr>
              <a:buFont typeface="Arial"/>
              <a:buChar char="•"/>
            </a:pPr>
            <a:r>
              <a:rPr lang="en-US" sz="1500" b="0" i="0" dirty="0">
                <a:solidFill>
                  <a:srgbClr val="14142B"/>
                </a:solidFill>
                <a:latin typeface="Calibri"/>
                <a:ea typeface="Calibri"/>
                <a:cs typeface="Calibri"/>
              </a:rPr>
              <a:t>Training Course and Content</a:t>
            </a:r>
          </a:p>
          <a:p>
            <a:pPr marL="228600" indent="-228600" algn="l">
              <a:spcBef>
                <a:spcPts val="200"/>
              </a:spcBef>
              <a:buClr>
                <a:srgbClr val="2A0081"/>
              </a:buClr>
              <a:buFont typeface="Arial"/>
              <a:buChar char="•"/>
            </a:pPr>
            <a:r>
              <a:rPr lang="en-US" sz="1500" b="0" i="0" dirty="0">
                <a:solidFill>
                  <a:srgbClr val="14142B"/>
                </a:solidFill>
                <a:latin typeface="Calibri"/>
                <a:ea typeface="Calibri"/>
                <a:cs typeface="Calibri"/>
              </a:rPr>
              <a:t>Faculty and subject expertise</a:t>
            </a:r>
          </a:p>
          <a:p>
            <a:pPr marL="228600" indent="-228600" algn="l">
              <a:spcBef>
                <a:spcPts val="200"/>
              </a:spcBef>
              <a:buClr>
                <a:srgbClr val="2A0081"/>
              </a:buClr>
              <a:buFont typeface="Arial"/>
              <a:buChar char="•"/>
            </a:pPr>
            <a:r>
              <a:rPr lang="en-US" sz="1500" b="0" i="0" dirty="0">
                <a:solidFill>
                  <a:srgbClr val="14142B"/>
                </a:solidFill>
                <a:latin typeface="Calibri"/>
                <a:ea typeface="Calibri"/>
                <a:cs typeface="Calibri"/>
              </a:rPr>
              <a:t>Infrastructure and facilities</a:t>
            </a:r>
          </a:p>
        </p:txBody>
      </p:sp>
      <p:sp>
        <p:nvSpPr>
          <p:cNvPr id="113" name="Enablers"/>
          <p:cNvSpPr txBox="1"/>
          <p:nvPr/>
        </p:nvSpPr>
        <p:spPr>
          <a:xfrm>
            <a:off x="4037160" y="4780000"/>
            <a:ext cx="3162840" cy="700000"/>
          </a:xfrm>
          <a:prstGeom prst="rect">
            <a:avLst/>
          </a:prstGeom>
          <a:noFill/>
          <a:ln/>
        </p:spPr>
        <p:txBody>
          <a:bodyPr wrap="square" lIns="0" tIns="0" rIns="0" bIns="0" rtlCol="0" anchor="t"/>
          <a:lstStyle/>
          <a:p>
            <a:pPr marL="228600" indent="-228600" algn="l">
              <a:spcBef>
                <a:spcPts val="200"/>
              </a:spcBef>
              <a:buClr>
                <a:srgbClr val="F56A02"/>
              </a:buClr>
              <a:buFont typeface="Arial"/>
              <a:buChar char="•"/>
            </a:pPr>
            <a:r>
              <a:rPr lang="en-US" sz="1500" b="0" i="0" dirty="0">
                <a:solidFill>
                  <a:srgbClr val="F56A02"/>
                </a:solidFill>
                <a:latin typeface="Calibri"/>
                <a:ea typeface="Calibri"/>
                <a:cs typeface="Calibri"/>
              </a:rPr>
              <a:t>Governance transformation</a:t>
            </a:r>
          </a:p>
          <a:p>
            <a:pPr marL="228600" indent="-228600" algn="l">
              <a:spcBef>
                <a:spcPts val="200"/>
              </a:spcBef>
              <a:buClr>
                <a:srgbClr val="F56A02"/>
              </a:buClr>
              <a:buFont typeface="Arial"/>
              <a:buChar char="•"/>
            </a:pPr>
            <a:r>
              <a:rPr lang="en-US" sz="1500" b="0" i="0" dirty="0">
                <a:solidFill>
                  <a:srgbClr val="F56A02"/>
                </a:solidFill>
                <a:latin typeface="Calibri"/>
                <a:ea typeface="Calibri"/>
                <a:cs typeface="Calibri"/>
              </a:rPr>
              <a:t>Digital capability</a:t>
            </a:r>
          </a:p>
        </p:txBody>
      </p:sp>
      <p:sp>
        <p:nvSpPr>
          <p:cNvPr id="114" name="Quality points"/>
          <p:cNvSpPr txBox="1"/>
          <p:nvPr/>
        </p:nvSpPr>
        <p:spPr>
          <a:xfrm>
            <a:off x="8000000" y="3400000"/>
            <a:ext cx="3505895" cy="1400000"/>
          </a:xfrm>
          <a:prstGeom prst="rect">
            <a:avLst/>
          </a:prstGeom>
          <a:noFill/>
          <a:ln/>
        </p:spPr>
        <p:txBody>
          <a:bodyPr wrap="square" lIns="0" tIns="0" rIns="0" bIns="0" rtlCol="0" anchor="t"/>
          <a:lstStyle/>
          <a:p>
            <a:pPr marL="228600" indent="-228600" algn="l">
              <a:spcBef>
                <a:spcPts val="200"/>
              </a:spcBef>
              <a:buClr>
                <a:srgbClr val="2A0081"/>
              </a:buClr>
              <a:buFont typeface="Arial"/>
              <a:buChar char="•"/>
            </a:pPr>
            <a:r>
              <a:rPr lang="en-US" sz="1500" b="0" i="0" dirty="0">
                <a:solidFill>
                  <a:srgbClr val="14142B"/>
                </a:solidFill>
                <a:latin typeface="Calibri"/>
                <a:ea typeface="Calibri"/>
                <a:cs typeface="Calibri"/>
              </a:rPr>
              <a:t>End-to-end lifecycle based quality system</a:t>
            </a:r>
          </a:p>
          <a:p>
            <a:pPr marL="228600" indent="-228600" algn="l">
              <a:spcBef>
                <a:spcPts val="200"/>
              </a:spcBef>
              <a:buClr>
                <a:srgbClr val="2A0081"/>
              </a:buClr>
              <a:buFont typeface="Arial"/>
              <a:buChar char="•"/>
            </a:pPr>
            <a:r>
              <a:rPr lang="en-US" sz="1500" b="0" i="0" dirty="0">
                <a:solidFill>
                  <a:srgbClr val="14142B"/>
                </a:solidFill>
                <a:latin typeface="Calibri"/>
                <a:ea typeface="Calibri"/>
                <a:cs typeface="Calibri"/>
              </a:rPr>
              <a:t>Quality by design</a:t>
            </a:r>
          </a:p>
          <a:p>
            <a:pPr marL="228600" indent="-228600" algn="l">
              <a:spcBef>
                <a:spcPts val="200"/>
              </a:spcBef>
              <a:buClr>
                <a:srgbClr val="2A0081"/>
              </a:buClr>
              <a:buFont typeface="Arial"/>
              <a:buChar char="•"/>
            </a:pPr>
            <a:r>
              <a:rPr lang="en-US" sz="1500" b="0" i="0" dirty="0">
                <a:solidFill>
                  <a:srgbClr val="14142B"/>
                </a:solidFill>
                <a:latin typeface="Calibri"/>
                <a:ea typeface="Calibri"/>
                <a:cs typeface="Calibri"/>
              </a:rPr>
              <a:t>Rooted in real work context</a:t>
            </a:r>
          </a:p>
          <a:p>
            <a:pPr marL="228600" indent="-228600" algn="l">
              <a:spcBef>
                <a:spcPts val="200"/>
              </a:spcBef>
              <a:buClr>
                <a:srgbClr val="2A0081"/>
              </a:buClr>
              <a:buFont typeface="Arial"/>
              <a:buChar char="•"/>
            </a:pPr>
            <a:r>
              <a:rPr lang="en-US" sz="1500" b="0" i="0" dirty="0">
                <a:solidFill>
                  <a:srgbClr val="14142B"/>
                </a:solidFill>
                <a:latin typeface="Calibri"/>
                <a:ea typeface="Calibri"/>
                <a:cs typeface="Calibri"/>
              </a:rPr>
              <a:t>Aligned to roles</a:t>
            </a:r>
          </a:p>
        </p:txBody>
      </p:sp>
      <p:pic>
        <p:nvPicPr>
          <p:cNvPr id="101" name="Google Shape;515;h5a9e6ea33f4bf37c_3_196"/>
          <p:cNvPicPr preferRelativeResize="0"/>
          <p:nvPr/>
        </p:nvPicPr>
        <p:blipFill rotWithShape="1">
          <a:blip r:embed="rId5">
            <a:alphaModFix/>
          </a:blip>
          <a:srcRect/>
          <a:stretch/>
        </p:blipFill>
        <p:spPr>
          <a:xfrm rot="1592060">
            <a:off x="10500000" y="1480000"/>
            <a:ext cx="1047789" cy="576284"/>
          </a:xfrm>
          <a:prstGeom prst="rect">
            <a:avLst/>
          </a:prstGeom>
          <a:noFill/>
          <a:ln>
            <a:noFill/>
          </a:ln>
        </p:spPr>
      </p:pic>
      <p:sp>
        <p:nvSpPr>
          <p:cNvPr id="115" name="Divider"/>
          <p:cNvSpPr/>
          <p:nvPr/>
        </p:nvSpPr>
        <p:spPr>
          <a:xfrm>
            <a:off x="685800" y="5600000"/>
            <a:ext cx="10820095" cy="12700"/>
          </a:xfrm>
          <a:prstGeom prst="rect">
            <a:avLst/>
          </a:prstGeom>
          <a:solidFill>
            <a:srgbClr val="E4E4EC"/>
          </a:solidFill>
          <a:ln>
            <a:noFill/>
          </a:ln>
        </p:spPr>
        <p:txBody>
          <a:bodyPr wrap="square" lIns="91440" tIns="45720" rIns="91440" bIns="45720" rtlCol="0" anchor="ctr"/>
          <a:lstStyle/>
          <a:p>
            <a:endParaRPr lang="en-US"/>
          </a:p>
        </p:txBody>
      </p:sp>
      <p:sp>
        <p:nvSpPr>
          <p:cNvPr id="116" name="Build internally"/>
          <p:cNvSpPr txBox="1"/>
          <p:nvPr/>
        </p:nvSpPr>
        <p:spPr>
          <a:xfrm>
            <a:off x="685800" y="5800000"/>
            <a:ext cx="4400000" cy="500000"/>
          </a:xfrm>
          <a:prstGeom prst="rect">
            <a:avLst/>
          </a:prstGeom>
          <a:noFill/>
          <a:ln/>
        </p:spPr>
        <p:txBody>
          <a:bodyPr wrap="square" lIns="0" tIns="0" rIns="0" bIns="0" rtlCol="0" anchor="ctr"/>
          <a:lstStyle/>
          <a:p>
            <a:pPr marL="0" indent="0" algn="r">
              <a:buNone/>
            </a:pPr>
            <a:r>
              <a:rPr lang="en-US" sz="2400" b="1" i="0" dirty="0">
                <a:solidFill>
                  <a:srgbClr val="2A0081"/>
                </a:solidFill>
                <a:latin typeface="Calibri"/>
                <a:ea typeface="Calibri"/>
                <a:cs typeface="Calibri"/>
              </a:rPr>
              <a:t>Build internally</a:t>
            </a:r>
          </a:p>
        </p:txBody>
      </p:sp>
      <p:sp>
        <p:nvSpPr>
          <p:cNvPr id="117" name="or"/>
          <p:cNvSpPr txBox="1"/>
          <p:nvPr/>
        </p:nvSpPr>
        <p:spPr>
          <a:xfrm>
            <a:off x="5250000" y="5800000"/>
            <a:ext cx="1000000" cy="500000"/>
          </a:xfrm>
          <a:prstGeom prst="rect">
            <a:avLst/>
          </a:prstGeom>
          <a:noFill/>
          <a:ln/>
        </p:spPr>
        <p:txBody>
          <a:bodyPr wrap="square" lIns="0" tIns="0" rIns="0" bIns="0" rtlCol="0" anchor="ctr"/>
          <a:lstStyle/>
          <a:p>
            <a:pPr marL="0" indent="0" algn="ctr">
              <a:buNone/>
            </a:pPr>
            <a:r>
              <a:rPr lang="en-US" sz="1800" b="0" i="0" dirty="0">
                <a:solidFill>
                  <a:srgbClr val="5B5B70"/>
                </a:solidFill>
                <a:latin typeface="Calibri"/>
                <a:ea typeface="Calibri"/>
                <a:cs typeface="Calibri"/>
              </a:rPr>
              <a:t>or</a:t>
            </a:r>
          </a:p>
        </p:txBody>
      </p:sp>
      <p:sp>
        <p:nvSpPr>
          <p:cNvPr id="118" name="Access ecosystem"/>
          <p:cNvSpPr txBox="1"/>
          <p:nvPr/>
        </p:nvSpPr>
        <p:spPr>
          <a:xfrm>
            <a:off x="6400000" y="5800000"/>
            <a:ext cx="5105895" cy="500000"/>
          </a:xfrm>
          <a:prstGeom prst="rect">
            <a:avLst/>
          </a:prstGeom>
          <a:noFill/>
          <a:ln/>
        </p:spPr>
        <p:txBody>
          <a:bodyPr wrap="square" lIns="0" tIns="0" rIns="0" bIns="0" rtlCol="0" anchor="ctr"/>
          <a:lstStyle/>
          <a:p>
            <a:pPr marL="0" indent="0" algn="l">
              <a:buNone/>
            </a:pPr>
            <a:r>
              <a:rPr lang="en-US" sz="2400" b="1" i="0" dirty="0">
                <a:solidFill>
                  <a:srgbClr val="F56A02"/>
                </a:solidFill>
                <a:latin typeface="Calibri"/>
                <a:ea typeface="Calibri"/>
                <a:cs typeface="Calibri"/>
              </a:rPr>
              <a:t>Access the wider ecosystem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9E8F0"/>
        </a:solidFill>
        <a:effectLst/>
      </p:bgPr>
    </p:bg>
    <p:spTree>
      <p:nvGrpSpPr>
        <p:cNvPr id="1" name=""/>
        <p:cNvGrpSpPr/>
        <p:nvPr/>
      </p:nvGrpSpPr>
      <p:grpSpPr>
        <a:xfrm>
          <a:off x="0" y="0"/>
          <a:ext cx="0" cy="0"/>
          <a:chOff x="0" y="0"/>
          <a:chExt cx="0" cy="0"/>
        </a:xfrm>
      </p:grpSpPr>
      <p:pic>
        <p:nvPicPr>
          <p:cNvPr id="101" name="Stripe" descr="Gradient stripe"/>
          <p:cNvPicPr>
            <a:picLocks noChangeAspect="1"/>
          </p:cNvPicPr>
          <p:nvPr/>
        </p:nvPicPr>
        <p:blipFill>
          <a:blip r:embed="rId3"/>
          <a:stretch>
            <a:fillRect/>
          </a:stretch>
        </p:blipFill>
        <p:spPr>
          <a:xfrm>
            <a:off x="0" y="0"/>
            <a:ext cx="12191695" cy="50292"/>
          </a:xfrm>
          <a:prstGeom prst="rect">
            <a:avLst/>
          </a:prstGeom>
        </p:spPr>
      </p:pic>
      <p:pic>
        <p:nvPicPr>
          <p:cNvPr id="102" name="UNNATI logo" descr="UNNATI logo"/>
          <p:cNvPicPr>
            <a:picLocks noChangeAspect="1"/>
          </p:cNvPicPr>
          <p:nvPr/>
        </p:nvPicPr>
        <p:blipFill>
          <a:blip r:embed="rId4"/>
          <a:stretch>
            <a:fillRect/>
          </a:stretch>
        </p:blipFill>
        <p:spPr>
          <a:xfrm>
            <a:off x="10938967" y="292608"/>
            <a:ext cx="566928" cy="259653"/>
          </a:xfrm>
          <a:prstGeom prst="rect">
            <a:avLst/>
          </a:prstGeom>
        </p:spPr>
      </p:pic>
      <p:sp>
        <p:nvSpPr>
          <p:cNvPr id="103" name="Eyebrow"/>
          <p:cNvSpPr txBox="1"/>
          <p:nvPr/>
        </p:nvSpPr>
        <p:spPr>
          <a:xfrm>
            <a:off x="685800" y="512064"/>
            <a:ext cx="5486400" cy="274320"/>
          </a:xfrm>
          <a:prstGeom prst="rect">
            <a:avLst/>
          </a:prstGeom>
          <a:noFill/>
          <a:ln/>
        </p:spPr>
        <p:txBody>
          <a:bodyPr wrap="square" lIns="0" tIns="0" rIns="0" bIns="0" rtlCol="0" anchor="ctr"/>
          <a:lstStyle/>
          <a:p>
            <a:pPr marL="0" indent="0" algn="l">
              <a:buNone/>
            </a:pPr>
            <a:r>
              <a:rPr lang="en-US" sz="1300" b="1" i="0" kern="0" spc="200" dirty="0">
                <a:solidFill>
                  <a:srgbClr val="2A0081"/>
                </a:solidFill>
                <a:latin typeface="Arial"/>
                <a:ea typeface="Arial"/>
                <a:cs typeface="Arial"/>
              </a:rPr>
              <a:t>DELIVER EFFECTIVELY</a:t>
            </a:r>
          </a:p>
        </p:txBody>
      </p:sp>
      <p:sp>
        <p:nvSpPr>
          <p:cNvPr id="104" name="Title"/>
          <p:cNvSpPr txBox="1"/>
          <p:nvPr/>
        </p:nvSpPr>
        <p:spPr>
          <a:xfrm>
            <a:off x="685800" y="768096"/>
            <a:ext cx="10820095" cy="500000"/>
          </a:xfrm>
          <a:prstGeom prst="rect">
            <a:avLst/>
          </a:prstGeom>
          <a:noFill/>
          <a:ln/>
        </p:spPr>
        <p:txBody>
          <a:bodyPr wrap="square" lIns="0" tIns="0" rIns="0" bIns="0" rtlCol="0" anchor="ctr"/>
          <a:lstStyle/>
          <a:p>
            <a:pPr marL="0" indent="0" algn="l">
              <a:buNone/>
            </a:pPr>
            <a:r>
              <a:rPr lang="en-US" sz="2650" b="1" i="0" dirty="0">
                <a:solidFill>
                  <a:srgbClr val="14142B"/>
                </a:solidFill>
                <a:latin typeface="Calibri"/>
                <a:ea typeface="Calibri"/>
                <a:cs typeface="Calibri"/>
              </a:rPr>
              <a:t>No Training Institution needs to build everything on its own</a:t>
            </a:r>
          </a:p>
        </p:txBody>
      </p:sp>
      <p:sp>
        <p:nvSpPr>
          <p:cNvPr id="106" name="Label"/>
          <p:cNvSpPr txBox="1"/>
          <p:nvPr/>
        </p:nvSpPr>
        <p:spPr>
          <a:xfrm>
            <a:off x="685800" y="1700000"/>
            <a:ext cx="3300000" cy="300000"/>
          </a:xfrm>
          <a:prstGeom prst="rect">
            <a:avLst/>
          </a:prstGeom>
          <a:noFill/>
          <a:ln/>
        </p:spPr>
        <p:txBody>
          <a:bodyPr wrap="square" lIns="0" tIns="0" rIns="0" bIns="0" rtlCol="0" anchor="ctr"/>
          <a:lstStyle/>
          <a:p>
            <a:pPr marL="0" indent="0" algn="ctr">
              <a:buNone/>
            </a:pPr>
            <a:r>
              <a:rPr lang="en-US" sz="1500" b="0" i="1" dirty="0">
                <a:solidFill>
                  <a:srgbClr val="5B5B70"/>
                </a:solidFill>
                <a:latin typeface="Calibri"/>
                <a:ea typeface="Calibri"/>
                <a:cs typeface="Calibri"/>
              </a:rPr>
              <a:t>Reuse, adapt and collaborate</a:t>
            </a:r>
          </a:p>
        </p:txBody>
      </p:sp>
      <p:sp>
        <p:nvSpPr>
          <p:cNvPr id="107" name="Pool card"/>
          <p:cNvSpPr/>
          <p:nvPr/>
        </p:nvSpPr>
        <p:spPr>
          <a:xfrm>
            <a:off x="685800" y="2100000"/>
            <a:ext cx="3300000" cy="700000"/>
          </a:xfrm>
          <a:prstGeom prst="rect">
            <a:avLst/>
          </a:prstGeom>
          <a:solidFill>
            <a:srgbClr val="FFFFFF"/>
          </a:solidFill>
          <a:ln w="9525">
            <a:solidFill>
              <a:srgbClr val="E4E4EC"/>
            </a:solidFill>
            <a:prstDash val="solid"/>
          </a:ln>
        </p:spPr>
        <p:txBody>
          <a:bodyPr wrap="square" lIns="91440" tIns="45720" rIns="91440" bIns="45720" rtlCol="0" anchor="ctr"/>
          <a:lstStyle/>
          <a:p>
            <a:pPr marL="0" indent="0" algn="ctr">
              <a:buNone/>
            </a:pPr>
            <a:r>
              <a:rPr lang="en-US" sz="1800" b="1" i="0" dirty="0">
                <a:solidFill>
                  <a:srgbClr val="14142B"/>
                </a:solidFill>
                <a:latin typeface="Calibri"/>
                <a:ea typeface="Calibri"/>
                <a:cs typeface="Calibri"/>
              </a:rPr>
              <a:t>Courses &amp; Content</a:t>
            </a:r>
          </a:p>
        </p:txBody>
      </p:sp>
      <p:sp>
        <p:nvSpPr>
          <p:cNvPr id="5001" name="Corner mark"/>
          <p:cNvSpPr/>
          <p:nvPr/>
        </p:nvSpPr>
        <p:spPr>
          <a:xfrm>
            <a:off x="685800" y="2094056"/>
            <a:ext cx="77724" cy="11887"/>
          </a:xfrm>
          <a:prstGeom prst="rect">
            <a:avLst/>
          </a:prstGeom>
          <a:solidFill>
            <a:srgbClr val="B9B9CC"/>
          </a:solidFill>
          <a:ln>
            <a:noFill/>
          </a:ln>
        </p:spPr>
        <p:txBody>
          <a:bodyPr/>
          <a:lstStyle/>
          <a:p>
            <a:endParaRPr lang="en-US"/>
          </a:p>
        </p:txBody>
      </p:sp>
      <p:sp>
        <p:nvSpPr>
          <p:cNvPr id="5002" name="Corner mark"/>
          <p:cNvSpPr/>
          <p:nvPr/>
        </p:nvSpPr>
        <p:spPr>
          <a:xfrm>
            <a:off x="679856" y="2100000"/>
            <a:ext cx="11887" cy="77724"/>
          </a:xfrm>
          <a:prstGeom prst="rect">
            <a:avLst/>
          </a:prstGeom>
          <a:solidFill>
            <a:srgbClr val="B9B9CC"/>
          </a:solidFill>
          <a:ln>
            <a:noFill/>
          </a:ln>
        </p:spPr>
        <p:txBody>
          <a:bodyPr/>
          <a:lstStyle/>
          <a:p>
            <a:endParaRPr lang="en-US"/>
          </a:p>
        </p:txBody>
      </p:sp>
      <p:sp>
        <p:nvSpPr>
          <p:cNvPr id="5003" name="Corner mark"/>
          <p:cNvSpPr/>
          <p:nvPr/>
        </p:nvSpPr>
        <p:spPr>
          <a:xfrm>
            <a:off x="3908076" y="2094056"/>
            <a:ext cx="77724" cy="11887"/>
          </a:xfrm>
          <a:prstGeom prst="rect">
            <a:avLst/>
          </a:prstGeom>
          <a:solidFill>
            <a:srgbClr val="B9B9CC"/>
          </a:solidFill>
          <a:ln>
            <a:noFill/>
          </a:ln>
        </p:spPr>
        <p:txBody>
          <a:bodyPr/>
          <a:lstStyle/>
          <a:p>
            <a:endParaRPr lang="en-US"/>
          </a:p>
        </p:txBody>
      </p:sp>
      <p:sp>
        <p:nvSpPr>
          <p:cNvPr id="5004" name="Corner mark"/>
          <p:cNvSpPr/>
          <p:nvPr/>
        </p:nvSpPr>
        <p:spPr>
          <a:xfrm>
            <a:off x="3979857" y="2100000"/>
            <a:ext cx="11887" cy="77724"/>
          </a:xfrm>
          <a:prstGeom prst="rect">
            <a:avLst/>
          </a:prstGeom>
          <a:solidFill>
            <a:srgbClr val="B9B9CC"/>
          </a:solidFill>
          <a:ln>
            <a:noFill/>
          </a:ln>
        </p:spPr>
        <p:txBody>
          <a:bodyPr/>
          <a:lstStyle/>
          <a:p>
            <a:endParaRPr lang="en-US"/>
          </a:p>
        </p:txBody>
      </p:sp>
      <p:sp>
        <p:nvSpPr>
          <p:cNvPr id="5005" name="Corner mark"/>
          <p:cNvSpPr/>
          <p:nvPr/>
        </p:nvSpPr>
        <p:spPr>
          <a:xfrm>
            <a:off x="685800" y="2794056"/>
            <a:ext cx="77724" cy="11887"/>
          </a:xfrm>
          <a:prstGeom prst="rect">
            <a:avLst/>
          </a:prstGeom>
          <a:solidFill>
            <a:srgbClr val="B9B9CC"/>
          </a:solidFill>
          <a:ln>
            <a:noFill/>
          </a:ln>
        </p:spPr>
        <p:txBody>
          <a:bodyPr/>
          <a:lstStyle/>
          <a:p>
            <a:endParaRPr lang="en-US"/>
          </a:p>
        </p:txBody>
      </p:sp>
      <p:sp>
        <p:nvSpPr>
          <p:cNvPr id="5006" name="Corner mark"/>
          <p:cNvSpPr/>
          <p:nvPr/>
        </p:nvSpPr>
        <p:spPr>
          <a:xfrm>
            <a:off x="679856" y="2722276"/>
            <a:ext cx="11887" cy="77724"/>
          </a:xfrm>
          <a:prstGeom prst="rect">
            <a:avLst/>
          </a:prstGeom>
          <a:solidFill>
            <a:srgbClr val="B9B9CC"/>
          </a:solidFill>
          <a:ln>
            <a:noFill/>
          </a:ln>
        </p:spPr>
        <p:txBody>
          <a:bodyPr/>
          <a:lstStyle/>
          <a:p>
            <a:endParaRPr lang="en-US"/>
          </a:p>
        </p:txBody>
      </p:sp>
      <p:sp>
        <p:nvSpPr>
          <p:cNvPr id="5007" name="Corner mark"/>
          <p:cNvSpPr/>
          <p:nvPr/>
        </p:nvSpPr>
        <p:spPr>
          <a:xfrm>
            <a:off x="3908076" y="2794056"/>
            <a:ext cx="77724" cy="11887"/>
          </a:xfrm>
          <a:prstGeom prst="rect">
            <a:avLst/>
          </a:prstGeom>
          <a:solidFill>
            <a:srgbClr val="B9B9CC"/>
          </a:solidFill>
          <a:ln>
            <a:noFill/>
          </a:ln>
        </p:spPr>
        <p:txBody>
          <a:bodyPr/>
          <a:lstStyle/>
          <a:p>
            <a:endParaRPr lang="en-US"/>
          </a:p>
        </p:txBody>
      </p:sp>
      <p:sp>
        <p:nvSpPr>
          <p:cNvPr id="5008" name="Corner mark"/>
          <p:cNvSpPr/>
          <p:nvPr/>
        </p:nvSpPr>
        <p:spPr>
          <a:xfrm>
            <a:off x="3979857" y="2722276"/>
            <a:ext cx="11887" cy="77724"/>
          </a:xfrm>
          <a:prstGeom prst="rect">
            <a:avLst/>
          </a:prstGeom>
          <a:solidFill>
            <a:srgbClr val="B9B9CC"/>
          </a:solidFill>
          <a:ln>
            <a:noFill/>
          </a:ln>
        </p:spPr>
        <p:txBody>
          <a:bodyPr/>
          <a:lstStyle/>
          <a:p>
            <a:endParaRPr lang="en-US"/>
          </a:p>
        </p:txBody>
      </p:sp>
      <p:sp>
        <p:nvSpPr>
          <p:cNvPr id="108" name="Label"/>
          <p:cNvSpPr txBox="1"/>
          <p:nvPr/>
        </p:nvSpPr>
        <p:spPr>
          <a:xfrm>
            <a:off x="4445800" y="1700000"/>
            <a:ext cx="3300000" cy="300000"/>
          </a:xfrm>
          <a:prstGeom prst="rect">
            <a:avLst/>
          </a:prstGeom>
          <a:noFill/>
          <a:ln/>
        </p:spPr>
        <p:txBody>
          <a:bodyPr wrap="square" lIns="0" tIns="0" rIns="0" bIns="0" rtlCol="0" anchor="ctr"/>
          <a:lstStyle/>
          <a:p>
            <a:pPr marL="0" indent="0" algn="ctr">
              <a:buNone/>
            </a:pPr>
            <a:r>
              <a:rPr lang="en-US" sz="1500" b="0" i="1" dirty="0">
                <a:solidFill>
                  <a:srgbClr val="5B5B70"/>
                </a:solidFill>
                <a:latin typeface="Calibri"/>
                <a:ea typeface="Calibri"/>
                <a:cs typeface="Calibri"/>
              </a:rPr>
              <a:t>Access specialised expertise</a:t>
            </a:r>
          </a:p>
        </p:txBody>
      </p:sp>
      <p:sp>
        <p:nvSpPr>
          <p:cNvPr id="109" name="Pool card"/>
          <p:cNvSpPr/>
          <p:nvPr/>
        </p:nvSpPr>
        <p:spPr>
          <a:xfrm>
            <a:off x="4445800" y="2100000"/>
            <a:ext cx="3300000" cy="700000"/>
          </a:xfrm>
          <a:prstGeom prst="rect">
            <a:avLst/>
          </a:prstGeom>
          <a:solidFill>
            <a:srgbClr val="FFFFFF"/>
          </a:solidFill>
          <a:ln w="9525">
            <a:solidFill>
              <a:srgbClr val="E4E4EC"/>
            </a:solidFill>
            <a:prstDash val="solid"/>
          </a:ln>
        </p:spPr>
        <p:txBody>
          <a:bodyPr wrap="square" lIns="91440" tIns="45720" rIns="91440" bIns="45720" rtlCol="0" anchor="ctr"/>
          <a:lstStyle/>
          <a:p>
            <a:pPr marL="0" indent="0" algn="ctr">
              <a:buNone/>
            </a:pPr>
            <a:r>
              <a:rPr lang="en-US" sz="1800" b="1" i="0" dirty="0">
                <a:solidFill>
                  <a:srgbClr val="14142B"/>
                </a:solidFill>
                <a:latin typeface="Calibri"/>
                <a:ea typeface="Calibri"/>
                <a:cs typeface="Calibri"/>
              </a:rPr>
              <a:t>Faculty &amp; SMEs</a:t>
            </a:r>
          </a:p>
        </p:txBody>
      </p:sp>
      <p:sp>
        <p:nvSpPr>
          <p:cNvPr id="5009" name="Corner mark"/>
          <p:cNvSpPr/>
          <p:nvPr/>
        </p:nvSpPr>
        <p:spPr>
          <a:xfrm>
            <a:off x="4445800" y="2094056"/>
            <a:ext cx="77724" cy="11887"/>
          </a:xfrm>
          <a:prstGeom prst="rect">
            <a:avLst/>
          </a:prstGeom>
          <a:solidFill>
            <a:srgbClr val="B9B9CC"/>
          </a:solidFill>
          <a:ln>
            <a:noFill/>
          </a:ln>
        </p:spPr>
        <p:txBody>
          <a:bodyPr/>
          <a:lstStyle/>
          <a:p>
            <a:endParaRPr lang="en-US"/>
          </a:p>
        </p:txBody>
      </p:sp>
      <p:sp>
        <p:nvSpPr>
          <p:cNvPr id="5010" name="Corner mark"/>
          <p:cNvSpPr/>
          <p:nvPr/>
        </p:nvSpPr>
        <p:spPr>
          <a:xfrm>
            <a:off x="4439856" y="2100000"/>
            <a:ext cx="11887" cy="77724"/>
          </a:xfrm>
          <a:prstGeom prst="rect">
            <a:avLst/>
          </a:prstGeom>
          <a:solidFill>
            <a:srgbClr val="B9B9CC"/>
          </a:solidFill>
          <a:ln>
            <a:noFill/>
          </a:ln>
        </p:spPr>
        <p:txBody>
          <a:bodyPr/>
          <a:lstStyle/>
          <a:p>
            <a:endParaRPr lang="en-US"/>
          </a:p>
        </p:txBody>
      </p:sp>
      <p:sp>
        <p:nvSpPr>
          <p:cNvPr id="5011" name="Corner mark"/>
          <p:cNvSpPr/>
          <p:nvPr/>
        </p:nvSpPr>
        <p:spPr>
          <a:xfrm>
            <a:off x="7668076" y="2094056"/>
            <a:ext cx="77724" cy="11887"/>
          </a:xfrm>
          <a:prstGeom prst="rect">
            <a:avLst/>
          </a:prstGeom>
          <a:solidFill>
            <a:srgbClr val="B9B9CC"/>
          </a:solidFill>
          <a:ln>
            <a:noFill/>
          </a:ln>
        </p:spPr>
        <p:txBody>
          <a:bodyPr/>
          <a:lstStyle/>
          <a:p>
            <a:endParaRPr lang="en-US"/>
          </a:p>
        </p:txBody>
      </p:sp>
      <p:sp>
        <p:nvSpPr>
          <p:cNvPr id="5012" name="Corner mark"/>
          <p:cNvSpPr/>
          <p:nvPr/>
        </p:nvSpPr>
        <p:spPr>
          <a:xfrm>
            <a:off x="7739857" y="2100000"/>
            <a:ext cx="11887" cy="77724"/>
          </a:xfrm>
          <a:prstGeom prst="rect">
            <a:avLst/>
          </a:prstGeom>
          <a:solidFill>
            <a:srgbClr val="B9B9CC"/>
          </a:solidFill>
          <a:ln>
            <a:noFill/>
          </a:ln>
        </p:spPr>
        <p:txBody>
          <a:bodyPr/>
          <a:lstStyle/>
          <a:p>
            <a:endParaRPr lang="en-US"/>
          </a:p>
        </p:txBody>
      </p:sp>
      <p:sp>
        <p:nvSpPr>
          <p:cNvPr id="5013" name="Corner mark"/>
          <p:cNvSpPr/>
          <p:nvPr/>
        </p:nvSpPr>
        <p:spPr>
          <a:xfrm>
            <a:off x="4445800" y="2794056"/>
            <a:ext cx="77724" cy="11887"/>
          </a:xfrm>
          <a:prstGeom prst="rect">
            <a:avLst/>
          </a:prstGeom>
          <a:solidFill>
            <a:srgbClr val="B9B9CC"/>
          </a:solidFill>
          <a:ln>
            <a:noFill/>
          </a:ln>
        </p:spPr>
        <p:txBody>
          <a:bodyPr/>
          <a:lstStyle/>
          <a:p>
            <a:endParaRPr lang="en-US"/>
          </a:p>
        </p:txBody>
      </p:sp>
      <p:sp>
        <p:nvSpPr>
          <p:cNvPr id="5014" name="Corner mark"/>
          <p:cNvSpPr/>
          <p:nvPr/>
        </p:nvSpPr>
        <p:spPr>
          <a:xfrm>
            <a:off x="4439856" y="2722276"/>
            <a:ext cx="11887" cy="77724"/>
          </a:xfrm>
          <a:prstGeom prst="rect">
            <a:avLst/>
          </a:prstGeom>
          <a:solidFill>
            <a:srgbClr val="B9B9CC"/>
          </a:solidFill>
          <a:ln>
            <a:noFill/>
          </a:ln>
        </p:spPr>
        <p:txBody>
          <a:bodyPr/>
          <a:lstStyle/>
          <a:p>
            <a:endParaRPr lang="en-US"/>
          </a:p>
        </p:txBody>
      </p:sp>
      <p:sp>
        <p:nvSpPr>
          <p:cNvPr id="5015" name="Corner mark"/>
          <p:cNvSpPr/>
          <p:nvPr/>
        </p:nvSpPr>
        <p:spPr>
          <a:xfrm>
            <a:off x="7668076" y="2794056"/>
            <a:ext cx="77724" cy="11887"/>
          </a:xfrm>
          <a:prstGeom prst="rect">
            <a:avLst/>
          </a:prstGeom>
          <a:solidFill>
            <a:srgbClr val="B9B9CC"/>
          </a:solidFill>
          <a:ln>
            <a:noFill/>
          </a:ln>
        </p:spPr>
        <p:txBody>
          <a:bodyPr/>
          <a:lstStyle/>
          <a:p>
            <a:endParaRPr lang="en-US"/>
          </a:p>
        </p:txBody>
      </p:sp>
      <p:sp>
        <p:nvSpPr>
          <p:cNvPr id="5016" name="Corner mark"/>
          <p:cNvSpPr/>
          <p:nvPr/>
        </p:nvSpPr>
        <p:spPr>
          <a:xfrm>
            <a:off x="7739857" y="2722276"/>
            <a:ext cx="11887" cy="77724"/>
          </a:xfrm>
          <a:prstGeom prst="rect">
            <a:avLst/>
          </a:prstGeom>
          <a:solidFill>
            <a:srgbClr val="B9B9CC"/>
          </a:solidFill>
          <a:ln>
            <a:noFill/>
          </a:ln>
        </p:spPr>
        <p:txBody>
          <a:bodyPr/>
          <a:lstStyle/>
          <a:p>
            <a:endParaRPr lang="en-US"/>
          </a:p>
        </p:txBody>
      </p:sp>
      <p:sp>
        <p:nvSpPr>
          <p:cNvPr id="110" name="Label"/>
          <p:cNvSpPr txBox="1"/>
          <p:nvPr/>
        </p:nvSpPr>
        <p:spPr>
          <a:xfrm>
            <a:off x="8205800" y="1700000"/>
            <a:ext cx="3300000" cy="300000"/>
          </a:xfrm>
          <a:prstGeom prst="rect">
            <a:avLst/>
          </a:prstGeom>
          <a:noFill/>
          <a:ln/>
        </p:spPr>
        <p:txBody>
          <a:bodyPr wrap="square" lIns="0" tIns="0" rIns="0" bIns="0" rtlCol="0" anchor="ctr"/>
          <a:lstStyle/>
          <a:p>
            <a:pPr marL="0" indent="0" algn="ctr">
              <a:buNone/>
            </a:pPr>
            <a:r>
              <a:rPr lang="en-US" sz="1500" b="0" i="1" dirty="0">
                <a:solidFill>
                  <a:srgbClr val="5B5B70"/>
                </a:solidFill>
                <a:latin typeface="Calibri"/>
                <a:ea typeface="Calibri"/>
                <a:cs typeface="Calibri"/>
              </a:rPr>
              <a:t>Share facilities and capacity</a:t>
            </a:r>
          </a:p>
        </p:txBody>
      </p:sp>
      <p:sp>
        <p:nvSpPr>
          <p:cNvPr id="111" name="Pool card"/>
          <p:cNvSpPr/>
          <p:nvPr/>
        </p:nvSpPr>
        <p:spPr>
          <a:xfrm>
            <a:off x="8205800" y="2100000"/>
            <a:ext cx="3300000" cy="700000"/>
          </a:xfrm>
          <a:prstGeom prst="rect">
            <a:avLst/>
          </a:prstGeom>
          <a:solidFill>
            <a:srgbClr val="FFFFFF"/>
          </a:solidFill>
          <a:ln w="9525">
            <a:solidFill>
              <a:srgbClr val="E4E4EC"/>
            </a:solidFill>
            <a:prstDash val="solid"/>
          </a:ln>
        </p:spPr>
        <p:txBody>
          <a:bodyPr wrap="square" lIns="91440" tIns="45720" rIns="91440" bIns="45720" rtlCol="0" anchor="ctr"/>
          <a:lstStyle/>
          <a:p>
            <a:pPr marL="0" indent="0" algn="ctr">
              <a:buNone/>
            </a:pPr>
            <a:r>
              <a:rPr lang="en-US" sz="1800" b="1" i="0" dirty="0">
                <a:solidFill>
                  <a:srgbClr val="14142B"/>
                </a:solidFill>
                <a:latin typeface="Calibri"/>
                <a:ea typeface="Calibri"/>
                <a:cs typeface="Calibri"/>
              </a:rPr>
              <a:t>Infrastructure</a:t>
            </a:r>
          </a:p>
        </p:txBody>
      </p:sp>
      <p:sp>
        <p:nvSpPr>
          <p:cNvPr id="5017" name="Corner mark"/>
          <p:cNvSpPr/>
          <p:nvPr/>
        </p:nvSpPr>
        <p:spPr>
          <a:xfrm>
            <a:off x="8205800" y="2094056"/>
            <a:ext cx="77724" cy="11887"/>
          </a:xfrm>
          <a:prstGeom prst="rect">
            <a:avLst/>
          </a:prstGeom>
          <a:solidFill>
            <a:srgbClr val="B9B9CC"/>
          </a:solidFill>
          <a:ln>
            <a:noFill/>
          </a:ln>
        </p:spPr>
        <p:txBody>
          <a:bodyPr/>
          <a:lstStyle/>
          <a:p>
            <a:endParaRPr lang="en-US"/>
          </a:p>
        </p:txBody>
      </p:sp>
      <p:sp>
        <p:nvSpPr>
          <p:cNvPr id="5018" name="Corner mark"/>
          <p:cNvSpPr/>
          <p:nvPr/>
        </p:nvSpPr>
        <p:spPr>
          <a:xfrm>
            <a:off x="8199856" y="2100000"/>
            <a:ext cx="11887" cy="77724"/>
          </a:xfrm>
          <a:prstGeom prst="rect">
            <a:avLst/>
          </a:prstGeom>
          <a:solidFill>
            <a:srgbClr val="B9B9CC"/>
          </a:solidFill>
          <a:ln>
            <a:noFill/>
          </a:ln>
        </p:spPr>
        <p:txBody>
          <a:bodyPr/>
          <a:lstStyle/>
          <a:p>
            <a:endParaRPr lang="en-US"/>
          </a:p>
        </p:txBody>
      </p:sp>
      <p:sp>
        <p:nvSpPr>
          <p:cNvPr id="5019" name="Corner mark"/>
          <p:cNvSpPr/>
          <p:nvPr/>
        </p:nvSpPr>
        <p:spPr>
          <a:xfrm>
            <a:off x="11428076" y="2094056"/>
            <a:ext cx="77724" cy="11887"/>
          </a:xfrm>
          <a:prstGeom prst="rect">
            <a:avLst/>
          </a:prstGeom>
          <a:solidFill>
            <a:srgbClr val="B9B9CC"/>
          </a:solidFill>
          <a:ln>
            <a:noFill/>
          </a:ln>
        </p:spPr>
        <p:txBody>
          <a:bodyPr/>
          <a:lstStyle/>
          <a:p>
            <a:endParaRPr lang="en-US"/>
          </a:p>
        </p:txBody>
      </p:sp>
      <p:sp>
        <p:nvSpPr>
          <p:cNvPr id="5020" name="Corner mark"/>
          <p:cNvSpPr/>
          <p:nvPr/>
        </p:nvSpPr>
        <p:spPr>
          <a:xfrm>
            <a:off x="11499857" y="2100000"/>
            <a:ext cx="11887" cy="77724"/>
          </a:xfrm>
          <a:prstGeom prst="rect">
            <a:avLst/>
          </a:prstGeom>
          <a:solidFill>
            <a:srgbClr val="B9B9CC"/>
          </a:solidFill>
          <a:ln>
            <a:noFill/>
          </a:ln>
        </p:spPr>
        <p:txBody>
          <a:bodyPr/>
          <a:lstStyle/>
          <a:p>
            <a:endParaRPr lang="en-US"/>
          </a:p>
        </p:txBody>
      </p:sp>
      <p:sp>
        <p:nvSpPr>
          <p:cNvPr id="5021" name="Corner mark"/>
          <p:cNvSpPr/>
          <p:nvPr/>
        </p:nvSpPr>
        <p:spPr>
          <a:xfrm>
            <a:off x="8205800" y="2794056"/>
            <a:ext cx="77724" cy="11887"/>
          </a:xfrm>
          <a:prstGeom prst="rect">
            <a:avLst/>
          </a:prstGeom>
          <a:solidFill>
            <a:srgbClr val="B9B9CC"/>
          </a:solidFill>
          <a:ln>
            <a:noFill/>
          </a:ln>
        </p:spPr>
        <p:txBody>
          <a:bodyPr/>
          <a:lstStyle/>
          <a:p>
            <a:endParaRPr lang="en-US"/>
          </a:p>
        </p:txBody>
      </p:sp>
      <p:sp>
        <p:nvSpPr>
          <p:cNvPr id="5022" name="Corner mark"/>
          <p:cNvSpPr/>
          <p:nvPr/>
        </p:nvSpPr>
        <p:spPr>
          <a:xfrm>
            <a:off x="8199856" y="2722276"/>
            <a:ext cx="11887" cy="77724"/>
          </a:xfrm>
          <a:prstGeom prst="rect">
            <a:avLst/>
          </a:prstGeom>
          <a:solidFill>
            <a:srgbClr val="B9B9CC"/>
          </a:solidFill>
          <a:ln>
            <a:noFill/>
          </a:ln>
        </p:spPr>
        <p:txBody>
          <a:bodyPr/>
          <a:lstStyle/>
          <a:p>
            <a:endParaRPr lang="en-US"/>
          </a:p>
        </p:txBody>
      </p:sp>
      <p:sp>
        <p:nvSpPr>
          <p:cNvPr id="5023" name="Corner mark"/>
          <p:cNvSpPr/>
          <p:nvPr/>
        </p:nvSpPr>
        <p:spPr>
          <a:xfrm>
            <a:off x="11428076" y="2794056"/>
            <a:ext cx="77724" cy="11887"/>
          </a:xfrm>
          <a:prstGeom prst="rect">
            <a:avLst/>
          </a:prstGeom>
          <a:solidFill>
            <a:srgbClr val="B9B9CC"/>
          </a:solidFill>
          <a:ln>
            <a:noFill/>
          </a:ln>
        </p:spPr>
        <p:txBody>
          <a:bodyPr/>
          <a:lstStyle/>
          <a:p>
            <a:endParaRPr lang="en-US"/>
          </a:p>
        </p:txBody>
      </p:sp>
      <p:sp>
        <p:nvSpPr>
          <p:cNvPr id="5024" name="Corner mark"/>
          <p:cNvSpPr/>
          <p:nvPr/>
        </p:nvSpPr>
        <p:spPr>
          <a:xfrm>
            <a:off x="11499857" y="2722276"/>
            <a:ext cx="11887" cy="77724"/>
          </a:xfrm>
          <a:prstGeom prst="rect">
            <a:avLst/>
          </a:prstGeom>
          <a:solidFill>
            <a:srgbClr val="B9B9CC"/>
          </a:solidFill>
          <a:ln>
            <a:noFill/>
          </a:ln>
        </p:spPr>
        <p:txBody>
          <a:bodyPr/>
          <a:lstStyle/>
          <a:p>
            <a:endParaRPr lang="en-US"/>
          </a:p>
        </p:txBody>
      </p:sp>
      <p:sp>
        <p:nvSpPr>
          <p:cNvPr id="112" name="Exchange"/>
          <p:cNvSpPr/>
          <p:nvPr/>
        </p:nvSpPr>
        <p:spPr>
          <a:xfrm>
            <a:off x="2400000" y="3400000"/>
            <a:ext cx="7391400" cy="900000"/>
          </a:xfrm>
          <a:prstGeom prst="roundRect">
            <a:avLst>
              <a:gd name="adj" fmla="val 6000"/>
            </a:avLst>
          </a:prstGeom>
          <a:solidFill>
            <a:srgbClr val="2A0081"/>
          </a:solidFill>
          <a:ln>
            <a:noFill/>
          </a:ln>
        </p:spPr>
        <p:txBody>
          <a:bodyPr wrap="square" lIns="91440" tIns="45720" rIns="91440" bIns="45720" rtlCol="0" anchor="ctr"/>
          <a:lstStyle/>
          <a:p>
            <a:pPr marL="0" indent="0" algn="ctr">
              <a:buNone/>
            </a:pPr>
            <a:r>
              <a:rPr lang="en-US" sz="2000" b="1" i="0" dirty="0">
                <a:solidFill>
                  <a:srgbClr val="FFFFFF"/>
                </a:solidFill>
                <a:latin typeface="Calibri"/>
                <a:ea typeface="Calibri"/>
                <a:cs typeface="Calibri"/>
              </a:rPr>
              <a:t>UNNATI Exchange</a:t>
            </a:r>
          </a:p>
          <a:p>
            <a:pPr marL="0" indent="0" algn="ctr">
              <a:buNone/>
            </a:pPr>
            <a:r>
              <a:rPr lang="en-US" sz="1800" b="0" i="0" dirty="0">
                <a:solidFill>
                  <a:srgbClr val="FFFFFF"/>
                </a:solidFill>
                <a:latin typeface="Calibri"/>
                <a:ea typeface="Calibri"/>
                <a:cs typeface="Calibri"/>
              </a:rPr>
              <a:t>A connected national capacity-building network</a:t>
            </a:r>
          </a:p>
        </p:txBody>
      </p:sp>
      <p:cxnSp>
        <p:nvCxnSpPr>
          <p:cNvPr id="113" name="Arrow"/>
          <p:cNvCxnSpPr/>
          <p:nvPr/>
        </p:nvCxnSpPr>
        <p:spPr>
          <a:xfrm flipH="1" flipV="1">
            <a:off x="2335800" y="2800000"/>
            <a:ext cx="3760200" cy="600000"/>
          </a:xfrm>
          <a:prstGeom prst="line">
            <a:avLst/>
          </a:prstGeom>
          <a:ln w="22225">
            <a:solidFill>
              <a:srgbClr val="F56A02"/>
            </a:solidFill>
            <a:headEnd type="triangle" w="med" len="med"/>
            <a:tailEnd type="triangle" w="med" len="med"/>
          </a:ln>
        </p:spPr>
      </p:cxnSp>
      <p:cxnSp>
        <p:nvCxnSpPr>
          <p:cNvPr id="114" name="Arrow"/>
          <p:cNvCxnSpPr/>
          <p:nvPr/>
        </p:nvCxnSpPr>
        <p:spPr>
          <a:xfrm flipH="1">
            <a:off x="2335800" y="4300000"/>
            <a:ext cx="3760200" cy="600000"/>
          </a:xfrm>
          <a:prstGeom prst="line">
            <a:avLst/>
          </a:prstGeom>
          <a:ln w="22225">
            <a:solidFill>
              <a:srgbClr val="F56A02"/>
            </a:solidFill>
            <a:headEnd type="triangle" w="med" len="med"/>
            <a:tailEnd type="triangle" w="med" len="med"/>
          </a:ln>
        </p:spPr>
      </p:cxnSp>
      <p:cxnSp>
        <p:nvCxnSpPr>
          <p:cNvPr id="115" name="Arrow"/>
          <p:cNvCxnSpPr/>
          <p:nvPr/>
        </p:nvCxnSpPr>
        <p:spPr>
          <a:xfrm flipH="1" flipV="1">
            <a:off x="6095800" y="2800000"/>
            <a:ext cx="200" cy="600000"/>
          </a:xfrm>
          <a:prstGeom prst="line">
            <a:avLst/>
          </a:prstGeom>
          <a:ln w="22225">
            <a:solidFill>
              <a:srgbClr val="F56A02"/>
            </a:solidFill>
            <a:headEnd type="triangle" w="med" len="med"/>
            <a:tailEnd type="triangle" w="med" len="med"/>
          </a:ln>
        </p:spPr>
      </p:cxnSp>
      <p:cxnSp>
        <p:nvCxnSpPr>
          <p:cNvPr id="116" name="Arrow"/>
          <p:cNvCxnSpPr/>
          <p:nvPr/>
        </p:nvCxnSpPr>
        <p:spPr>
          <a:xfrm flipH="1">
            <a:off x="6095800" y="4300000"/>
            <a:ext cx="200" cy="600000"/>
          </a:xfrm>
          <a:prstGeom prst="line">
            <a:avLst/>
          </a:prstGeom>
          <a:ln w="22225">
            <a:solidFill>
              <a:srgbClr val="F56A02"/>
            </a:solidFill>
            <a:headEnd type="triangle" w="med" len="med"/>
            <a:tailEnd type="triangle" w="med" len="med"/>
          </a:ln>
        </p:spPr>
      </p:cxnSp>
      <p:cxnSp>
        <p:nvCxnSpPr>
          <p:cNvPr id="117" name="Arrow"/>
          <p:cNvCxnSpPr/>
          <p:nvPr/>
        </p:nvCxnSpPr>
        <p:spPr>
          <a:xfrm flipV="1">
            <a:off x="6096000" y="2800000"/>
            <a:ext cx="3759800" cy="600000"/>
          </a:xfrm>
          <a:prstGeom prst="line">
            <a:avLst/>
          </a:prstGeom>
          <a:ln w="22225">
            <a:solidFill>
              <a:srgbClr val="F56A02"/>
            </a:solidFill>
            <a:headEnd type="triangle" w="med" len="med"/>
            <a:tailEnd type="triangle" w="med" len="med"/>
          </a:ln>
        </p:spPr>
      </p:cxnSp>
      <p:cxnSp>
        <p:nvCxnSpPr>
          <p:cNvPr id="118" name="Arrow"/>
          <p:cNvCxnSpPr/>
          <p:nvPr/>
        </p:nvCxnSpPr>
        <p:spPr>
          <a:xfrm>
            <a:off x="6096000" y="4300000"/>
            <a:ext cx="3759800" cy="600000"/>
          </a:xfrm>
          <a:prstGeom prst="line">
            <a:avLst/>
          </a:prstGeom>
          <a:ln w="22225">
            <a:solidFill>
              <a:srgbClr val="F56A02"/>
            </a:solidFill>
            <a:headEnd type="triangle" w="med" len="med"/>
            <a:tailEnd type="triangle" w="med" len="med"/>
          </a:ln>
        </p:spPr>
      </p:cxnSp>
      <p:sp>
        <p:nvSpPr>
          <p:cNvPr id="119" name="TI card"/>
          <p:cNvSpPr/>
          <p:nvPr/>
        </p:nvSpPr>
        <p:spPr>
          <a:xfrm>
            <a:off x="885800" y="4900000"/>
            <a:ext cx="2900000" cy="600000"/>
          </a:xfrm>
          <a:prstGeom prst="rect">
            <a:avLst/>
          </a:prstGeom>
          <a:solidFill>
            <a:srgbClr val="FFFFFF"/>
          </a:solidFill>
          <a:ln w="9525">
            <a:solidFill>
              <a:srgbClr val="E4E4EC"/>
            </a:solidFill>
            <a:prstDash val="solid"/>
          </a:ln>
        </p:spPr>
        <p:txBody>
          <a:bodyPr wrap="square" lIns="91440" tIns="45720" rIns="91440" bIns="45720" rtlCol="0" anchor="ctr"/>
          <a:lstStyle/>
          <a:p>
            <a:pPr marL="0" indent="0" algn="ctr">
              <a:buNone/>
            </a:pPr>
            <a:r>
              <a:rPr lang="en-US" sz="1600" b="1" i="0" dirty="0">
                <a:solidFill>
                  <a:srgbClr val="14142B"/>
                </a:solidFill>
                <a:latin typeface="Calibri"/>
                <a:ea typeface="Calibri"/>
                <a:cs typeface="Calibri"/>
              </a:rPr>
              <a:t>Training Institution</a:t>
            </a:r>
          </a:p>
        </p:txBody>
      </p:sp>
      <p:sp>
        <p:nvSpPr>
          <p:cNvPr id="5025" name="Corner mark"/>
          <p:cNvSpPr/>
          <p:nvPr/>
        </p:nvSpPr>
        <p:spPr>
          <a:xfrm>
            <a:off x="885800" y="4894056"/>
            <a:ext cx="77724" cy="11887"/>
          </a:xfrm>
          <a:prstGeom prst="rect">
            <a:avLst/>
          </a:prstGeom>
          <a:solidFill>
            <a:srgbClr val="B9B9CC"/>
          </a:solidFill>
          <a:ln>
            <a:noFill/>
          </a:ln>
        </p:spPr>
        <p:txBody>
          <a:bodyPr/>
          <a:lstStyle/>
          <a:p>
            <a:endParaRPr lang="en-US"/>
          </a:p>
        </p:txBody>
      </p:sp>
      <p:sp>
        <p:nvSpPr>
          <p:cNvPr id="5026" name="Corner mark"/>
          <p:cNvSpPr/>
          <p:nvPr/>
        </p:nvSpPr>
        <p:spPr>
          <a:xfrm>
            <a:off x="879856" y="4900000"/>
            <a:ext cx="11887" cy="77724"/>
          </a:xfrm>
          <a:prstGeom prst="rect">
            <a:avLst/>
          </a:prstGeom>
          <a:solidFill>
            <a:srgbClr val="B9B9CC"/>
          </a:solidFill>
          <a:ln>
            <a:noFill/>
          </a:ln>
        </p:spPr>
        <p:txBody>
          <a:bodyPr/>
          <a:lstStyle/>
          <a:p>
            <a:endParaRPr lang="en-US"/>
          </a:p>
        </p:txBody>
      </p:sp>
      <p:sp>
        <p:nvSpPr>
          <p:cNvPr id="5027" name="Corner mark"/>
          <p:cNvSpPr/>
          <p:nvPr/>
        </p:nvSpPr>
        <p:spPr>
          <a:xfrm>
            <a:off x="3708076" y="4894056"/>
            <a:ext cx="77724" cy="11887"/>
          </a:xfrm>
          <a:prstGeom prst="rect">
            <a:avLst/>
          </a:prstGeom>
          <a:solidFill>
            <a:srgbClr val="B9B9CC"/>
          </a:solidFill>
          <a:ln>
            <a:noFill/>
          </a:ln>
        </p:spPr>
        <p:txBody>
          <a:bodyPr/>
          <a:lstStyle/>
          <a:p>
            <a:endParaRPr lang="en-US"/>
          </a:p>
        </p:txBody>
      </p:sp>
      <p:sp>
        <p:nvSpPr>
          <p:cNvPr id="5028" name="Corner mark"/>
          <p:cNvSpPr/>
          <p:nvPr/>
        </p:nvSpPr>
        <p:spPr>
          <a:xfrm>
            <a:off x="3779857" y="4900000"/>
            <a:ext cx="11887" cy="77724"/>
          </a:xfrm>
          <a:prstGeom prst="rect">
            <a:avLst/>
          </a:prstGeom>
          <a:solidFill>
            <a:srgbClr val="B9B9CC"/>
          </a:solidFill>
          <a:ln>
            <a:noFill/>
          </a:ln>
        </p:spPr>
        <p:txBody>
          <a:bodyPr/>
          <a:lstStyle/>
          <a:p>
            <a:endParaRPr lang="en-US"/>
          </a:p>
        </p:txBody>
      </p:sp>
      <p:sp>
        <p:nvSpPr>
          <p:cNvPr id="5029" name="Corner mark"/>
          <p:cNvSpPr/>
          <p:nvPr/>
        </p:nvSpPr>
        <p:spPr>
          <a:xfrm>
            <a:off x="885800" y="5494056"/>
            <a:ext cx="77724" cy="11887"/>
          </a:xfrm>
          <a:prstGeom prst="rect">
            <a:avLst/>
          </a:prstGeom>
          <a:solidFill>
            <a:srgbClr val="B9B9CC"/>
          </a:solidFill>
          <a:ln>
            <a:noFill/>
          </a:ln>
        </p:spPr>
        <p:txBody>
          <a:bodyPr/>
          <a:lstStyle/>
          <a:p>
            <a:endParaRPr lang="en-US"/>
          </a:p>
        </p:txBody>
      </p:sp>
      <p:sp>
        <p:nvSpPr>
          <p:cNvPr id="5030" name="Corner mark"/>
          <p:cNvSpPr/>
          <p:nvPr/>
        </p:nvSpPr>
        <p:spPr>
          <a:xfrm>
            <a:off x="879856" y="5422276"/>
            <a:ext cx="11887" cy="77724"/>
          </a:xfrm>
          <a:prstGeom prst="rect">
            <a:avLst/>
          </a:prstGeom>
          <a:solidFill>
            <a:srgbClr val="B9B9CC"/>
          </a:solidFill>
          <a:ln>
            <a:noFill/>
          </a:ln>
        </p:spPr>
        <p:txBody>
          <a:bodyPr/>
          <a:lstStyle/>
          <a:p>
            <a:endParaRPr lang="en-US"/>
          </a:p>
        </p:txBody>
      </p:sp>
      <p:sp>
        <p:nvSpPr>
          <p:cNvPr id="5031" name="Corner mark"/>
          <p:cNvSpPr/>
          <p:nvPr/>
        </p:nvSpPr>
        <p:spPr>
          <a:xfrm>
            <a:off x="3708076" y="5494056"/>
            <a:ext cx="77724" cy="11887"/>
          </a:xfrm>
          <a:prstGeom prst="rect">
            <a:avLst/>
          </a:prstGeom>
          <a:solidFill>
            <a:srgbClr val="B9B9CC"/>
          </a:solidFill>
          <a:ln>
            <a:noFill/>
          </a:ln>
        </p:spPr>
        <p:txBody>
          <a:bodyPr/>
          <a:lstStyle/>
          <a:p>
            <a:endParaRPr lang="en-US"/>
          </a:p>
        </p:txBody>
      </p:sp>
      <p:sp>
        <p:nvSpPr>
          <p:cNvPr id="5032" name="Corner mark"/>
          <p:cNvSpPr/>
          <p:nvPr/>
        </p:nvSpPr>
        <p:spPr>
          <a:xfrm>
            <a:off x="3779857" y="5422276"/>
            <a:ext cx="11887" cy="77724"/>
          </a:xfrm>
          <a:prstGeom prst="rect">
            <a:avLst/>
          </a:prstGeom>
          <a:solidFill>
            <a:srgbClr val="B9B9CC"/>
          </a:solidFill>
          <a:ln>
            <a:noFill/>
          </a:ln>
        </p:spPr>
        <p:txBody>
          <a:bodyPr/>
          <a:lstStyle/>
          <a:p>
            <a:endParaRPr lang="en-US"/>
          </a:p>
        </p:txBody>
      </p:sp>
      <p:sp>
        <p:nvSpPr>
          <p:cNvPr id="120" name="TI card"/>
          <p:cNvSpPr/>
          <p:nvPr/>
        </p:nvSpPr>
        <p:spPr>
          <a:xfrm>
            <a:off x="4645800" y="4900000"/>
            <a:ext cx="2900000" cy="600000"/>
          </a:xfrm>
          <a:prstGeom prst="rect">
            <a:avLst/>
          </a:prstGeom>
          <a:solidFill>
            <a:srgbClr val="FFFFFF"/>
          </a:solidFill>
          <a:ln w="9525">
            <a:solidFill>
              <a:srgbClr val="E4E4EC"/>
            </a:solidFill>
            <a:prstDash val="solid"/>
          </a:ln>
        </p:spPr>
        <p:txBody>
          <a:bodyPr wrap="square" lIns="91440" tIns="45720" rIns="91440" bIns="45720" rtlCol="0" anchor="ctr"/>
          <a:lstStyle/>
          <a:p>
            <a:pPr marL="0" indent="0" algn="ctr">
              <a:buNone/>
            </a:pPr>
            <a:r>
              <a:rPr lang="en-US" sz="1600" b="1" i="0" dirty="0">
                <a:solidFill>
                  <a:srgbClr val="14142B"/>
                </a:solidFill>
                <a:latin typeface="Calibri"/>
                <a:ea typeface="Calibri"/>
                <a:cs typeface="Calibri"/>
              </a:rPr>
              <a:t>Training Institution</a:t>
            </a:r>
          </a:p>
        </p:txBody>
      </p:sp>
      <p:sp>
        <p:nvSpPr>
          <p:cNvPr id="5033" name="Corner mark"/>
          <p:cNvSpPr/>
          <p:nvPr/>
        </p:nvSpPr>
        <p:spPr>
          <a:xfrm>
            <a:off x="4645800" y="4894056"/>
            <a:ext cx="77724" cy="11887"/>
          </a:xfrm>
          <a:prstGeom prst="rect">
            <a:avLst/>
          </a:prstGeom>
          <a:solidFill>
            <a:srgbClr val="B9B9CC"/>
          </a:solidFill>
          <a:ln>
            <a:noFill/>
          </a:ln>
        </p:spPr>
        <p:txBody>
          <a:bodyPr/>
          <a:lstStyle/>
          <a:p>
            <a:endParaRPr lang="en-US"/>
          </a:p>
        </p:txBody>
      </p:sp>
      <p:sp>
        <p:nvSpPr>
          <p:cNvPr id="5034" name="Corner mark"/>
          <p:cNvSpPr/>
          <p:nvPr/>
        </p:nvSpPr>
        <p:spPr>
          <a:xfrm>
            <a:off x="4639856" y="4900000"/>
            <a:ext cx="11887" cy="77724"/>
          </a:xfrm>
          <a:prstGeom prst="rect">
            <a:avLst/>
          </a:prstGeom>
          <a:solidFill>
            <a:srgbClr val="B9B9CC"/>
          </a:solidFill>
          <a:ln>
            <a:noFill/>
          </a:ln>
        </p:spPr>
        <p:txBody>
          <a:bodyPr/>
          <a:lstStyle/>
          <a:p>
            <a:endParaRPr lang="en-US"/>
          </a:p>
        </p:txBody>
      </p:sp>
      <p:sp>
        <p:nvSpPr>
          <p:cNvPr id="5035" name="Corner mark"/>
          <p:cNvSpPr/>
          <p:nvPr/>
        </p:nvSpPr>
        <p:spPr>
          <a:xfrm>
            <a:off x="7468076" y="4894056"/>
            <a:ext cx="77724" cy="11887"/>
          </a:xfrm>
          <a:prstGeom prst="rect">
            <a:avLst/>
          </a:prstGeom>
          <a:solidFill>
            <a:srgbClr val="B9B9CC"/>
          </a:solidFill>
          <a:ln>
            <a:noFill/>
          </a:ln>
        </p:spPr>
        <p:txBody>
          <a:bodyPr/>
          <a:lstStyle/>
          <a:p>
            <a:endParaRPr lang="en-US"/>
          </a:p>
        </p:txBody>
      </p:sp>
      <p:sp>
        <p:nvSpPr>
          <p:cNvPr id="5036" name="Corner mark"/>
          <p:cNvSpPr/>
          <p:nvPr/>
        </p:nvSpPr>
        <p:spPr>
          <a:xfrm>
            <a:off x="7539857" y="4900000"/>
            <a:ext cx="11887" cy="77724"/>
          </a:xfrm>
          <a:prstGeom prst="rect">
            <a:avLst/>
          </a:prstGeom>
          <a:solidFill>
            <a:srgbClr val="B9B9CC"/>
          </a:solidFill>
          <a:ln>
            <a:noFill/>
          </a:ln>
        </p:spPr>
        <p:txBody>
          <a:bodyPr/>
          <a:lstStyle/>
          <a:p>
            <a:endParaRPr lang="en-US"/>
          </a:p>
        </p:txBody>
      </p:sp>
      <p:sp>
        <p:nvSpPr>
          <p:cNvPr id="5037" name="Corner mark"/>
          <p:cNvSpPr/>
          <p:nvPr/>
        </p:nvSpPr>
        <p:spPr>
          <a:xfrm>
            <a:off x="4645800" y="5494056"/>
            <a:ext cx="77724" cy="11887"/>
          </a:xfrm>
          <a:prstGeom prst="rect">
            <a:avLst/>
          </a:prstGeom>
          <a:solidFill>
            <a:srgbClr val="B9B9CC"/>
          </a:solidFill>
          <a:ln>
            <a:noFill/>
          </a:ln>
        </p:spPr>
        <p:txBody>
          <a:bodyPr/>
          <a:lstStyle/>
          <a:p>
            <a:endParaRPr lang="en-US"/>
          </a:p>
        </p:txBody>
      </p:sp>
      <p:sp>
        <p:nvSpPr>
          <p:cNvPr id="5038" name="Corner mark"/>
          <p:cNvSpPr/>
          <p:nvPr/>
        </p:nvSpPr>
        <p:spPr>
          <a:xfrm>
            <a:off x="4639856" y="5422276"/>
            <a:ext cx="11887" cy="77724"/>
          </a:xfrm>
          <a:prstGeom prst="rect">
            <a:avLst/>
          </a:prstGeom>
          <a:solidFill>
            <a:srgbClr val="B9B9CC"/>
          </a:solidFill>
          <a:ln>
            <a:noFill/>
          </a:ln>
        </p:spPr>
        <p:txBody>
          <a:bodyPr/>
          <a:lstStyle/>
          <a:p>
            <a:endParaRPr lang="en-US"/>
          </a:p>
        </p:txBody>
      </p:sp>
      <p:sp>
        <p:nvSpPr>
          <p:cNvPr id="5039" name="Corner mark"/>
          <p:cNvSpPr/>
          <p:nvPr/>
        </p:nvSpPr>
        <p:spPr>
          <a:xfrm>
            <a:off x="7468076" y="5494056"/>
            <a:ext cx="77724" cy="11887"/>
          </a:xfrm>
          <a:prstGeom prst="rect">
            <a:avLst/>
          </a:prstGeom>
          <a:solidFill>
            <a:srgbClr val="B9B9CC"/>
          </a:solidFill>
          <a:ln>
            <a:noFill/>
          </a:ln>
        </p:spPr>
        <p:txBody>
          <a:bodyPr/>
          <a:lstStyle/>
          <a:p>
            <a:endParaRPr lang="en-US"/>
          </a:p>
        </p:txBody>
      </p:sp>
      <p:sp>
        <p:nvSpPr>
          <p:cNvPr id="5040" name="Corner mark"/>
          <p:cNvSpPr/>
          <p:nvPr/>
        </p:nvSpPr>
        <p:spPr>
          <a:xfrm>
            <a:off x="7539857" y="5422276"/>
            <a:ext cx="11887" cy="77724"/>
          </a:xfrm>
          <a:prstGeom prst="rect">
            <a:avLst/>
          </a:prstGeom>
          <a:solidFill>
            <a:srgbClr val="B9B9CC"/>
          </a:solidFill>
          <a:ln>
            <a:noFill/>
          </a:ln>
        </p:spPr>
        <p:txBody>
          <a:bodyPr/>
          <a:lstStyle/>
          <a:p>
            <a:endParaRPr lang="en-US"/>
          </a:p>
        </p:txBody>
      </p:sp>
      <p:sp>
        <p:nvSpPr>
          <p:cNvPr id="121" name="TI card"/>
          <p:cNvSpPr/>
          <p:nvPr/>
        </p:nvSpPr>
        <p:spPr>
          <a:xfrm>
            <a:off x="8405800" y="4900000"/>
            <a:ext cx="2900000" cy="600000"/>
          </a:xfrm>
          <a:prstGeom prst="rect">
            <a:avLst/>
          </a:prstGeom>
          <a:solidFill>
            <a:srgbClr val="FFFFFF"/>
          </a:solidFill>
          <a:ln w="9525">
            <a:solidFill>
              <a:srgbClr val="E4E4EC"/>
            </a:solidFill>
            <a:prstDash val="solid"/>
          </a:ln>
        </p:spPr>
        <p:txBody>
          <a:bodyPr wrap="square" lIns="91440" tIns="45720" rIns="91440" bIns="45720" rtlCol="0" anchor="ctr"/>
          <a:lstStyle/>
          <a:p>
            <a:pPr marL="0" indent="0" algn="ctr">
              <a:buNone/>
            </a:pPr>
            <a:r>
              <a:rPr lang="en-US" sz="1600" b="1" i="0" dirty="0">
                <a:solidFill>
                  <a:srgbClr val="14142B"/>
                </a:solidFill>
                <a:latin typeface="Calibri"/>
                <a:ea typeface="Calibri"/>
                <a:cs typeface="Calibri"/>
              </a:rPr>
              <a:t>Training Institution</a:t>
            </a:r>
          </a:p>
        </p:txBody>
      </p:sp>
      <p:sp>
        <p:nvSpPr>
          <p:cNvPr id="5041" name="Corner mark"/>
          <p:cNvSpPr/>
          <p:nvPr/>
        </p:nvSpPr>
        <p:spPr>
          <a:xfrm>
            <a:off x="8405800" y="4894056"/>
            <a:ext cx="77724" cy="11887"/>
          </a:xfrm>
          <a:prstGeom prst="rect">
            <a:avLst/>
          </a:prstGeom>
          <a:solidFill>
            <a:srgbClr val="B9B9CC"/>
          </a:solidFill>
          <a:ln>
            <a:noFill/>
          </a:ln>
        </p:spPr>
        <p:txBody>
          <a:bodyPr/>
          <a:lstStyle/>
          <a:p>
            <a:endParaRPr lang="en-US"/>
          </a:p>
        </p:txBody>
      </p:sp>
      <p:sp>
        <p:nvSpPr>
          <p:cNvPr id="5042" name="Corner mark"/>
          <p:cNvSpPr/>
          <p:nvPr/>
        </p:nvSpPr>
        <p:spPr>
          <a:xfrm>
            <a:off x="8399856" y="4900000"/>
            <a:ext cx="11887" cy="77724"/>
          </a:xfrm>
          <a:prstGeom prst="rect">
            <a:avLst/>
          </a:prstGeom>
          <a:solidFill>
            <a:srgbClr val="B9B9CC"/>
          </a:solidFill>
          <a:ln>
            <a:noFill/>
          </a:ln>
        </p:spPr>
        <p:txBody>
          <a:bodyPr/>
          <a:lstStyle/>
          <a:p>
            <a:endParaRPr lang="en-US"/>
          </a:p>
        </p:txBody>
      </p:sp>
      <p:sp>
        <p:nvSpPr>
          <p:cNvPr id="5043" name="Corner mark"/>
          <p:cNvSpPr/>
          <p:nvPr/>
        </p:nvSpPr>
        <p:spPr>
          <a:xfrm>
            <a:off x="11228076" y="4894056"/>
            <a:ext cx="77724" cy="11887"/>
          </a:xfrm>
          <a:prstGeom prst="rect">
            <a:avLst/>
          </a:prstGeom>
          <a:solidFill>
            <a:srgbClr val="B9B9CC"/>
          </a:solidFill>
          <a:ln>
            <a:noFill/>
          </a:ln>
        </p:spPr>
        <p:txBody>
          <a:bodyPr/>
          <a:lstStyle/>
          <a:p>
            <a:endParaRPr lang="en-US"/>
          </a:p>
        </p:txBody>
      </p:sp>
      <p:sp>
        <p:nvSpPr>
          <p:cNvPr id="5044" name="Corner mark"/>
          <p:cNvSpPr/>
          <p:nvPr/>
        </p:nvSpPr>
        <p:spPr>
          <a:xfrm>
            <a:off x="11299857" y="4900000"/>
            <a:ext cx="11887" cy="77724"/>
          </a:xfrm>
          <a:prstGeom prst="rect">
            <a:avLst/>
          </a:prstGeom>
          <a:solidFill>
            <a:srgbClr val="B9B9CC"/>
          </a:solidFill>
          <a:ln>
            <a:noFill/>
          </a:ln>
        </p:spPr>
        <p:txBody>
          <a:bodyPr/>
          <a:lstStyle/>
          <a:p>
            <a:endParaRPr lang="en-US"/>
          </a:p>
        </p:txBody>
      </p:sp>
      <p:sp>
        <p:nvSpPr>
          <p:cNvPr id="5045" name="Corner mark"/>
          <p:cNvSpPr/>
          <p:nvPr/>
        </p:nvSpPr>
        <p:spPr>
          <a:xfrm>
            <a:off x="8405800" y="5494056"/>
            <a:ext cx="77724" cy="11887"/>
          </a:xfrm>
          <a:prstGeom prst="rect">
            <a:avLst/>
          </a:prstGeom>
          <a:solidFill>
            <a:srgbClr val="B9B9CC"/>
          </a:solidFill>
          <a:ln>
            <a:noFill/>
          </a:ln>
        </p:spPr>
        <p:txBody>
          <a:bodyPr/>
          <a:lstStyle/>
          <a:p>
            <a:endParaRPr lang="en-US"/>
          </a:p>
        </p:txBody>
      </p:sp>
      <p:sp>
        <p:nvSpPr>
          <p:cNvPr id="5046" name="Corner mark"/>
          <p:cNvSpPr/>
          <p:nvPr/>
        </p:nvSpPr>
        <p:spPr>
          <a:xfrm>
            <a:off x="8399856" y="5422276"/>
            <a:ext cx="11887" cy="77724"/>
          </a:xfrm>
          <a:prstGeom prst="rect">
            <a:avLst/>
          </a:prstGeom>
          <a:solidFill>
            <a:srgbClr val="B9B9CC"/>
          </a:solidFill>
          <a:ln>
            <a:noFill/>
          </a:ln>
        </p:spPr>
        <p:txBody>
          <a:bodyPr/>
          <a:lstStyle/>
          <a:p>
            <a:endParaRPr lang="en-US"/>
          </a:p>
        </p:txBody>
      </p:sp>
      <p:sp>
        <p:nvSpPr>
          <p:cNvPr id="5047" name="Corner mark"/>
          <p:cNvSpPr/>
          <p:nvPr/>
        </p:nvSpPr>
        <p:spPr>
          <a:xfrm>
            <a:off x="11228076" y="5494056"/>
            <a:ext cx="77724" cy="11887"/>
          </a:xfrm>
          <a:prstGeom prst="rect">
            <a:avLst/>
          </a:prstGeom>
          <a:solidFill>
            <a:srgbClr val="B9B9CC"/>
          </a:solidFill>
          <a:ln>
            <a:noFill/>
          </a:ln>
        </p:spPr>
        <p:txBody>
          <a:bodyPr/>
          <a:lstStyle/>
          <a:p>
            <a:endParaRPr lang="en-US"/>
          </a:p>
        </p:txBody>
      </p:sp>
      <p:sp>
        <p:nvSpPr>
          <p:cNvPr id="5048" name="Corner mark"/>
          <p:cNvSpPr/>
          <p:nvPr/>
        </p:nvSpPr>
        <p:spPr>
          <a:xfrm>
            <a:off x="11299857" y="5422276"/>
            <a:ext cx="11887" cy="77724"/>
          </a:xfrm>
          <a:prstGeom prst="rect">
            <a:avLst/>
          </a:prstGeom>
          <a:solidFill>
            <a:srgbClr val="B9B9CC"/>
          </a:solidFill>
          <a:ln>
            <a:noFill/>
          </a:ln>
        </p:spPr>
        <p:txBody>
          <a:bodyPr/>
          <a:lstStyle/>
          <a:p>
            <a:endParaRPr lang="en-US"/>
          </a:p>
        </p:txBody>
      </p:sp>
      <p:sp>
        <p:nvSpPr>
          <p:cNvPr id="122" name="Benefit"/>
          <p:cNvSpPr/>
          <p:nvPr/>
        </p:nvSpPr>
        <p:spPr>
          <a:xfrm>
            <a:off x="685800" y="5750000"/>
            <a:ext cx="2555023" cy="450000"/>
          </a:xfrm>
          <a:prstGeom prst="roundRect">
            <a:avLst>
              <a:gd name="adj" fmla="val 50000"/>
            </a:avLst>
          </a:prstGeom>
          <a:solidFill>
            <a:srgbClr val="ECE9FA"/>
          </a:solidFill>
          <a:ln>
            <a:noFill/>
          </a:ln>
        </p:spPr>
        <p:txBody>
          <a:bodyPr wrap="square" lIns="91440" tIns="45720" rIns="91440" bIns="45720" rtlCol="0" anchor="ctr"/>
          <a:lstStyle/>
          <a:p>
            <a:pPr marL="0" indent="0" algn="ctr">
              <a:buNone/>
            </a:pPr>
            <a:r>
              <a:rPr lang="en-US" sz="1500" b="1" i="0" dirty="0">
                <a:solidFill>
                  <a:srgbClr val="2A0081"/>
                </a:solidFill>
                <a:latin typeface="Calibri"/>
                <a:ea typeface="Calibri"/>
                <a:cs typeface="Calibri"/>
              </a:rPr>
              <a:t>Faster response</a:t>
            </a:r>
          </a:p>
        </p:txBody>
      </p:sp>
      <p:sp>
        <p:nvSpPr>
          <p:cNvPr id="123" name="Benefit"/>
          <p:cNvSpPr/>
          <p:nvPr/>
        </p:nvSpPr>
        <p:spPr>
          <a:xfrm>
            <a:off x="3440823" y="5750000"/>
            <a:ext cx="2555023" cy="450000"/>
          </a:xfrm>
          <a:prstGeom prst="roundRect">
            <a:avLst>
              <a:gd name="adj" fmla="val 50000"/>
            </a:avLst>
          </a:prstGeom>
          <a:solidFill>
            <a:srgbClr val="ECE9FA"/>
          </a:solidFill>
          <a:ln>
            <a:noFill/>
          </a:ln>
        </p:spPr>
        <p:txBody>
          <a:bodyPr wrap="square" lIns="91440" tIns="45720" rIns="91440" bIns="45720" rtlCol="0" anchor="ctr"/>
          <a:lstStyle/>
          <a:p>
            <a:pPr marL="0" indent="0" algn="ctr">
              <a:buNone/>
            </a:pPr>
            <a:r>
              <a:rPr lang="en-US" sz="1500" b="1" i="0" dirty="0">
                <a:solidFill>
                  <a:srgbClr val="2A0081"/>
                </a:solidFill>
                <a:latin typeface="Calibri"/>
                <a:ea typeface="Calibri"/>
                <a:cs typeface="Calibri"/>
              </a:rPr>
              <a:t>Less duplication</a:t>
            </a:r>
          </a:p>
        </p:txBody>
      </p:sp>
      <p:sp>
        <p:nvSpPr>
          <p:cNvPr id="124" name="Benefit"/>
          <p:cNvSpPr/>
          <p:nvPr/>
        </p:nvSpPr>
        <p:spPr>
          <a:xfrm>
            <a:off x="6195846" y="5750000"/>
            <a:ext cx="2555023" cy="450000"/>
          </a:xfrm>
          <a:prstGeom prst="roundRect">
            <a:avLst>
              <a:gd name="adj" fmla="val 50000"/>
            </a:avLst>
          </a:prstGeom>
          <a:solidFill>
            <a:srgbClr val="ECE9FA"/>
          </a:solidFill>
          <a:ln>
            <a:noFill/>
          </a:ln>
        </p:spPr>
        <p:txBody>
          <a:bodyPr wrap="square" lIns="91440" tIns="45720" rIns="91440" bIns="45720" rtlCol="0" anchor="ctr"/>
          <a:lstStyle/>
          <a:p>
            <a:pPr marL="0" indent="0" algn="ctr">
              <a:buNone/>
            </a:pPr>
            <a:r>
              <a:rPr lang="en-US" sz="1500" b="1" i="0" dirty="0">
                <a:solidFill>
                  <a:srgbClr val="2A0081"/>
                </a:solidFill>
                <a:latin typeface="Calibri"/>
                <a:ea typeface="Calibri"/>
                <a:cs typeface="Calibri"/>
              </a:rPr>
              <a:t>Better utilisation</a:t>
            </a:r>
          </a:p>
        </p:txBody>
      </p:sp>
      <p:sp>
        <p:nvSpPr>
          <p:cNvPr id="125" name="Benefit"/>
          <p:cNvSpPr/>
          <p:nvPr/>
        </p:nvSpPr>
        <p:spPr>
          <a:xfrm>
            <a:off x="8950869" y="5750000"/>
            <a:ext cx="2555023" cy="450000"/>
          </a:xfrm>
          <a:prstGeom prst="roundRect">
            <a:avLst>
              <a:gd name="adj" fmla="val 50000"/>
            </a:avLst>
          </a:prstGeom>
          <a:solidFill>
            <a:srgbClr val="ECE9FA"/>
          </a:solidFill>
          <a:ln>
            <a:noFill/>
          </a:ln>
        </p:spPr>
        <p:txBody>
          <a:bodyPr wrap="square" lIns="91440" tIns="45720" rIns="91440" bIns="45720" rtlCol="0" anchor="ctr"/>
          <a:lstStyle/>
          <a:p>
            <a:pPr marL="0" indent="0" algn="ctr">
              <a:buNone/>
            </a:pPr>
            <a:r>
              <a:rPr lang="en-US" sz="1500" b="1" i="0" dirty="0">
                <a:solidFill>
                  <a:srgbClr val="2A0081"/>
                </a:solidFill>
                <a:latin typeface="Calibri"/>
                <a:ea typeface="Calibri"/>
                <a:cs typeface="Calibri"/>
              </a:rPr>
              <a:t>Wider reach and quality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12">
    <p:bg>
      <p:bgPr>
        <a:solidFill>
          <a:srgbClr val="E9E8F0"/>
        </a:solidFill>
        <a:effectLst/>
      </p:bgPr>
    </p:bg>
    <p:spTree>
      <p:nvGrpSpPr>
        <p:cNvPr id="1" name=""/>
        <p:cNvGrpSpPr/>
        <p:nvPr/>
      </p:nvGrpSpPr>
      <p:grpSpPr>
        <a:xfrm>
          <a:off x="0" y="0"/>
          <a:ext cx="0" cy="0"/>
          <a:chOff x="0" y="0"/>
          <a:chExt cx="0" cy="0"/>
        </a:xfrm>
      </p:grpSpPr>
      <p:pic>
        <p:nvPicPr>
          <p:cNvPr id="2" name="Image 0" descr="assets/stripe_gradient.png"/>
          <p:cNvPicPr>
            <a:picLocks noChangeAspect="1"/>
          </p:cNvPicPr>
          <p:nvPr/>
        </p:nvPicPr>
        <p:blipFill>
          <a:blip r:embed="rId3"/>
          <a:stretch>
            <a:fillRect/>
          </a:stretch>
        </p:blipFill>
        <p:spPr>
          <a:xfrm>
            <a:off x="0" y="0"/>
            <a:ext cx="12191695" cy="50292"/>
          </a:xfrm>
          <a:prstGeom prst="rect">
            <a:avLst/>
          </a:prstGeom>
        </p:spPr>
      </p:pic>
      <p:pic>
        <p:nvPicPr>
          <p:cNvPr id="3" name="Image 1" descr="assets/unnati_logo.png"/>
          <p:cNvPicPr>
            <a:picLocks noChangeAspect="1"/>
          </p:cNvPicPr>
          <p:nvPr/>
        </p:nvPicPr>
        <p:blipFill>
          <a:blip r:embed="rId4"/>
          <a:stretch>
            <a:fillRect/>
          </a:stretch>
        </p:blipFill>
        <p:spPr>
          <a:xfrm>
            <a:off x="10938967" y="292608"/>
            <a:ext cx="566928" cy="259653"/>
          </a:xfrm>
          <a:prstGeom prst="rect">
            <a:avLst/>
          </a:prstGeom>
        </p:spPr>
      </p:pic>
      <p:sp>
        <p:nvSpPr>
          <p:cNvPr id="4" name="Text 0"/>
          <p:cNvSpPr txBox="1"/>
          <p:nvPr/>
        </p:nvSpPr>
        <p:spPr>
          <a:xfrm>
            <a:off x="685800" y="512064"/>
            <a:ext cx="5486400" cy="274320"/>
          </a:xfrm>
          <a:prstGeom prst="rect">
            <a:avLst/>
          </a:prstGeom>
          <a:noFill/>
          <a:ln/>
        </p:spPr>
        <p:txBody>
          <a:bodyPr wrap="square" lIns="0" tIns="0" rIns="0" bIns="0" rtlCol="0" anchor="ctr"/>
          <a:lstStyle/>
          <a:p>
            <a:pPr marL="0" indent="0" algn="l">
              <a:buNone/>
            </a:pPr>
            <a:r>
              <a:rPr lang="en-US" sz="1300" b="1" kern="0" spc="200" dirty="0">
                <a:solidFill>
                  <a:srgbClr val="2A0081"/>
                </a:solidFill>
                <a:latin typeface="Arial" pitchFamily="34" charset="0"/>
                <a:ea typeface="Arial" pitchFamily="34" charset="-122"/>
                <a:cs typeface="Arial" pitchFamily="34" charset="-120"/>
              </a:rPr>
              <a:t>DELIVER EFFECTIVELY</a:t>
            </a:r>
            <a:endParaRPr lang="en-US" sz="1300" dirty="0"/>
          </a:p>
        </p:txBody>
      </p:sp>
      <p:sp>
        <p:nvSpPr>
          <p:cNvPr id="5" name="Text 1"/>
          <p:cNvSpPr txBox="1"/>
          <p:nvPr/>
        </p:nvSpPr>
        <p:spPr>
          <a:xfrm>
            <a:off x="685800" y="768096"/>
            <a:ext cx="10820095" cy="621792"/>
          </a:xfrm>
          <a:prstGeom prst="rect">
            <a:avLst/>
          </a:prstGeom>
          <a:noFill/>
          <a:ln/>
        </p:spPr>
        <p:txBody>
          <a:bodyPr wrap="square" lIns="0" tIns="0" rIns="0" bIns="0" rtlCol="0" anchor="ctr"/>
          <a:lstStyle/>
          <a:p>
            <a:pPr marL="0" indent="0" algn="l">
              <a:lnSpc>
                <a:spcPct val="102000"/>
              </a:lnSpc>
              <a:buNone/>
            </a:pPr>
            <a:r>
              <a:rPr lang="en-US" sz="2800" b="1" dirty="0">
                <a:solidFill>
                  <a:srgbClr val="14142B"/>
                </a:solidFill>
                <a:latin typeface="Calibri" pitchFamily="34" charset="0"/>
                <a:ea typeface="Calibri" pitchFamily="34" charset="-122"/>
                <a:cs typeface="Calibri" pitchFamily="34" charset="-120"/>
              </a:rPr>
              <a:t>How can my institution access what it needs to deliver?</a:t>
            </a:r>
            <a:endParaRPr lang="en-US" sz="2800" dirty="0"/>
          </a:p>
        </p:txBody>
      </p:sp>
      <p:sp>
        <p:nvSpPr>
          <p:cNvPr id="7" name="Text 3"/>
          <p:cNvSpPr txBox="1"/>
          <p:nvPr/>
        </p:nvSpPr>
        <p:spPr>
          <a:xfrm>
            <a:off x="685800" y="1572768"/>
            <a:ext cx="6858000" cy="365760"/>
          </a:xfrm>
          <a:prstGeom prst="rect">
            <a:avLst/>
          </a:prstGeom>
          <a:noFill/>
          <a:ln/>
        </p:spPr>
        <p:txBody>
          <a:bodyPr wrap="square" lIns="0" tIns="0" rIns="0" bIns="0" rtlCol="0" anchor="ctr"/>
          <a:lstStyle/>
          <a:p>
            <a:pPr marL="0" indent="0">
              <a:buNone/>
            </a:pPr>
            <a:r>
              <a:rPr lang="en-US" sz="1850" b="1" dirty="0">
                <a:solidFill>
                  <a:srgbClr val="1B0056"/>
                </a:solidFill>
                <a:latin typeface="Calibri" pitchFamily="34" charset="0"/>
                <a:ea typeface="Calibri" pitchFamily="34" charset="-122"/>
                <a:cs typeface="Calibri" pitchFamily="34" charset="-120"/>
              </a:rPr>
              <a:t>The UNNATI Exchange</a:t>
            </a:r>
            <a:endParaRPr lang="en-US" sz="1850" dirty="0"/>
          </a:p>
        </p:txBody>
      </p:sp>
      <p:sp>
        <p:nvSpPr>
          <p:cNvPr id="8" name="Shape 4"/>
          <p:cNvSpPr/>
          <p:nvPr/>
        </p:nvSpPr>
        <p:spPr>
          <a:xfrm>
            <a:off x="8275320" y="1517904"/>
            <a:ext cx="2331720" cy="365760"/>
          </a:xfrm>
          <a:prstGeom prst="rect">
            <a:avLst/>
          </a:prstGeom>
          <a:solidFill>
            <a:srgbClr val="F56A02"/>
          </a:solidFill>
          <a:ln/>
        </p:spPr>
        <p:txBody>
          <a:bodyPr/>
          <a:lstStyle/>
          <a:p>
            <a:endParaRPr lang="en-IN"/>
          </a:p>
        </p:txBody>
      </p:sp>
      <p:sp>
        <p:nvSpPr>
          <p:cNvPr id="9" name="Text 5"/>
          <p:cNvSpPr txBox="1"/>
          <p:nvPr/>
        </p:nvSpPr>
        <p:spPr>
          <a:xfrm>
            <a:off x="8275320" y="1517904"/>
            <a:ext cx="2331720" cy="365760"/>
          </a:xfrm>
          <a:prstGeom prst="rect">
            <a:avLst/>
          </a:prstGeom>
          <a:noFill/>
          <a:ln/>
        </p:spPr>
        <p:txBody>
          <a:bodyPr wrap="square" lIns="0" tIns="0" rIns="0" bIns="0" rtlCol="0" anchor="ctr"/>
          <a:lstStyle/>
          <a:p>
            <a:pPr marL="0" indent="0" algn="ctr">
              <a:buNone/>
            </a:pPr>
            <a:r>
              <a:rPr lang="en-US" sz="1400" b="1" kern="0" spc="50" dirty="0">
                <a:solidFill>
                  <a:srgbClr val="FFFFFF"/>
                </a:solidFill>
                <a:latin typeface="Arial" pitchFamily="34" charset="0"/>
                <a:ea typeface="Arial" pitchFamily="34" charset="-122"/>
                <a:cs typeface="Arial" pitchFamily="34" charset="-120"/>
              </a:rPr>
              <a:t>DEMONSTRATION 2</a:t>
            </a:r>
            <a:endParaRPr lang="en-US" sz="1400" dirty="0"/>
          </a:p>
        </p:txBody>
      </p:sp>
      <p:sp>
        <p:nvSpPr>
          <p:cNvPr id="10" name="Shape 6"/>
          <p:cNvSpPr/>
          <p:nvPr/>
        </p:nvSpPr>
        <p:spPr>
          <a:xfrm>
            <a:off x="685800" y="2148840"/>
            <a:ext cx="3387242" cy="1143000"/>
          </a:xfrm>
          <a:prstGeom prst="rect">
            <a:avLst/>
          </a:prstGeom>
          <a:solidFill>
            <a:srgbClr val="FFFFFF"/>
          </a:solidFill>
          <a:ln w="9525">
            <a:solidFill>
              <a:srgbClr val="E4E4EC"/>
            </a:solidFill>
            <a:prstDash val="solid"/>
          </a:ln>
        </p:spPr>
        <p:txBody>
          <a:bodyPr/>
          <a:lstStyle/>
          <a:p>
            <a:endParaRPr lang="en-IN"/>
          </a:p>
        </p:txBody>
      </p:sp>
      <p:sp>
        <p:nvSpPr>
          <p:cNvPr id="11" name="Shape 7"/>
          <p:cNvSpPr/>
          <p:nvPr/>
        </p:nvSpPr>
        <p:spPr>
          <a:xfrm>
            <a:off x="685800" y="2142896"/>
            <a:ext cx="77724" cy="11887"/>
          </a:xfrm>
          <a:prstGeom prst="rect">
            <a:avLst/>
          </a:prstGeom>
          <a:solidFill>
            <a:srgbClr val="B9B9CC"/>
          </a:solidFill>
          <a:ln/>
        </p:spPr>
        <p:txBody>
          <a:bodyPr/>
          <a:lstStyle/>
          <a:p>
            <a:endParaRPr lang="en-IN"/>
          </a:p>
        </p:txBody>
      </p:sp>
      <p:sp>
        <p:nvSpPr>
          <p:cNvPr id="12" name="Shape 8"/>
          <p:cNvSpPr/>
          <p:nvPr/>
        </p:nvSpPr>
        <p:spPr>
          <a:xfrm>
            <a:off x="679856" y="2148840"/>
            <a:ext cx="11887" cy="77724"/>
          </a:xfrm>
          <a:prstGeom prst="rect">
            <a:avLst/>
          </a:prstGeom>
          <a:solidFill>
            <a:srgbClr val="B9B9CC"/>
          </a:solidFill>
          <a:ln/>
        </p:spPr>
        <p:txBody>
          <a:bodyPr/>
          <a:lstStyle/>
          <a:p>
            <a:endParaRPr lang="en-IN"/>
          </a:p>
        </p:txBody>
      </p:sp>
      <p:sp>
        <p:nvSpPr>
          <p:cNvPr id="13" name="Shape 9"/>
          <p:cNvSpPr/>
          <p:nvPr/>
        </p:nvSpPr>
        <p:spPr>
          <a:xfrm>
            <a:off x="3995318" y="2142896"/>
            <a:ext cx="77724" cy="11887"/>
          </a:xfrm>
          <a:prstGeom prst="rect">
            <a:avLst/>
          </a:prstGeom>
          <a:solidFill>
            <a:srgbClr val="B9B9CC"/>
          </a:solidFill>
          <a:ln/>
        </p:spPr>
        <p:txBody>
          <a:bodyPr/>
          <a:lstStyle/>
          <a:p>
            <a:endParaRPr lang="en-IN"/>
          </a:p>
        </p:txBody>
      </p:sp>
      <p:sp>
        <p:nvSpPr>
          <p:cNvPr id="14" name="Shape 10"/>
          <p:cNvSpPr/>
          <p:nvPr/>
        </p:nvSpPr>
        <p:spPr>
          <a:xfrm>
            <a:off x="4067099" y="2148840"/>
            <a:ext cx="11887" cy="77724"/>
          </a:xfrm>
          <a:prstGeom prst="rect">
            <a:avLst/>
          </a:prstGeom>
          <a:solidFill>
            <a:srgbClr val="B9B9CC"/>
          </a:solidFill>
          <a:ln/>
        </p:spPr>
        <p:txBody>
          <a:bodyPr/>
          <a:lstStyle/>
          <a:p>
            <a:endParaRPr lang="en-IN"/>
          </a:p>
        </p:txBody>
      </p:sp>
      <p:sp>
        <p:nvSpPr>
          <p:cNvPr id="15" name="Shape 11"/>
          <p:cNvSpPr/>
          <p:nvPr/>
        </p:nvSpPr>
        <p:spPr>
          <a:xfrm>
            <a:off x="685800" y="3285896"/>
            <a:ext cx="77724" cy="11887"/>
          </a:xfrm>
          <a:prstGeom prst="rect">
            <a:avLst/>
          </a:prstGeom>
          <a:solidFill>
            <a:srgbClr val="B9B9CC"/>
          </a:solidFill>
          <a:ln/>
        </p:spPr>
        <p:txBody>
          <a:bodyPr/>
          <a:lstStyle/>
          <a:p>
            <a:endParaRPr lang="en-IN"/>
          </a:p>
        </p:txBody>
      </p:sp>
      <p:sp>
        <p:nvSpPr>
          <p:cNvPr id="16" name="Shape 12"/>
          <p:cNvSpPr/>
          <p:nvPr/>
        </p:nvSpPr>
        <p:spPr>
          <a:xfrm>
            <a:off x="679856" y="3214116"/>
            <a:ext cx="11887" cy="77724"/>
          </a:xfrm>
          <a:prstGeom prst="rect">
            <a:avLst/>
          </a:prstGeom>
          <a:solidFill>
            <a:srgbClr val="B9B9CC"/>
          </a:solidFill>
          <a:ln/>
        </p:spPr>
        <p:txBody>
          <a:bodyPr/>
          <a:lstStyle/>
          <a:p>
            <a:endParaRPr lang="en-IN"/>
          </a:p>
        </p:txBody>
      </p:sp>
      <p:sp>
        <p:nvSpPr>
          <p:cNvPr id="17" name="Shape 13"/>
          <p:cNvSpPr/>
          <p:nvPr/>
        </p:nvSpPr>
        <p:spPr>
          <a:xfrm>
            <a:off x="3995318" y="3285896"/>
            <a:ext cx="77724" cy="11887"/>
          </a:xfrm>
          <a:prstGeom prst="rect">
            <a:avLst/>
          </a:prstGeom>
          <a:solidFill>
            <a:srgbClr val="B9B9CC"/>
          </a:solidFill>
          <a:ln/>
        </p:spPr>
        <p:txBody>
          <a:bodyPr/>
          <a:lstStyle/>
          <a:p>
            <a:endParaRPr lang="en-IN"/>
          </a:p>
        </p:txBody>
      </p:sp>
      <p:sp>
        <p:nvSpPr>
          <p:cNvPr id="18" name="Shape 14"/>
          <p:cNvSpPr/>
          <p:nvPr/>
        </p:nvSpPr>
        <p:spPr>
          <a:xfrm>
            <a:off x="4067099" y="3214116"/>
            <a:ext cx="11887" cy="77724"/>
          </a:xfrm>
          <a:prstGeom prst="rect">
            <a:avLst/>
          </a:prstGeom>
          <a:solidFill>
            <a:srgbClr val="B9B9CC"/>
          </a:solidFill>
          <a:ln/>
        </p:spPr>
        <p:txBody>
          <a:bodyPr/>
          <a:lstStyle/>
          <a:p>
            <a:endParaRPr lang="en-IN"/>
          </a:p>
        </p:txBody>
      </p:sp>
      <p:sp>
        <p:nvSpPr>
          <p:cNvPr id="19" name="Text 15"/>
          <p:cNvSpPr txBox="1"/>
          <p:nvPr/>
        </p:nvSpPr>
        <p:spPr>
          <a:xfrm>
            <a:off x="868680" y="2148840"/>
            <a:ext cx="3021482" cy="1143000"/>
          </a:xfrm>
          <a:prstGeom prst="rect">
            <a:avLst/>
          </a:prstGeom>
          <a:noFill/>
          <a:ln/>
        </p:spPr>
        <p:txBody>
          <a:bodyPr wrap="square" lIns="0" tIns="0" rIns="0" bIns="0" rtlCol="0" anchor="ctr"/>
          <a:lstStyle/>
          <a:p>
            <a:pPr marL="0" indent="0" algn="ctr">
              <a:lnSpc>
                <a:spcPct val="115000"/>
              </a:lnSpc>
              <a:buNone/>
            </a:pPr>
            <a:r>
              <a:rPr lang="en-US" sz="1750" b="1" dirty="0">
                <a:solidFill>
                  <a:srgbClr val="14142B"/>
                </a:solidFill>
                <a:latin typeface="Calibri" pitchFamily="34" charset="0"/>
                <a:ea typeface="Calibri" pitchFamily="34" charset="-122"/>
                <a:cs typeface="Calibri" pitchFamily="34" charset="-120"/>
              </a:rPr>
              <a:t>Training Courses</a:t>
            </a:r>
            <a:endParaRPr lang="en-US" sz="1750" dirty="0"/>
          </a:p>
          <a:p>
            <a:pPr marL="0" indent="0" algn="ctr">
              <a:lnSpc>
                <a:spcPct val="115000"/>
              </a:lnSpc>
              <a:buNone/>
            </a:pPr>
            <a:r>
              <a:rPr lang="en-US" sz="1750" b="1" dirty="0">
                <a:solidFill>
                  <a:srgbClr val="14142B"/>
                </a:solidFill>
                <a:latin typeface="Calibri" pitchFamily="34" charset="0"/>
                <a:ea typeface="Calibri" pitchFamily="34" charset="-122"/>
                <a:cs typeface="Calibri" pitchFamily="34" charset="-120"/>
              </a:rPr>
              <a:t>&amp; Content</a:t>
            </a:r>
            <a:endParaRPr lang="en-US" sz="1750" dirty="0"/>
          </a:p>
        </p:txBody>
      </p:sp>
      <p:sp>
        <p:nvSpPr>
          <p:cNvPr id="20" name="Shape 16"/>
          <p:cNvSpPr/>
          <p:nvPr/>
        </p:nvSpPr>
        <p:spPr>
          <a:xfrm>
            <a:off x="4402226" y="2148840"/>
            <a:ext cx="3387242" cy="1143000"/>
          </a:xfrm>
          <a:prstGeom prst="rect">
            <a:avLst/>
          </a:prstGeom>
          <a:solidFill>
            <a:srgbClr val="FFFFFF"/>
          </a:solidFill>
          <a:ln w="9525">
            <a:solidFill>
              <a:srgbClr val="E4E4EC"/>
            </a:solidFill>
            <a:prstDash val="solid"/>
          </a:ln>
        </p:spPr>
        <p:txBody>
          <a:bodyPr/>
          <a:lstStyle/>
          <a:p>
            <a:endParaRPr lang="en-IN"/>
          </a:p>
        </p:txBody>
      </p:sp>
      <p:sp>
        <p:nvSpPr>
          <p:cNvPr id="21" name="Shape 17"/>
          <p:cNvSpPr/>
          <p:nvPr/>
        </p:nvSpPr>
        <p:spPr>
          <a:xfrm>
            <a:off x="4402226" y="2142896"/>
            <a:ext cx="77724" cy="11887"/>
          </a:xfrm>
          <a:prstGeom prst="rect">
            <a:avLst/>
          </a:prstGeom>
          <a:solidFill>
            <a:srgbClr val="B9B9CC"/>
          </a:solidFill>
          <a:ln/>
        </p:spPr>
        <p:txBody>
          <a:bodyPr/>
          <a:lstStyle/>
          <a:p>
            <a:endParaRPr lang="en-IN"/>
          </a:p>
        </p:txBody>
      </p:sp>
      <p:sp>
        <p:nvSpPr>
          <p:cNvPr id="22" name="Shape 18"/>
          <p:cNvSpPr/>
          <p:nvPr/>
        </p:nvSpPr>
        <p:spPr>
          <a:xfrm>
            <a:off x="4396283" y="2148840"/>
            <a:ext cx="11887" cy="77724"/>
          </a:xfrm>
          <a:prstGeom prst="rect">
            <a:avLst/>
          </a:prstGeom>
          <a:solidFill>
            <a:srgbClr val="B9B9CC"/>
          </a:solidFill>
          <a:ln/>
        </p:spPr>
        <p:txBody>
          <a:bodyPr/>
          <a:lstStyle/>
          <a:p>
            <a:endParaRPr lang="en-IN"/>
          </a:p>
        </p:txBody>
      </p:sp>
      <p:sp>
        <p:nvSpPr>
          <p:cNvPr id="23" name="Shape 19"/>
          <p:cNvSpPr/>
          <p:nvPr/>
        </p:nvSpPr>
        <p:spPr>
          <a:xfrm>
            <a:off x="7711745" y="2142896"/>
            <a:ext cx="77724" cy="11887"/>
          </a:xfrm>
          <a:prstGeom prst="rect">
            <a:avLst/>
          </a:prstGeom>
          <a:solidFill>
            <a:srgbClr val="B9B9CC"/>
          </a:solidFill>
          <a:ln/>
        </p:spPr>
        <p:txBody>
          <a:bodyPr/>
          <a:lstStyle/>
          <a:p>
            <a:endParaRPr lang="en-IN"/>
          </a:p>
        </p:txBody>
      </p:sp>
      <p:sp>
        <p:nvSpPr>
          <p:cNvPr id="24" name="Shape 20"/>
          <p:cNvSpPr/>
          <p:nvPr/>
        </p:nvSpPr>
        <p:spPr>
          <a:xfrm>
            <a:off x="7783525" y="2148840"/>
            <a:ext cx="11887" cy="77724"/>
          </a:xfrm>
          <a:prstGeom prst="rect">
            <a:avLst/>
          </a:prstGeom>
          <a:solidFill>
            <a:srgbClr val="B9B9CC"/>
          </a:solidFill>
          <a:ln/>
        </p:spPr>
        <p:txBody>
          <a:bodyPr/>
          <a:lstStyle/>
          <a:p>
            <a:endParaRPr lang="en-IN"/>
          </a:p>
        </p:txBody>
      </p:sp>
      <p:sp>
        <p:nvSpPr>
          <p:cNvPr id="25" name="Shape 21"/>
          <p:cNvSpPr/>
          <p:nvPr/>
        </p:nvSpPr>
        <p:spPr>
          <a:xfrm>
            <a:off x="4402226" y="3285896"/>
            <a:ext cx="77724" cy="11887"/>
          </a:xfrm>
          <a:prstGeom prst="rect">
            <a:avLst/>
          </a:prstGeom>
          <a:solidFill>
            <a:srgbClr val="B9B9CC"/>
          </a:solidFill>
          <a:ln/>
        </p:spPr>
        <p:txBody>
          <a:bodyPr/>
          <a:lstStyle/>
          <a:p>
            <a:endParaRPr lang="en-IN"/>
          </a:p>
        </p:txBody>
      </p:sp>
      <p:sp>
        <p:nvSpPr>
          <p:cNvPr id="26" name="Shape 22"/>
          <p:cNvSpPr/>
          <p:nvPr/>
        </p:nvSpPr>
        <p:spPr>
          <a:xfrm>
            <a:off x="4396283" y="3214116"/>
            <a:ext cx="11887" cy="77724"/>
          </a:xfrm>
          <a:prstGeom prst="rect">
            <a:avLst/>
          </a:prstGeom>
          <a:solidFill>
            <a:srgbClr val="B9B9CC"/>
          </a:solidFill>
          <a:ln/>
        </p:spPr>
        <p:txBody>
          <a:bodyPr/>
          <a:lstStyle/>
          <a:p>
            <a:endParaRPr lang="en-IN"/>
          </a:p>
        </p:txBody>
      </p:sp>
      <p:sp>
        <p:nvSpPr>
          <p:cNvPr id="27" name="Shape 23"/>
          <p:cNvSpPr/>
          <p:nvPr/>
        </p:nvSpPr>
        <p:spPr>
          <a:xfrm>
            <a:off x="7711745" y="3285896"/>
            <a:ext cx="77724" cy="11887"/>
          </a:xfrm>
          <a:prstGeom prst="rect">
            <a:avLst/>
          </a:prstGeom>
          <a:solidFill>
            <a:srgbClr val="B9B9CC"/>
          </a:solidFill>
          <a:ln/>
        </p:spPr>
        <p:txBody>
          <a:bodyPr/>
          <a:lstStyle/>
          <a:p>
            <a:endParaRPr lang="en-IN"/>
          </a:p>
        </p:txBody>
      </p:sp>
      <p:sp>
        <p:nvSpPr>
          <p:cNvPr id="28" name="Shape 24"/>
          <p:cNvSpPr/>
          <p:nvPr/>
        </p:nvSpPr>
        <p:spPr>
          <a:xfrm>
            <a:off x="7783525" y="3214116"/>
            <a:ext cx="11887" cy="77724"/>
          </a:xfrm>
          <a:prstGeom prst="rect">
            <a:avLst/>
          </a:prstGeom>
          <a:solidFill>
            <a:srgbClr val="B9B9CC"/>
          </a:solidFill>
          <a:ln/>
        </p:spPr>
        <p:txBody>
          <a:bodyPr/>
          <a:lstStyle/>
          <a:p>
            <a:endParaRPr lang="en-IN"/>
          </a:p>
        </p:txBody>
      </p:sp>
      <p:sp>
        <p:nvSpPr>
          <p:cNvPr id="29" name="Text 25"/>
          <p:cNvSpPr txBox="1"/>
          <p:nvPr/>
        </p:nvSpPr>
        <p:spPr>
          <a:xfrm>
            <a:off x="4585106" y="2148840"/>
            <a:ext cx="3021482" cy="1143000"/>
          </a:xfrm>
          <a:prstGeom prst="rect">
            <a:avLst/>
          </a:prstGeom>
          <a:noFill/>
          <a:ln/>
        </p:spPr>
        <p:txBody>
          <a:bodyPr wrap="square" lIns="0" tIns="0" rIns="0" bIns="0" rtlCol="0" anchor="ctr"/>
          <a:lstStyle/>
          <a:p>
            <a:pPr marL="0" indent="0" algn="ctr">
              <a:lnSpc>
                <a:spcPct val="115000"/>
              </a:lnSpc>
              <a:buNone/>
            </a:pPr>
            <a:r>
              <a:rPr lang="en-US" sz="1750" b="1" dirty="0">
                <a:solidFill>
                  <a:srgbClr val="14142B"/>
                </a:solidFill>
                <a:latin typeface="Calibri" pitchFamily="34" charset="0"/>
                <a:ea typeface="Calibri" pitchFamily="34" charset="-122"/>
                <a:cs typeface="Calibri" pitchFamily="34" charset="-120"/>
              </a:rPr>
              <a:t>Faculty &amp;</a:t>
            </a:r>
            <a:endParaRPr lang="en-US" sz="1750" dirty="0"/>
          </a:p>
          <a:p>
            <a:pPr marL="0" indent="0" algn="ctr">
              <a:lnSpc>
                <a:spcPct val="115000"/>
              </a:lnSpc>
              <a:buNone/>
            </a:pPr>
            <a:r>
              <a:rPr lang="en-US" sz="1750" b="1" dirty="0">
                <a:solidFill>
                  <a:srgbClr val="14142B"/>
                </a:solidFill>
                <a:latin typeface="Calibri" pitchFamily="34" charset="0"/>
                <a:ea typeface="Calibri" pitchFamily="34" charset="-122"/>
                <a:cs typeface="Calibri" pitchFamily="34" charset="-120"/>
              </a:rPr>
              <a:t>Subject Matter Experts</a:t>
            </a:r>
            <a:endParaRPr lang="en-US" sz="1750" dirty="0"/>
          </a:p>
        </p:txBody>
      </p:sp>
      <p:sp>
        <p:nvSpPr>
          <p:cNvPr id="30" name="Shape 26"/>
          <p:cNvSpPr/>
          <p:nvPr/>
        </p:nvSpPr>
        <p:spPr>
          <a:xfrm>
            <a:off x="8118653" y="2148840"/>
            <a:ext cx="3387242" cy="1143000"/>
          </a:xfrm>
          <a:prstGeom prst="rect">
            <a:avLst/>
          </a:prstGeom>
          <a:solidFill>
            <a:srgbClr val="FFFFFF"/>
          </a:solidFill>
          <a:ln w="9525">
            <a:solidFill>
              <a:srgbClr val="E4E4EC"/>
            </a:solidFill>
            <a:prstDash val="solid"/>
          </a:ln>
        </p:spPr>
        <p:txBody>
          <a:bodyPr/>
          <a:lstStyle/>
          <a:p>
            <a:endParaRPr lang="en-IN"/>
          </a:p>
        </p:txBody>
      </p:sp>
      <p:sp>
        <p:nvSpPr>
          <p:cNvPr id="31" name="Shape 27"/>
          <p:cNvSpPr/>
          <p:nvPr/>
        </p:nvSpPr>
        <p:spPr>
          <a:xfrm>
            <a:off x="8118653" y="2142896"/>
            <a:ext cx="77724" cy="11887"/>
          </a:xfrm>
          <a:prstGeom prst="rect">
            <a:avLst/>
          </a:prstGeom>
          <a:solidFill>
            <a:srgbClr val="B9B9CC"/>
          </a:solidFill>
          <a:ln/>
        </p:spPr>
        <p:txBody>
          <a:bodyPr/>
          <a:lstStyle/>
          <a:p>
            <a:endParaRPr lang="en-IN"/>
          </a:p>
        </p:txBody>
      </p:sp>
      <p:sp>
        <p:nvSpPr>
          <p:cNvPr id="32" name="Shape 28"/>
          <p:cNvSpPr/>
          <p:nvPr/>
        </p:nvSpPr>
        <p:spPr>
          <a:xfrm>
            <a:off x="8112709" y="2148840"/>
            <a:ext cx="11887" cy="77724"/>
          </a:xfrm>
          <a:prstGeom prst="rect">
            <a:avLst/>
          </a:prstGeom>
          <a:solidFill>
            <a:srgbClr val="B9B9CC"/>
          </a:solidFill>
          <a:ln/>
        </p:spPr>
        <p:txBody>
          <a:bodyPr/>
          <a:lstStyle/>
          <a:p>
            <a:endParaRPr lang="en-IN"/>
          </a:p>
        </p:txBody>
      </p:sp>
      <p:sp>
        <p:nvSpPr>
          <p:cNvPr id="33" name="Shape 29"/>
          <p:cNvSpPr/>
          <p:nvPr/>
        </p:nvSpPr>
        <p:spPr>
          <a:xfrm>
            <a:off x="11428171" y="2142896"/>
            <a:ext cx="77724" cy="11887"/>
          </a:xfrm>
          <a:prstGeom prst="rect">
            <a:avLst/>
          </a:prstGeom>
          <a:solidFill>
            <a:srgbClr val="B9B9CC"/>
          </a:solidFill>
          <a:ln/>
        </p:spPr>
        <p:txBody>
          <a:bodyPr/>
          <a:lstStyle/>
          <a:p>
            <a:endParaRPr lang="en-IN"/>
          </a:p>
        </p:txBody>
      </p:sp>
      <p:sp>
        <p:nvSpPr>
          <p:cNvPr id="34" name="Shape 30"/>
          <p:cNvSpPr/>
          <p:nvPr/>
        </p:nvSpPr>
        <p:spPr>
          <a:xfrm>
            <a:off x="11499952" y="2148840"/>
            <a:ext cx="11887" cy="77724"/>
          </a:xfrm>
          <a:prstGeom prst="rect">
            <a:avLst/>
          </a:prstGeom>
          <a:solidFill>
            <a:srgbClr val="B9B9CC"/>
          </a:solidFill>
          <a:ln/>
        </p:spPr>
        <p:txBody>
          <a:bodyPr/>
          <a:lstStyle/>
          <a:p>
            <a:endParaRPr lang="en-IN"/>
          </a:p>
        </p:txBody>
      </p:sp>
      <p:sp>
        <p:nvSpPr>
          <p:cNvPr id="35" name="Shape 31"/>
          <p:cNvSpPr/>
          <p:nvPr/>
        </p:nvSpPr>
        <p:spPr>
          <a:xfrm>
            <a:off x="8118653" y="3285896"/>
            <a:ext cx="77724" cy="11887"/>
          </a:xfrm>
          <a:prstGeom prst="rect">
            <a:avLst/>
          </a:prstGeom>
          <a:solidFill>
            <a:srgbClr val="B9B9CC"/>
          </a:solidFill>
          <a:ln/>
        </p:spPr>
        <p:txBody>
          <a:bodyPr/>
          <a:lstStyle/>
          <a:p>
            <a:endParaRPr lang="en-IN"/>
          </a:p>
        </p:txBody>
      </p:sp>
      <p:sp>
        <p:nvSpPr>
          <p:cNvPr id="36" name="Shape 32"/>
          <p:cNvSpPr/>
          <p:nvPr/>
        </p:nvSpPr>
        <p:spPr>
          <a:xfrm>
            <a:off x="8112709" y="3214116"/>
            <a:ext cx="11887" cy="77724"/>
          </a:xfrm>
          <a:prstGeom prst="rect">
            <a:avLst/>
          </a:prstGeom>
          <a:solidFill>
            <a:srgbClr val="B9B9CC"/>
          </a:solidFill>
          <a:ln/>
        </p:spPr>
        <p:txBody>
          <a:bodyPr/>
          <a:lstStyle/>
          <a:p>
            <a:endParaRPr lang="en-IN"/>
          </a:p>
        </p:txBody>
      </p:sp>
      <p:sp>
        <p:nvSpPr>
          <p:cNvPr id="37" name="Shape 33"/>
          <p:cNvSpPr/>
          <p:nvPr/>
        </p:nvSpPr>
        <p:spPr>
          <a:xfrm>
            <a:off x="11428171" y="3285896"/>
            <a:ext cx="77724" cy="11887"/>
          </a:xfrm>
          <a:prstGeom prst="rect">
            <a:avLst/>
          </a:prstGeom>
          <a:solidFill>
            <a:srgbClr val="B9B9CC"/>
          </a:solidFill>
          <a:ln/>
        </p:spPr>
        <p:txBody>
          <a:bodyPr/>
          <a:lstStyle/>
          <a:p>
            <a:endParaRPr lang="en-IN"/>
          </a:p>
        </p:txBody>
      </p:sp>
      <p:sp>
        <p:nvSpPr>
          <p:cNvPr id="38" name="Shape 34"/>
          <p:cNvSpPr/>
          <p:nvPr/>
        </p:nvSpPr>
        <p:spPr>
          <a:xfrm>
            <a:off x="11499952" y="3214116"/>
            <a:ext cx="11887" cy="77724"/>
          </a:xfrm>
          <a:prstGeom prst="rect">
            <a:avLst/>
          </a:prstGeom>
          <a:solidFill>
            <a:srgbClr val="B9B9CC"/>
          </a:solidFill>
          <a:ln/>
        </p:spPr>
        <p:txBody>
          <a:bodyPr/>
          <a:lstStyle/>
          <a:p>
            <a:endParaRPr lang="en-IN"/>
          </a:p>
        </p:txBody>
      </p:sp>
      <p:sp>
        <p:nvSpPr>
          <p:cNvPr id="39" name="Text 35"/>
          <p:cNvSpPr txBox="1"/>
          <p:nvPr/>
        </p:nvSpPr>
        <p:spPr>
          <a:xfrm>
            <a:off x="8301533" y="2148840"/>
            <a:ext cx="3021482" cy="1143000"/>
          </a:xfrm>
          <a:prstGeom prst="rect">
            <a:avLst/>
          </a:prstGeom>
          <a:noFill/>
          <a:ln/>
        </p:spPr>
        <p:txBody>
          <a:bodyPr wrap="square" lIns="0" tIns="0" rIns="0" bIns="0" rtlCol="0" anchor="ctr"/>
          <a:lstStyle/>
          <a:p>
            <a:pPr marL="0" indent="0" algn="ctr">
              <a:lnSpc>
                <a:spcPct val="115000"/>
              </a:lnSpc>
              <a:buNone/>
            </a:pPr>
            <a:r>
              <a:rPr lang="en-US" sz="1750" b="1" dirty="0">
                <a:solidFill>
                  <a:srgbClr val="14142B"/>
                </a:solidFill>
                <a:latin typeface="Calibri" pitchFamily="34" charset="0"/>
                <a:ea typeface="Calibri" pitchFamily="34" charset="-122"/>
                <a:cs typeface="Calibri" pitchFamily="34" charset="-120"/>
              </a:rPr>
              <a:t>Infrastructure</a:t>
            </a:r>
            <a:endParaRPr lang="en-US" sz="1750" dirty="0"/>
          </a:p>
          <a:p>
            <a:pPr marL="0" indent="0" algn="ctr">
              <a:lnSpc>
                <a:spcPct val="115000"/>
              </a:lnSpc>
              <a:buNone/>
            </a:pPr>
            <a:r>
              <a:rPr lang="en-US" sz="1750" b="1" dirty="0">
                <a:solidFill>
                  <a:srgbClr val="14142B"/>
                </a:solidFill>
                <a:latin typeface="Calibri" pitchFamily="34" charset="0"/>
                <a:ea typeface="Calibri" pitchFamily="34" charset="-122"/>
                <a:cs typeface="Calibri" pitchFamily="34" charset="-120"/>
              </a:rPr>
              <a:t>&amp; Facilities</a:t>
            </a:r>
            <a:endParaRPr lang="en-US" sz="1750" dirty="0"/>
          </a:p>
        </p:txBody>
      </p:sp>
      <p:sp>
        <p:nvSpPr>
          <p:cNvPr id="40" name="Shape 36"/>
          <p:cNvSpPr/>
          <p:nvPr/>
        </p:nvSpPr>
        <p:spPr>
          <a:xfrm>
            <a:off x="685800" y="3794760"/>
            <a:ext cx="2464994" cy="777240"/>
          </a:xfrm>
          <a:prstGeom prst="rect">
            <a:avLst/>
          </a:prstGeom>
          <a:solidFill>
            <a:srgbClr val="E7E1F7"/>
          </a:solidFill>
          <a:ln/>
        </p:spPr>
        <p:txBody>
          <a:bodyPr/>
          <a:lstStyle/>
          <a:p>
            <a:endParaRPr lang="en-IN"/>
          </a:p>
        </p:txBody>
      </p:sp>
      <p:sp>
        <p:nvSpPr>
          <p:cNvPr id="41" name="Text 37"/>
          <p:cNvSpPr txBox="1"/>
          <p:nvPr/>
        </p:nvSpPr>
        <p:spPr>
          <a:xfrm>
            <a:off x="685800" y="3794760"/>
            <a:ext cx="2464994" cy="777240"/>
          </a:xfrm>
          <a:prstGeom prst="rect">
            <a:avLst/>
          </a:prstGeom>
          <a:noFill/>
          <a:ln/>
        </p:spPr>
        <p:txBody>
          <a:bodyPr wrap="square" lIns="0" tIns="0" rIns="0" bIns="0" rtlCol="0" anchor="ctr"/>
          <a:lstStyle/>
          <a:p>
            <a:pPr marL="0" indent="0" algn="ctr">
              <a:buNone/>
            </a:pPr>
            <a:r>
              <a:rPr lang="en-US" sz="1750" b="1" dirty="0">
                <a:solidFill>
                  <a:srgbClr val="1B0056"/>
                </a:solidFill>
                <a:latin typeface="Calibri" pitchFamily="34" charset="0"/>
                <a:ea typeface="Calibri" pitchFamily="34" charset="-122"/>
                <a:cs typeface="Calibri" pitchFamily="34" charset="-120"/>
              </a:rPr>
              <a:t>Discover</a:t>
            </a:r>
            <a:endParaRPr lang="en-US" sz="1750" dirty="0"/>
          </a:p>
        </p:txBody>
      </p:sp>
      <p:sp>
        <p:nvSpPr>
          <p:cNvPr id="42" name="Text 38"/>
          <p:cNvSpPr txBox="1"/>
          <p:nvPr/>
        </p:nvSpPr>
        <p:spPr>
          <a:xfrm>
            <a:off x="3150794" y="4000500"/>
            <a:ext cx="320040" cy="365760"/>
          </a:xfrm>
          <a:prstGeom prst="rect">
            <a:avLst/>
          </a:prstGeom>
          <a:noFill/>
          <a:ln/>
        </p:spPr>
        <p:txBody>
          <a:bodyPr wrap="square" lIns="0" tIns="0" rIns="0" bIns="0" rtlCol="0" anchor="ctr"/>
          <a:lstStyle/>
          <a:p>
            <a:pPr marL="0" indent="0" algn="ctr">
              <a:buNone/>
            </a:pPr>
            <a:r>
              <a:rPr lang="en-US" sz="1800" b="1" dirty="0">
                <a:solidFill>
                  <a:srgbClr val="2A0081"/>
                </a:solidFill>
                <a:latin typeface="Arial" pitchFamily="34" charset="0"/>
                <a:ea typeface="Arial" pitchFamily="34" charset="-122"/>
                <a:cs typeface="Arial" pitchFamily="34" charset="-120"/>
              </a:rPr>
              <a:t>→</a:t>
            </a:r>
            <a:endParaRPr lang="en-US" sz="1800" dirty="0"/>
          </a:p>
        </p:txBody>
      </p:sp>
      <p:sp>
        <p:nvSpPr>
          <p:cNvPr id="43" name="Shape 39"/>
          <p:cNvSpPr/>
          <p:nvPr/>
        </p:nvSpPr>
        <p:spPr>
          <a:xfrm>
            <a:off x="3470834" y="3794760"/>
            <a:ext cx="2464994" cy="777240"/>
          </a:xfrm>
          <a:prstGeom prst="rect">
            <a:avLst/>
          </a:prstGeom>
          <a:solidFill>
            <a:srgbClr val="E7E1F7"/>
          </a:solidFill>
          <a:ln/>
        </p:spPr>
        <p:txBody>
          <a:bodyPr/>
          <a:lstStyle/>
          <a:p>
            <a:endParaRPr lang="en-IN"/>
          </a:p>
        </p:txBody>
      </p:sp>
      <p:sp>
        <p:nvSpPr>
          <p:cNvPr id="44" name="Text 40"/>
          <p:cNvSpPr txBox="1"/>
          <p:nvPr/>
        </p:nvSpPr>
        <p:spPr>
          <a:xfrm>
            <a:off x="3470834" y="3794760"/>
            <a:ext cx="2464994" cy="777240"/>
          </a:xfrm>
          <a:prstGeom prst="rect">
            <a:avLst/>
          </a:prstGeom>
          <a:noFill/>
          <a:ln/>
        </p:spPr>
        <p:txBody>
          <a:bodyPr wrap="square" lIns="0" tIns="0" rIns="0" bIns="0" rtlCol="0" anchor="ctr"/>
          <a:lstStyle/>
          <a:p>
            <a:pPr marL="0" indent="0" algn="ctr">
              <a:buNone/>
            </a:pPr>
            <a:r>
              <a:rPr lang="en-US" sz="1750" b="1" dirty="0">
                <a:solidFill>
                  <a:srgbClr val="1B0056"/>
                </a:solidFill>
                <a:latin typeface="Calibri" pitchFamily="34" charset="0"/>
                <a:ea typeface="Calibri" pitchFamily="34" charset="-122"/>
                <a:cs typeface="Calibri" pitchFamily="34" charset="-120"/>
              </a:rPr>
              <a:t>Collaborate</a:t>
            </a:r>
            <a:endParaRPr lang="en-US" sz="1750" dirty="0"/>
          </a:p>
        </p:txBody>
      </p:sp>
      <p:sp>
        <p:nvSpPr>
          <p:cNvPr id="45" name="Text 41"/>
          <p:cNvSpPr txBox="1"/>
          <p:nvPr/>
        </p:nvSpPr>
        <p:spPr>
          <a:xfrm>
            <a:off x="5935828" y="4000500"/>
            <a:ext cx="320040" cy="365760"/>
          </a:xfrm>
          <a:prstGeom prst="rect">
            <a:avLst/>
          </a:prstGeom>
          <a:noFill/>
          <a:ln/>
        </p:spPr>
        <p:txBody>
          <a:bodyPr wrap="square" lIns="0" tIns="0" rIns="0" bIns="0" rtlCol="0" anchor="ctr"/>
          <a:lstStyle/>
          <a:p>
            <a:pPr marL="0" indent="0" algn="ctr">
              <a:buNone/>
            </a:pPr>
            <a:r>
              <a:rPr lang="en-US" sz="1800" b="1" dirty="0">
                <a:solidFill>
                  <a:srgbClr val="2A0081"/>
                </a:solidFill>
                <a:latin typeface="Arial" pitchFamily="34" charset="0"/>
                <a:ea typeface="Arial" pitchFamily="34" charset="-122"/>
                <a:cs typeface="Arial" pitchFamily="34" charset="-120"/>
              </a:rPr>
              <a:t>→</a:t>
            </a:r>
            <a:endParaRPr lang="en-US" sz="1800" dirty="0"/>
          </a:p>
        </p:txBody>
      </p:sp>
      <p:sp>
        <p:nvSpPr>
          <p:cNvPr id="46" name="Shape 42"/>
          <p:cNvSpPr/>
          <p:nvPr/>
        </p:nvSpPr>
        <p:spPr>
          <a:xfrm>
            <a:off x="6255868" y="3794760"/>
            <a:ext cx="2464994" cy="777240"/>
          </a:xfrm>
          <a:prstGeom prst="rect">
            <a:avLst/>
          </a:prstGeom>
          <a:solidFill>
            <a:srgbClr val="E7E1F7"/>
          </a:solidFill>
          <a:ln/>
        </p:spPr>
        <p:txBody>
          <a:bodyPr/>
          <a:lstStyle/>
          <a:p>
            <a:endParaRPr lang="en-IN"/>
          </a:p>
        </p:txBody>
      </p:sp>
      <p:sp>
        <p:nvSpPr>
          <p:cNvPr id="47" name="Text 43"/>
          <p:cNvSpPr txBox="1"/>
          <p:nvPr/>
        </p:nvSpPr>
        <p:spPr>
          <a:xfrm>
            <a:off x="6255868" y="3794760"/>
            <a:ext cx="2464994" cy="777240"/>
          </a:xfrm>
          <a:prstGeom prst="rect">
            <a:avLst/>
          </a:prstGeom>
          <a:noFill/>
          <a:ln/>
        </p:spPr>
        <p:txBody>
          <a:bodyPr wrap="square" lIns="0" tIns="0" rIns="0" bIns="0" rtlCol="0" anchor="ctr"/>
          <a:lstStyle/>
          <a:p>
            <a:pPr marL="0" indent="0" algn="ctr">
              <a:buNone/>
            </a:pPr>
            <a:r>
              <a:rPr lang="en-US" sz="1750" b="1" dirty="0">
                <a:solidFill>
                  <a:srgbClr val="1B0056"/>
                </a:solidFill>
                <a:latin typeface="Calibri" pitchFamily="34" charset="0"/>
                <a:ea typeface="Calibri" pitchFamily="34" charset="-122"/>
                <a:cs typeface="Calibri" pitchFamily="34" charset="-120"/>
              </a:rPr>
              <a:t>Access</a:t>
            </a:r>
            <a:endParaRPr lang="en-US" sz="1750" dirty="0"/>
          </a:p>
        </p:txBody>
      </p:sp>
      <p:sp>
        <p:nvSpPr>
          <p:cNvPr id="48" name="Text 44"/>
          <p:cNvSpPr txBox="1"/>
          <p:nvPr/>
        </p:nvSpPr>
        <p:spPr>
          <a:xfrm>
            <a:off x="8720861" y="4000500"/>
            <a:ext cx="320040" cy="365760"/>
          </a:xfrm>
          <a:prstGeom prst="rect">
            <a:avLst/>
          </a:prstGeom>
          <a:noFill/>
          <a:ln/>
        </p:spPr>
        <p:txBody>
          <a:bodyPr wrap="square" lIns="0" tIns="0" rIns="0" bIns="0" rtlCol="0" anchor="ctr"/>
          <a:lstStyle/>
          <a:p>
            <a:pPr marL="0" indent="0" algn="ctr">
              <a:buNone/>
            </a:pPr>
            <a:r>
              <a:rPr lang="en-US" sz="1800" b="1" dirty="0">
                <a:solidFill>
                  <a:srgbClr val="2A0081"/>
                </a:solidFill>
                <a:latin typeface="Arial" pitchFamily="34" charset="0"/>
                <a:ea typeface="Arial" pitchFamily="34" charset="-122"/>
                <a:cs typeface="Arial" pitchFamily="34" charset="-120"/>
              </a:rPr>
              <a:t>→</a:t>
            </a:r>
            <a:endParaRPr lang="en-US" sz="1800" dirty="0"/>
          </a:p>
        </p:txBody>
      </p:sp>
      <p:sp>
        <p:nvSpPr>
          <p:cNvPr id="49" name="Shape 45"/>
          <p:cNvSpPr/>
          <p:nvPr/>
        </p:nvSpPr>
        <p:spPr>
          <a:xfrm>
            <a:off x="9040901" y="3794760"/>
            <a:ext cx="2464994" cy="777240"/>
          </a:xfrm>
          <a:prstGeom prst="rect">
            <a:avLst/>
          </a:prstGeom>
          <a:solidFill>
            <a:srgbClr val="2A0081"/>
          </a:solidFill>
          <a:ln/>
        </p:spPr>
        <p:txBody>
          <a:bodyPr/>
          <a:lstStyle/>
          <a:p>
            <a:endParaRPr lang="en-IN"/>
          </a:p>
        </p:txBody>
      </p:sp>
      <p:sp>
        <p:nvSpPr>
          <p:cNvPr id="50" name="Text 46"/>
          <p:cNvSpPr txBox="1"/>
          <p:nvPr/>
        </p:nvSpPr>
        <p:spPr>
          <a:xfrm>
            <a:off x="9040901" y="3794760"/>
            <a:ext cx="2464994" cy="777240"/>
          </a:xfrm>
          <a:prstGeom prst="rect">
            <a:avLst/>
          </a:prstGeom>
          <a:noFill/>
          <a:ln/>
        </p:spPr>
        <p:txBody>
          <a:bodyPr wrap="square" lIns="0" tIns="0" rIns="0" bIns="0" rtlCol="0" anchor="ctr"/>
          <a:lstStyle/>
          <a:p>
            <a:pPr marL="0" indent="0" algn="ctr">
              <a:buNone/>
            </a:pPr>
            <a:r>
              <a:rPr lang="en-US" sz="1750" b="1" dirty="0">
                <a:solidFill>
                  <a:srgbClr val="FFFFFF"/>
                </a:solidFill>
                <a:latin typeface="Calibri" pitchFamily="34" charset="0"/>
                <a:ea typeface="Calibri" pitchFamily="34" charset="-122"/>
                <a:cs typeface="Calibri" pitchFamily="34" charset="-120"/>
              </a:rPr>
              <a:t>Deliver</a:t>
            </a:r>
            <a:endParaRPr lang="en-US" sz="1750" dirty="0"/>
          </a:p>
        </p:txBody>
      </p:sp>
      <p:sp>
        <p:nvSpPr>
          <p:cNvPr id="51" name="Text 47"/>
          <p:cNvSpPr txBox="1"/>
          <p:nvPr/>
        </p:nvSpPr>
        <p:spPr>
          <a:xfrm>
            <a:off x="685800" y="4846320"/>
            <a:ext cx="10820095" cy="365760"/>
          </a:xfrm>
          <a:prstGeom prst="rect">
            <a:avLst/>
          </a:prstGeom>
          <a:noFill/>
          <a:ln/>
        </p:spPr>
        <p:txBody>
          <a:bodyPr wrap="square" lIns="0" tIns="0" rIns="0" bIns="0" rtlCol="0" anchor="ctr"/>
          <a:lstStyle/>
          <a:p>
            <a:pPr marL="0" indent="0" algn="ctr">
              <a:buNone/>
            </a:pPr>
            <a:r>
              <a:rPr lang="en-US" sz="1400" i="1" dirty="0">
                <a:solidFill>
                  <a:srgbClr val="5B5B70"/>
                </a:solidFill>
                <a:latin typeface="Calibri" pitchFamily="34" charset="0"/>
                <a:ea typeface="Calibri" pitchFamily="34" charset="-122"/>
                <a:cs typeface="Calibri" pitchFamily="34" charset="-120"/>
              </a:rPr>
              <a:t>A Training Institution discovers what it needs, initiates collaboration, and accesses the capability required to deliver.</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13">
    <p:bg>
      <p:bgPr>
        <a:solidFill>
          <a:srgbClr val="E9E8F0"/>
        </a:solidFill>
        <a:effectLst/>
      </p:bgPr>
    </p:bg>
    <p:spTree>
      <p:nvGrpSpPr>
        <p:cNvPr id="1" name=""/>
        <p:cNvGrpSpPr/>
        <p:nvPr/>
      </p:nvGrpSpPr>
      <p:grpSpPr>
        <a:xfrm>
          <a:off x="0" y="0"/>
          <a:ext cx="0" cy="0"/>
          <a:chOff x="0" y="0"/>
          <a:chExt cx="0" cy="0"/>
        </a:xfrm>
      </p:grpSpPr>
      <p:pic>
        <p:nvPicPr>
          <p:cNvPr id="2" name="Image 0" descr="assets/stripe_gradient.png"/>
          <p:cNvPicPr>
            <a:picLocks noChangeAspect="1"/>
          </p:cNvPicPr>
          <p:nvPr/>
        </p:nvPicPr>
        <p:blipFill>
          <a:blip r:embed="rId3"/>
          <a:stretch>
            <a:fillRect/>
          </a:stretch>
        </p:blipFill>
        <p:spPr>
          <a:xfrm>
            <a:off x="0" y="0"/>
            <a:ext cx="12191695" cy="50292"/>
          </a:xfrm>
          <a:prstGeom prst="rect">
            <a:avLst/>
          </a:prstGeom>
        </p:spPr>
      </p:pic>
      <p:pic>
        <p:nvPicPr>
          <p:cNvPr id="3" name="Image 1" descr="assets/unnati_logo.png"/>
          <p:cNvPicPr>
            <a:picLocks noChangeAspect="1"/>
          </p:cNvPicPr>
          <p:nvPr/>
        </p:nvPicPr>
        <p:blipFill>
          <a:blip r:embed="rId4"/>
          <a:stretch>
            <a:fillRect/>
          </a:stretch>
        </p:blipFill>
        <p:spPr>
          <a:xfrm>
            <a:off x="10938967" y="292608"/>
            <a:ext cx="566928" cy="259653"/>
          </a:xfrm>
          <a:prstGeom prst="rect">
            <a:avLst/>
          </a:prstGeom>
        </p:spPr>
      </p:pic>
      <p:sp>
        <p:nvSpPr>
          <p:cNvPr id="4" name="Text 0"/>
          <p:cNvSpPr txBox="1"/>
          <p:nvPr/>
        </p:nvSpPr>
        <p:spPr>
          <a:xfrm>
            <a:off x="685800" y="512064"/>
            <a:ext cx="5486400" cy="274320"/>
          </a:xfrm>
          <a:prstGeom prst="rect">
            <a:avLst/>
          </a:prstGeom>
          <a:noFill/>
          <a:ln/>
        </p:spPr>
        <p:txBody>
          <a:bodyPr wrap="square" lIns="0" tIns="0" rIns="0" bIns="0" rtlCol="0" anchor="ctr"/>
          <a:lstStyle/>
          <a:p>
            <a:pPr marL="0" indent="0" algn="l">
              <a:buNone/>
            </a:pPr>
            <a:r>
              <a:rPr lang="en-US" sz="1300" b="1" kern="0" spc="200" dirty="0">
                <a:solidFill>
                  <a:srgbClr val="2A0081"/>
                </a:solidFill>
                <a:latin typeface="Arial" pitchFamily="34" charset="0"/>
                <a:ea typeface="Arial" pitchFamily="34" charset="-122"/>
                <a:cs typeface="Arial" pitchFamily="34" charset="-120"/>
              </a:rPr>
              <a:t>BRINGING IT TOGETHER</a:t>
            </a:r>
            <a:endParaRPr lang="en-US" sz="1300" dirty="0"/>
          </a:p>
        </p:txBody>
      </p:sp>
      <p:sp>
        <p:nvSpPr>
          <p:cNvPr id="5" name="Text 1"/>
          <p:cNvSpPr txBox="1"/>
          <p:nvPr/>
        </p:nvSpPr>
        <p:spPr>
          <a:xfrm>
            <a:off x="685800" y="768096"/>
            <a:ext cx="10820095" cy="621792"/>
          </a:xfrm>
          <a:prstGeom prst="rect">
            <a:avLst/>
          </a:prstGeom>
          <a:noFill/>
          <a:ln/>
        </p:spPr>
        <p:txBody>
          <a:bodyPr wrap="square" lIns="0" tIns="0" rIns="0" bIns="0" rtlCol="0" anchor="ctr"/>
          <a:lstStyle/>
          <a:p>
            <a:pPr marL="0" indent="0" algn="l">
              <a:lnSpc>
                <a:spcPct val="102000"/>
              </a:lnSpc>
              <a:buNone/>
            </a:pPr>
            <a:r>
              <a:rPr lang="en-US" sz="2800" b="1" dirty="0">
                <a:solidFill>
                  <a:srgbClr val="14142B"/>
                </a:solidFill>
                <a:latin typeface="Calibri" pitchFamily="34" charset="0"/>
                <a:ea typeface="Calibri" pitchFamily="34" charset="-122"/>
                <a:cs typeface="Calibri" pitchFamily="34" charset="-120"/>
              </a:rPr>
              <a:t>Together, these create a continuous capacity-building lifecycle</a:t>
            </a:r>
            <a:endParaRPr lang="en-US" sz="2800" dirty="0"/>
          </a:p>
        </p:txBody>
      </p:sp>
      <p:sp>
        <p:nvSpPr>
          <p:cNvPr id="6" name="Text 2"/>
          <p:cNvSpPr txBox="1"/>
          <p:nvPr/>
        </p:nvSpPr>
        <p:spPr>
          <a:xfrm>
            <a:off x="10225735" y="7097376"/>
            <a:ext cx="1280160" cy="274320"/>
          </a:xfrm>
          <a:prstGeom prst="rect">
            <a:avLst/>
          </a:prstGeom>
          <a:noFill/>
          <a:ln/>
        </p:spPr>
        <p:txBody>
          <a:bodyPr wrap="square" lIns="0" tIns="0" rIns="0" bIns="0" rtlCol="0" anchor="ctr"/>
          <a:lstStyle/>
          <a:p>
            <a:pPr marL="0" indent="0" algn="r">
              <a:buNone/>
            </a:pPr>
            <a:r>
              <a:rPr lang="en-US" sz="1200" dirty="0">
                <a:solidFill>
                  <a:srgbClr val="5B5B70"/>
                </a:solidFill>
                <a:latin typeface="Arial" pitchFamily="34" charset="0"/>
                <a:ea typeface="Arial" pitchFamily="34" charset="-122"/>
                <a:cs typeface="Arial" pitchFamily="34" charset="-120"/>
              </a:rPr>
              <a:t>13  —  17</a:t>
            </a:r>
            <a:endParaRPr lang="en-US" sz="1200" dirty="0"/>
          </a:p>
        </p:txBody>
      </p:sp>
      <p:sp>
        <p:nvSpPr>
          <p:cNvPr id="7" name="Shape 3"/>
          <p:cNvSpPr/>
          <p:nvPr/>
        </p:nvSpPr>
        <p:spPr>
          <a:xfrm>
            <a:off x="685800" y="1783080"/>
            <a:ext cx="1404649" cy="2397360"/>
          </a:xfrm>
          <a:prstGeom prst="rect">
            <a:avLst/>
          </a:prstGeom>
          <a:solidFill>
            <a:srgbClr val="FFFFFF"/>
          </a:solidFill>
          <a:ln w="9525">
            <a:solidFill>
              <a:srgbClr val="E4E4EC"/>
            </a:solidFill>
            <a:prstDash val="solid"/>
          </a:ln>
        </p:spPr>
        <p:txBody>
          <a:bodyPr/>
          <a:lstStyle/>
          <a:p>
            <a:endParaRPr lang="en-IN"/>
          </a:p>
        </p:txBody>
      </p:sp>
      <p:sp>
        <p:nvSpPr>
          <p:cNvPr id="5001" name="Corner mark"/>
          <p:cNvSpPr/>
          <p:nvPr/>
        </p:nvSpPr>
        <p:spPr>
          <a:xfrm>
            <a:off x="685800" y="1777136"/>
            <a:ext cx="77724" cy="11887"/>
          </a:xfrm>
          <a:prstGeom prst="rect">
            <a:avLst/>
          </a:prstGeom>
          <a:solidFill>
            <a:srgbClr val="B9B9CC"/>
          </a:solidFill>
          <a:ln>
            <a:noFill/>
          </a:ln>
        </p:spPr>
        <p:txBody>
          <a:bodyPr/>
          <a:lstStyle/>
          <a:p>
            <a:endParaRPr lang="en-US"/>
          </a:p>
        </p:txBody>
      </p:sp>
      <p:sp>
        <p:nvSpPr>
          <p:cNvPr id="5002" name="Corner mark"/>
          <p:cNvSpPr/>
          <p:nvPr/>
        </p:nvSpPr>
        <p:spPr>
          <a:xfrm>
            <a:off x="679856" y="1783080"/>
            <a:ext cx="11887" cy="77724"/>
          </a:xfrm>
          <a:prstGeom prst="rect">
            <a:avLst/>
          </a:prstGeom>
          <a:solidFill>
            <a:srgbClr val="B9B9CC"/>
          </a:solidFill>
          <a:ln>
            <a:noFill/>
          </a:ln>
        </p:spPr>
        <p:txBody>
          <a:bodyPr/>
          <a:lstStyle/>
          <a:p>
            <a:endParaRPr lang="en-US"/>
          </a:p>
        </p:txBody>
      </p:sp>
      <p:sp>
        <p:nvSpPr>
          <p:cNvPr id="5003" name="Corner mark"/>
          <p:cNvSpPr/>
          <p:nvPr/>
        </p:nvSpPr>
        <p:spPr>
          <a:xfrm>
            <a:off x="2012725" y="1777136"/>
            <a:ext cx="77724" cy="11887"/>
          </a:xfrm>
          <a:prstGeom prst="rect">
            <a:avLst/>
          </a:prstGeom>
          <a:solidFill>
            <a:srgbClr val="B9B9CC"/>
          </a:solidFill>
          <a:ln>
            <a:noFill/>
          </a:ln>
        </p:spPr>
        <p:txBody>
          <a:bodyPr/>
          <a:lstStyle/>
          <a:p>
            <a:endParaRPr lang="en-US"/>
          </a:p>
        </p:txBody>
      </p:sp>
      <p:sp>
        <p:nvSpPr>
          <p:cNvPr id="5004" name="Corner mark"/>
          <p:cNvSpPr/>
          <p:nvPr/>
        </p:nvSpPr>
        <p:spPr>
          <a:xfrm>
            <a:off x="2084506" y="1783080"/>
            <a:ext cx="11887" cy="77724"/>
          </a:xfrm>
          <a:prstGeom prst="rect">
            <a:avLst/>
          </a:prstGeom>
          <a:solidFill>
            <a:srgbClr val="B9B9CC"/>
          </a:solidFill>
          <a:ln>
            <a:noFill/>
          </a:ln>
        </p:spPr>
        <p:txBody>
          <a:bodyPr/>
          <a:lstStyle/>
          <a:p>
            <a:endParaRPr lang="en-US"/>
          </a:p>
        </p:txBody>
      </p:sp>
      <p:sp>
        <p:nvSpPr>
          <p:cNvPr id="5005" name="Corner mark"/>
          <p:cNvSpPr/>
          <p:nvPr/>
        </p:nvSpPr>
        <p:spPr>
          <a:xfrm>
            <a:off x="685800" y="4174496"/>
            <a:ext cx="77724" cy="11887"/>
          </a:xfrm>
          <a:prstGeom prst="rect">
            <a:avLst/>
          </a:prstGeom>
          <a:solidFill>
            <a:srgbClr val="B9B9CC"/>
          </a:solidFill>
          <a:ln>
            <a:noFill/>
          </a:ln>
        </p:spPr>
        <p:txBody>
          <a:bodyPr/>
          <a:lstStyle/>
          <a:p>
            <a:endParaRPr lang="en-US"/>
          </a:p>
        </p:txBody>
      </p:sp>
      <p:sp>
        <p:nvSpPr>
          <p:cNvPr id="5006" name="Corner mark"/>
          <p:cNvSpPr/>
          <p:nvPr/>
        </p:nvSpPr>
        <p:spPr>
          <a:xfrm>
            <a:off x="679856" y="4102716"/>
            <a:ext cx="11887" cy="77724"/>
          </a:xfrm>
          <a:prstGeom prst="rect">
            <a:avLst/>
          </a:prstGeom>
          <a:solidFill>
            <a:srgbClr val="B9B9CC"/>
          </a:solidFill>
          <a:ln>
            <a:noFill/>
          </a:ln>
        </p:spPr>
        <p:txBody>
          <a:bodyPr/>
          <a:lstStyle/>
          <a:p>
            <a:endParaRPr lang="en-US"/>
          </a:p>
        </p:txBody>
      </p:sp>
      <p:sp>
        <p:nvSpPr>
          <p:cNvPr id="5007" name="Corner mark"/>
          <p:cNvSpPr/>
          <p:nvPr/>
        </p:nvSpPr>
        <p:spPr>
          <a:xfrm>
            <a:off x="2012725" y="4174496"/>
            <a:ext cx="77724" cy="11887"/>
          </a:xfrm>
          <a:prstGeom prst="rect">
            <a:avLst/>
          </a:prstGeom>
          <a:solidFill>
            <a:srgbClr val="B9B9CC"/>
          </a:solidFill>
          <a:ln>
            <a:noFill/>
          </a:ln>
        </p:spPr>
        <p:txBody>
          <a:bodyPr/>
          <a:lstStyle/>
          <a:p>
            <a:endParaRPr lang="en-US"/>
          </a:p>
        </p:txBody>
      </p:sp>
      <p:sp>
        <p:nvSpPr>
          <p:cNvPr id="5008" name="Corner mark"/>
          <p:cNvSpPr/>
          <p:nvPr/>
        </p:nvSpPr>
        <p:spPr>
          <a:xfrm>
            <a:off x="2084506" y="4102716"/>
            <a:ext cx="11887" cy="77724"/>
          </a:xfrm>
          <a:prstGeom prst="rect">
            <a:avLst/>
          </a:prstGeom>
          <a:solidFill>
            <a:srgbClr val="B9B9CC"/>
          </a:solidFill>
          <a:ln>
            <a:noFill/>
          </a:ln>
        </p:spPr>
        <p:txBody>
          <a:bodyPr/>
          <a:lstStyle/>
          <a:p>
            <a:endParaRPr lang="en-US"/>
          </a:p>
        </p:txBody>
      </p:sp>
      <p:sp>
        <p:nvSpPr>
          <p:cNvPr id="8" name="Shape 4"/>
          <p:cNvSpPr/>
          <p:nvPr/>
        </p:nvSpPr>
        <p:spPr>
          <a:xfrm>
            <a:off x="685800" y="1783080"/>
            <a:ext cx="1404649" cy="36576"/>
          </a:xfrm>
          <a:prstGeom prst="rect">
            <a:avLst/>
          </a:prstGeom>
          <a:solidFill>
            <a:srgbClr val="4627FC"/>
          </a:solidFill>
          <a:ln/>
        </p:spPr>
        <p:txBody>
          <a:bodyPr/>
          <a:lstStyle/>
          <a:p>
            <a:endParaRPr lang="en-IN"/>
          </a:p>
        </p:txBody>
      </p:sp>
      <p:sp>
        <p:nvSpPr>
          <p:cNvPr id="9" name="Text 5"/>
          <p:cNvSpPr txBox="1"/>
          <p:nvPr/>
        </p:nvSpPr>
        <p:spPr>
          <a:xfrm>
            <a:off x="737240" y="1892808"/>
            <a:ext cx="1301769" cy="274320"/>
          </a:xfrm>
          <a:prstGeom prst="rect">
            <a:avLst/>
          </a:prstGeom>
          <a:noFill/>
          <a:ln/>
        </p:spPr>
        <p:txBody>
          <a:bodyPr wrap="square" lIns="0" tIns="0" rIns="0" bIns="0" rtlCol="0" anchor="ctr"/>
          <a:lstStyle/>
          <a:p>
            <a:pPr marL="0" indent="0">
              <a:buNone/>
            </a:pPr>
            <a:r>
              <a:rPr lang="en-US" sz="1600" b="1" dirty="0">
                <a:solidFill>
                  <a:srgbClr val="2A0081"/>
                </a:solidFill>
                <a:latin typeface="Arial" pitchFamily="34" charset="0"/>
                <a:ea typeface="Arial" pitchFamily="34" charset="-122"/>
                <a:cs typeface="Arial" pitchFamily="34" charset="-120"/>
              </a:rPr>
              <a:t>01</a:t>
            </a:r>
            <a:endParaRPr lang="en-US" sz="1600" dirty="0"/>
          </a:p>
        </p:txBody>
      </p:sp>
      <p:sp>
        <p:nvSpPr>
          <p:cNvPr id="10" name="Text 6"/>
          <p:cNvSpPr txBox="1"/>
          <p:nvPr/>
        </p:nvSpPr>
        <p:spPr>
          <a:xfrm>
            <a:off x="737240" y="2167128"/>
            <a:ext cx="1301769" cy="700000"/>
          </a:xfrm>
          <a:prstGeom prst="rect">
            <a:avLst/>
          </a:prstGeom>
          <a:noFill/>
          <a:ln/>
        </p:spPr>
        <p:txBody>
          <a:bodyPr wrap="square" lIns="0" tIns="0" rIns="0" bIns="0" rtlCol="0" anchor="ctr"/>
          <a:lstStyle/>
          <a:p>
            <a:pPr marL="0" indent="0">
              <a:lnSpc>
                <a:spcPct val="105000"/>
              </a:lnSpc>
              <a:buNone/>
            </a:pPr>
            <a:r>
              <a:rPr lang="en-US" sz="1400" b="1" dirty="0">
                <a:solidFill>
                  <a:srgbClr val="14142B"/>
                </a:solidFill>
                <a:latin typeface="Calibri" pitchFamily="34" charset="0"/>
                <a:ea typeface="Calibri" pitchFamily="34" charset="-122"/>
                <a:cs typeface="Calibri" pitchFamily="34" charset="-120"/>
              </a:rPr>
              <a:t>Government</a:t>
            </a:r>
            <a:endParaRPr lang="en-US" sz="1400" dirty="0"/>
          </a:p>
          <a:p>
            <a:pPr marL="0" indent="0">
              <a:lnSpc>
                <a:spcPct val="105000"/>
              </a:lnSpc>
              <a:buNone/>
            </a:pPr>
            <a:r>
              <a:rPr lang="en-US" sz="1400" b="1" dirty="0">
                <a:solidFill>
                  <a:srgbClr val="14142B"/>
                </a:solidFill>
                <a:latin typeface="Calibri" pitchFamily="34" charset="0"/>
                <a:ea typeface="Calibri" pitchFamily="34" charset="-122"/>
                <a:cs typeface="Calibri" pitchFamily="34" charset="-120"/>
              </a:rPr>
              <a:t>Priorities</a:t>
            </a:r>
            <a:endParaRPr lang="en-US" sz="1400" dirty="0"/>
          </a:p>
        </p:txBody>
      </p:sp>
      <p:sp>
        <p:nvSpPr>
          <p:cNvPr id="11" name="Shape 7"/>
          <p:cNvSpPr/>
          <p:nvPr/>
        </p:nvSpPr>
        <p:spPr>
          <a:xfrm>
            <a:off x="777240" y="2950000"/>
            <a:ext cx="1221769" cy="0"/>
          </a:xfrm>
          <a:prstGeom prst="line">
            <a:avLst/>
          </a:prstGeom>
          <a:noFill/>
          <a:ln w="9525">
            <a:solidFill>
              <a:srgbClr val="E4E4EC"/>
            </a:solidFill>
            <a:prstDash val="solid"/>
          </a:ln>
        </p:spPr>
        <p:txBody>
          <a:bodyPr/>
          <a:lstStyle/>
          <a:p>
            <a:endParaRPr lang="en-IN"/>
          </a:p>
        </p:txBody>
      </p:sp>
      <p:sp>
        <p:nvSpPr>
          <p:cNvPr id="12" name="Text 8"/>
          <p:cNvSpPr txBox="1"/>
          <p:nvPr/>
        </p:nvSpPr>
        <p:spPr>
          <a:xfrm>
            <a:off x="737240" y="3020000"/>
            <a:ext cx="1301769" cy="900000"/>
          </a:xfrm>
          <a:prstGeom prst="rect">
            <a:avLst/>
          </a:prstGeom>
          <a:noFill/>
          <a:ln/>
        </p:spPr>
        <p:txBody>
          <a:bodyPr wrap="square" lIns="0" tIns="0" rIns="0" bIns="0" rtlCol="0" anchor="ctr"/>
          <a:lstStyle/>
          <a:p>
            <a:pPr marL="0" indent="0">
              <a:lnSpc>
                <a:spcPct val="110000"/>
              </a:lnSpc>
              <a:buNone/>
            </a:pPr>
            <a:r>
              <a:rPr lang="en-US" sz="1300" i="1" dirty="0">
                <a:solidFill>
                  <a:srgbClr val="5B5B70"/>
                </a:solidFill>
                <a:latin typeface="Calibri" pitchFamily="34" charset="0"/>
                <a:ea typeface="Calibri" pitchFamily="34" charset="-122"/>
                <a:cs typeface="Calibri" pitchFamily="34" charset="-120"/>
              </a:rPr>
              <a:t>What needs to</a:t>
            </a:r>
            <a:endParaRPr lang="en-US" sz="1300" dirty="0"/>
          </a:p>
          <a:p>
            <a:pPr marL="0" indent="0">
              <a:lnSpc>
                <a:spcPct val="110000"/>
              </a:lnSpc>
              <a:buNone/>
            </a:pPr>
            <a:r>
              <a:rPr lang="en-US" sz="1300" i="1" dirty="0">
                <a:solidFill>
                  <a:srgbClr val="5B5B70"/>
                </a:solidFill>
                <a:latin typeface="Calibri" pitchFamily="34" charset="0"/>
                <a:ea typeface="Calibri" pitchFamily="34" charset="-122"/>
                <a:cs typeface="Calibri" pitchFamily="34" charset="-120"/>
              </a:rPr>
              <a:t>be achieved?</a:t>
            </a:r>
            <a:endParaRPr lang="en-US" sz="1300" dirty="0"/>
          </a:p>
        </p:txBody>
      </p:sp>
      <p:sp>
        <p:nvSpPr>
          <p:cNvPr id="13" name="Text 9"/>
          <p:cNvSpPr txBox="1"/>
          <p:nvPr/>
        </p:nvSpPr>
        <p:spPr>
          <a:xfrm>
            <a:off x="2090449" y="2514600"/>
            <a:ext cx="164592" cy="274320"/>
          </a:xfrm>
          <a:prstGeom prst="rect">
            <a:avLst/>
          </a:prstGeom>
          <a:noFill/>
          <a:ln/>
        </p:spPr>
        <p:txBody>
          <a:bodyPr wrap="square" lIns="0" tIns="0" rIns="0" bIns="0" rtlCol="0" anchor="ctr"/>
          <a:lstStyle/>
          <a:p>
            <a:pPr marL="0" indent="0" algn="ctr">
              <a:buNone/>
            </a:pPr>
            <a:r>
              <a:rPr lang="en-US" sz="1600" b="1" dirty="0">
                <a:solidFill>
                  <a:srgbClr val="2A0081"/>
                </a:solidFill>
                <a:latin typeface="Arial" pitchFamily="34" charset="0"/>
                <a:ea typeface="Arial" pitchFamily="34" charset="-122"/>
                <a:cs typeface="Arial" pitchFamily="34" charset="-120"/>
              </a:rPr>
              <a:t>→</a:t>
            </a:r>
            <a:endParaRPr lang="en-US" sz="1600" dirty="0"/>
          </a:p>
        </p:txBody>
      </p:sp>
      <p:sp>
        <p:nvSpPr>
          <p:cNvPr id="14" name="Shape 10"/>
          <p:cNvSpPr/>
          <p:nvPr/>
        </p:nvSpPr>
        <p:spPr>
          <a:xfrm>
            <a:off x="2255041" y="1783080"/>
            <a:ext cx="1404649" cy="2397360"/>
          </a:xfrm>
          <a:prstGeom prst="rect">
            <a:avLst/>
          </a:prstGeom>
          <a:solidFill>
            <a:srgbClr val="FFFFFF"/>
          </a:solidFill>
          <a:ln w="9525">
            <a:solidFill>
              <a:srgbClr val="E4E4EC"/>
            </a:solidFill>
            <a:prstDash val="solid"/>
          </a:ln>
        </p:spPr>
        <p:txBody>
          <a:bodyPr/>
          <a:lstStyle/>
          <a:p>
            <a:endParaRPr lang="en-IN"/>
          </a:p>
        </p:txBody>
      </p:sp>
      <p:sp>
        <p:nvSpPr>
          <p:cNvPr id="5009" name="Corner mark"/>
          <p:cNvSpPr/>
          <p:nvPr/>
        </p:nvSpPr>
        <p:spPr>
          <a:xfrm>
            <a:off x="2255041" y="1777136"/>
            <a:ext cx="77724" cy="11887"/>
          </a:xfrm>
          <a:prstGeom prst="rect">
            <a:avLst/>
          </a:prstGeom>
          <a:solidFill>
            <a:srgbClr val="B9B9CC"/>
          </a:solidFill>
          <a:ln>
            <a:noFill/>
          </a:ln>
        </p:spPr>
        <p:txBody>
          <a:bodyPr/>
          <a:lstStyle/>
          <a:p>
            <a:endParaRPr lang="en-US"/>
          </a:p>
        </p:txBody>
      </p:sp>
      <p:sp>
        <p:nvSpPr>
          <p:cNvPr id="5010" name="Corner mark"/>
          <p:cNvSpPr/>
          <p:nvPr/>
        </p:nvSpPr>
        <p:spPr>
          <a:xfrm>
            <a:off x="2249097" y="1783080"/>
            <a:ext cx="11887" cy="77724"/>
          </a:xfrm>
          <a:prstGeom prst="rect">
            <a:avLst/>
          </a:prstGeom>
          <a:solidFill>
            <a:srgbClr val="B9B9CC"/>
          </a:solidFill>
          <a:ln>
            <a:noFill/>
          </a:ln>
        </p:spPr>
        <p:txBody>
          <a:bodyPr/>
          <a:lstStyle/>
          <a:p>
            <a:endParaRPr lang="en-US"/>
          </a:p>
        </p:txBody>
      </p:sp>
      <p:sp>
        <p:nvSpPr>
          <p:cNvPr id="5011" name="Corner mark"/>
          <p:cNvSpPr/>
          <p:nvPr/>
        </p:nvSpPr>
        <p:spPr>
          <a:xfrm>
            <a:off x="3581966" y="1777136"/>
            <a:ext cx="77724" cy="11887"/>
          </a:xfrm>
          <a:prstGeom prst="rect">
            <a:avLst/>
          </a:prstGeom>
          <a:solidFill>
            <a:srgbClr val="B9B9CC"/>
          </a:solidFill>
          <a:ln>
            <a:noFill/>
          </a:ln>
        </p:spPr>
        <p:txBody>
          <a:bodyPr/>
          <a:lstStyle/>
          <a:p>
            <a:endParaRPr lang="en-US"/>
          </a:p>
        </p:txBody>
      </p:sp>
      <p:sp>
        <p:nvSpPr>
          <p:cNvPr id="5012" name="Corner mark"/>
          <p:cNvSpPr/>
          <p:nvPr/>
        </p:nvSpPr>
        <p:spPr>
          <a:xfrm>
            <a:off x="3653747" y="1783080"/>
            <a:ext cx="11887" cy="77724"/>
          </a:xfrm>
          <a:prstGeom prst="rect">
            <a:avLst/>
          </a:prstGeom>
          <a:solidFill>
            <a:srgbClr val="B9B9CC"/>
          </a:solidFill>
          <a:ln>
            <a:noFill/>
          </a:ln>
        </p:spPr>
        <p:txBody>
          <a:bodyPr/>
          <a:lstStyle/>
          <a:p>
            <a:endParaRPr lang="en-US"/>
          </a:p>
        </p:txBody>
      </p:sp>
      <p:sp>
        <p:nvSpPr>
          <p:cNvPr id="5013" name="Corner mark"/>
          <p:cNvSpPr/>
          <p:nvPr/>
        </p:nvSpPr>
        <p:spPr>
          <a:xfrm>
            <a:off x="2255041" y="4174496"/>
            <a:ext cx="77724" cy="11887"/>
          </a:xfrm>
          <a:prstGeom prst="rect">
            <a:avLst/>
          </a:prstGeom>
          <a:solidFill>
            <a:srgbClr val="B9B9CC"/>
          </a:solidFill>
          <a:ln>
            <a:noFill/>
          </a:ln>
        </p:spPr>
        <p:txBody>
          <a:bodyPr/>
          <a:lstStyle/>
          <a:p>
            <a:endParaRPr lang="en-US"/>
          </a:p>
        </p:txBody>
      </p:sp>
      <p:sp>
        <p:nvSpPr>
          <p:cNvPr id="5014" name="Corner mark"/>
          <p:cNvSpPr/>
          <p:nvPr/>
        </p:nvSpPr>
        <p:spPr>
          <a:xfrm>
            <a:off x="2249097" y="4102716"/>
            <a:ext cx="11887" cy="77724"/>
          </a:xfrm>
          <a:prstGeom prst="rect">
            <a:avLst/>
          </a:prstGeom>
          <a:solidFill>
            <a:srgbClr val="B9B9CC"/>
          </a:solidFill>
          <a:ln>
            <a:noFill/>
          </a:ln>
        </p:spPr>
        <p:txBody>
          <a:bodyPr/>
          <a:lstStyle/>
          <a:p>
            <a:endParaRPr lang="en-US"/>
          </a:p>
        </p:txBody>
      </p:sp>
      <p:sp>
        <p:nvSpPr>
          <p:cNvPr id="5015" name="Corner mark"/>
          <p:cNvSpPr/>
          <p:nvPr/>
        </p:nvSpPr>
        <p:spPr>
          <a:xfrm>
            <a:off x="3581966" y="4174496"/>
            <a:ext cx="77724" cy="11887"/>
          </a:xfrm>
          <a:prstGeom prst="rect">
            <a:avLst/>
          </a:prstGeom>
          <a:solidFill>
            <a:srgbClr val="B9B9CC"/>
          </a:solidFill>
          <a:ln>
            <a:noFill/>
          </a:ln>
        </p:spPr>
        <p:txBody>
          <a:bodyPr/>
          <a:lstStyle/>
          <a:p>
            <a:endParaRPr lang="en-US"/>
          </a:p>
        </p:txBody>
      </p:sp>
      <p:sp>
        <p:nvSpPr>
          <p:cNvPr id="5016" name="Corner mark"/>
          <p:cNvSpPr/>
          <p:nvPr/>
        </p:nvSpPr>
        <p:spPr>
          <a:xfrm>
            <a:off x="3653747" y="4102716"/>
            <a:ext cx="11887" cy="77724"/>
          </a:xfrm>
          <a:prstGeom prst="rect">
            <a:avLst/>
          </a:prstGeom>
          <a:solidFill>
            <a:srgbClr val="B9B9CC"/>
          </a:solidFill>
          <a:ln>
            <a:noFill/>
          </a:ln>
        </p:spPr>
        <p:txBody>
          <a:bodyPr/>
          <a:lstStyle/>
          <a:p>
            <a:endParaRPr lang="en-US"/>
          </a:p>
        </p:txBody>
      </p:sp>
      <p:sp>
        <p:nvSpPr>
          <p:cNvPr id="15" name="Shape 11"/>
          <p:cNvSpPr/>
          <p:nvPr/>
        </p:nvSpPr>
        <p:spPr>
          <a:xfrm>
            <a:off x="2255041" y="1783080"/>
            <a:ext cx="1404649" cy="36576"/>
          </a:xfrm>
          <a:prstGeom prst="rect">
            <a:avLst/>
          </a:prstGeom>
          <a:solidFill>
            <a:srgbClr val="4627FC"/>
          </a:solidFill>
          <a:ln/>
        </p:spPr>
        <p:txBody>
          <a:bodyPr/>
          <a:lstStyle/>
          <a:p>
            <a:endParaRPr lang="en-IN"/>
          </a:p>
        </p:txBody>
      </p:sp>
      <p:sp>
        <p:nvSpPr>
          <p:cNvPr id="16" name="Text 12"/>
          <p:cNvSpPr txBox="1"/>
          <p:nvPr/>
        </p:nvSpPr>
        <p:spPr>
          <a:xfrm>
            <a:off x="2306481" y="1892808"/>
            <a:ext cx="1301769" cy="274320"/>
          </a:xfrm>
          <a:prstGeom prst="rect">
            <a:avLst/>
          </a:prstGeom>
          <a:noFill/>
          <a:ln/>
        </p:spPr>
        <p:txBody>
          <a:bodyPr wrap="square" lIns="0" tIns="0" rIns="0" bIns="0" rtlCol="0" anchor="ctr"/>
          <a:lstStyle/>
          <a:p>
            <a:pPr marL="0" indent="0">
              <a:buNone/>
            </a:pPr>
            <a:r>
              <a:rPr lang="en-US" sz="1600" b="1" dirty="0">
                <a:solidFill>
                  <a:srgbClr val="2A0081"/>
                </a:solidFill>
                <a:latin typeface="Arial" pitchFamily="34" charset="0"/>
                <a:ea typeface="Arial" pitchFamily="34" charset="-122"/>
                <a:cs typeface="Arial" pitchFamily="34" charset="-120"/>
              </a:rPr>
              <a:t>02</a:t>
            </a:r>
            <a:endParaRPr lang="en-US" sz="1600" dirty="0"/>
          </a:p>
        </p:txBody>
      </p:sp>
      <p:sp>
        <p:nvSpPr>
          <p:cNvPr id="17" name="Text 13"/>
          <p:cNvSpPr txBox="1"/>
          <p:nvPr/>
        </p:nvSpPr>
        <p:spPr>
          <a:xfrm>
            <a:off x="2306481" y="2167128"/>
            <a:ext cx="1301769" cy="700000"/>
          </a:xfrm>
          <a:prstGeom prst="rect">
            <a:avLst/>
          </a:prstGeom>
          <a:noFill/>
          <a:ln/>
        </p:spPr>
        <p:txBody>
          <a:bodyPr wrap="square" lIns="0" tIns="0" rIns="0" bIns="0" rtlCol="0" anchor="ctr"/>
          <a:lstStyle/>
          <a:p>
            <a:pPr marL="0" indent="0">
              <a:lnSpc>
                <a:spcPct val="105000"/>
              </a:lnSpc>
              <a:buNone/>
            </a:pPr>
            <a:r>
              <a:rPr lang="en-US" sz="1400" b="1" dirty="0">
                <a:solidFill>
                  <a:srgbClr val="14142B"/>
                </a:solidFill>
                <a:latin typeface="Calibri" pitchFamily="34" charset="0"/>
                <a:ea typeface="Calibri" pitchFamily="34" charset="-122"/>
                <a:cs typeface="Calibri" pitchFamily="34" charset="-120"/>
              </a:rPr>
              <a:t>Roles &amp;</a:t>
            </a:r>
            <a:endParaRPr lang="en-US" sz="1400" dirty="0"/>
          </a:p>
          <a:p>
            <a:pPr marL="0" indent="0">
              <a:lnSpc>
                <a:spcPct val="105000"/>
              </a:lnSpc>
              <a:buNone/>
            </a:pPr>
            <a:r>
              <a:rPr lang="en-US" sz="1400" b="1" dirty="0">
                <a:solidFill>
                  <a:srgbClr val="14142B"/>
                </a:solidFill>
                <a:latin typeface="Calibri" pitchFamily="34" charset="0"/>
                <a:ea typeface="Calibri" pitchFamily="34" charset="-122"/>
                <a:cs typeface="Calibri" pitchFamily="34" charset="-120"/>
              </a:rPr>
              <a:t>Functions</a:t>
            </a:r>
            <a:endParaRPr lang="en-US" sz="1400" dirty="0"/>
          </a:p>
        </p:txBody>
      </p:sp>
      <p:sp>
        <p:nvSpPr>
          <p:cNvPr id="18" name="Shape 14"/>
          <p:cNvSpPr/>
          <p:nvPr/>
        </p:nvSpPr>
        <p:spPr>
          <a:xfrm>
            <a:off x="2346481" y="2950000"/>
            <a:ext cx="1221769" cy="0"/>
          </a:xfrm>
          <a:prstGeom prst="line">
            <a:avLst/>
          </a:prstGeom>
          <a:noFill/>
          <a:ln w="9525">
            <a:solidFill>
              <a:srgbClr val="E4E4EC"/>
            </a:solidFill>
            <a:prstDash val="solid"/>
          </a:ln>
        </p:spPr>
        <p:txBody>
          <a:bodyPr/>
          <a:lstStyle/>
          <a:p>
            <a:endParaRPr lang="en-IN"/>
          </a:p>
        </p:txBody>
      </p:sp>
      <p:sp>
        <p:nvSpPr>
          <p:cNvPr id="19" name="Text 15"/>
          <p:cNvSpPr txBox="1"/>
          <p:nvPr/>
        </p:nvSpPr>
        <p:spPr>
          <a:xfrm>
            <a:off x="2306481" y="3020000"/>
            <a:ext cx="1301769" cy="900000"/>
          </a:xfrm>
          <a:prstGeom prst="rect">
            <a:avLst/>
          </a:prstGeom>
          <a:noFill/>
          <a:ln/>
        </p:spPr>
        <p:txBody>
          <a:bodyPr wrap="square" lIns="0" tIns="0" rIns="0" bIns="0" rtlCol="0" anchor="ctr"/>
          <a:lstStyle/>
          <a:p>
            <a:pPr marL="0" indent="0">
              <a:lnSpc>
                <a:spcPct val="110000"/>
              </a:lnSpc>
              <a:buNone/>
            </a:pPr>
            <a:r>
              <a:rPr lang="en-US" sz="1300" i="1" dirty="0">
                <a:solidFill>
                  <a:srgbClr val="5B5B70"/>
                </a:solidFill>
                <a:latin typeface="Calibri" pitchFamily="34" charset="0"/>
                <a:ea typeface="Calibri" pitchFamily="34" charset="-122"/>
                <a:cs typeface="Calibri" pitchFamily="34" charset="-120"/>
              </a:rPr>
              <a:t>What work</a:t>
            </a:r>
            <a:endParaRPr lang="en-US" sz="1300" dirty="0"/>
          </a:p>
          <a:p>
            <a:pPr marL="0" indent="0">
              <a:lnSpc>
                <a:spcPct val="110000"/>
              </a:lnSpc>
              <a:buNone/>
            </a:pPr>
            <a:r>
              <a:rPr lang="en-US" sz="1300" i="1" dirty="0">
                <a:solidFill>
                  <a:srgbClr val="5B5B70"/>
                </a:solidFill>
                <a:latin typeface="Calibri" pitchFamily="34" charset="0"/>
                <a:ea typeface="Calibri" pitchFamily="34" charset="-122"/>
                <a:cs typeface="Calibri" pitchFamily="34" charset="-120"/>
              </a:rPr>
              <a:t>is required?</a:t>
            </a:r>
            <a:endParaRPr lang="en-US" sz="1300" dirty="0"/>
          </a:p>
        </p:txBody>
      </p:sp>
      <p:sp>
        <p:nvSpPr>
          <p:cNvPr id="20" name="Text 16"/>
          <p:cNvSpPr txBox="1"/>
          <p:nvPr/>
        </p:nvSpPr>
        <p:spPr>
          <a:xfrm>
            <a:off x="3659690" y="2514600"/>
            <a:ext cx="164592" cy="274320"/>
          </a:xfrm>
          <a:prstGeom prst="rect">
            <a:avLst/>
          </a:prstGeom>
          <a:noFill/>
          <a:ln/>
        </p:spPr>
        <p:txBody>
          <a:bodyPr wrap="square" lIns="0" tIns="0" rIns="0" bIns="0" rtlCol="0" anchor="ctr"/>
          <a:lstStyle/>
          <a:p>
            <a:pPr marL="0" indent="0" algn="ctr">
              <a:buNone/>
            </a:pPr>
            <a:r>
              <a:rPr lang="en-US" sz="1600" b="1" dirty="0">
                <a:solidFill>
                  <a:srgbClr val="2A0081"/>
                </a:solidFill>
                <a:latin typeface="Arial" pitchFamily="34" charset="0"/>
                <a:ea typeface="Arial" pitchFamily="34" charset="-122"/>
                <a:cs typeface="Arial" pitchFamily="34" charset="-120"/>
              </a:rPr>
              <a:t>→</a:t>
            </a:r>
            <a:endParaRPr lang="en-US" sz="1600" dirty="0"/>
          </a:p>
        </p:txBody>
      </p:sp>
      <p:sp>
        <p:nvSpPr>
          <p:cNvPr id="21" name="Shape 17"/>
          <p:cNvSpPr/>
          <p:nvPr/>
        </p:nvSpPr>
        <p:spPr>
          <a:xfrm>
            <a:off x="3824282" y="1783080"/>
            <a:ext cx="1404649" cy="2397360"/>
          </a:xfrm>
          <a:prstGeom prst="rect">
            <a:avLst/>
          </a:prstGeom>
          <a:solidFill>
            <a:srgbClr val="FFFFFF"/>
          </a:solidFill>
          <a:ln w="9525">
            <a:solidFill>
              <a:srgbClr val="E4E4EC"/>
            </a:solidFill>
            <a:prstDash val="solid"/>
          </a:ln>
        </p:spPr>
        <p:txBody>
          <a:bodyPr/>
          <a:lstStyle/>
          <a:p>
            <a:endParaRPr lang="en-IN"/>
          </a:p>
        </p:txBody>
      </p:sp>
      <p:sp>
        <p:nvSpPr>
          <p:cNvPr id="5017" name="Corner mark"/>
          <p:cNvSpPr/>
          <p:nvPr/>
        </p:nvSpPr>
        <p:spPr>
          <a:xfrm>
            <a:off x="3824282" y="1777136"/>
            <a:ext cx="77724" cy="11887"/>
          </a:xfrm>
          <a:prstGeom prst="rect">
            <a:avLst/>
          </a:prstGeom>
          <a:solidFill>
            <a:srgbClr val="B9B9CC"/>
          </a:solidFill>
          <a:ln>
            <a:noFill/>
          </a:ln>
        </p:spPr>
        <p:txBody>
          <a:bodyPr/>
          <a:lstStyle/>
          <a:p>
            <a:endParaRPr lang="en-US"/>
          </a:p>
        </p:txBody>
      </p:sp>
      <p:sp>
        <p:nvSpPr>
          <p:cNvPr id="5018" name="Corner mark"/>
          <p:cNvSpPr/>
          <p:nvPr/>
        </p:nvSpPr>
        <p:spPr>
          <a:xfrm>
            <a:off x="3818338" y="1783080"/>
            <a:ext cx="11887" cy="77724"/>
          </a:xfrm>
          <a:prstGeom prst="rect">
            <a:avLst/>
          </a:prstGeom>
          <a:solidFill>
            <a:srgbClr val="B9B9CC"/>
          </a:solidFill>
          <a:ln>
            <a:noFill/>
          </a:ln>
        </p:spPr>
        <p:txBody>
          <a:bodyPr/>
          <a:lstStyle/>
          <a:p>
            <a:endParaRPr lang="en-US"/>
          </a:p>
        </p:txBody>
      </p:sp>
      <p:sp>
        <p:nvSpPr>
          <p:cNvPr id="5019" name="Corner mark"/>
          <p:cNvSpPr/>
          <p:nvPr/>
        </p:nvSpPr>
        <p:spPr>
          <a:xfrm>
            <a:off x="5151207" y="1777136"/>
            <a:ext cx="77724" cy="11887"/>
          </a:xfrm>
          <a:prstGeom prst="rect">
            <a:avLst/>
          </a:prstGeom>
          <a:solidFill>
            <a:srgbClr val="B9B9CC"/>
          </a:solidFill>
          <a:ln>
            <a:noFill/>
          </a:ln>
        </p:spPr>
        <p:txBody>
          <a:bodyPr/>
          <a:lstStyle/>
          <a:p>
            <a:endParaRPr lang="en-US"/>
          </a:p>
        </p:txBody>
      </p:sp>
      <p:sp>
        <p:nvSpPr>
          <p:cNvPr id="5020" name="Corner mark"/>
          <p:cNvSpPr/>
          <p:nvPr/>
        </p:nvSpPr>
        <p:spPr>
          <a:xfrm>
            <a:off x="5222988" y="1783080"/>
            <a:ext cx="11887" cy="77724"/>
          </a:xfrm>
          <a:prstGeom prst="rect">
            <a:avLst/>
          </a:prstGeom>
          <a:solidFill>
            <a:srgbClr val="B9B9CC"/>
          </a:solidFill>
          <a:ln>
            <a:noFill/>
          </a:ln>
        </p:spPr>
        <p:txBody>
          <a:bodyPr/>
          <a:lstStyle/>
          <a:p>
            <a:endParaRPr lang="en-US"/>
          </a:p>
        </p:txBody>
      </p:sp>
      <p:sp>
        <p:nvSpPr>
          <p:cNvPr id="5021" name="Corner mark"/>
          <p:cNvSpPr/>
          <p:nvPr/>
        </p:nvSpPr>
        <p:spPr>
          <a:xfrm>
            <a:off x="3824282" y="4174496"/>
            <a:ext cx="77724" cy="11887"/>
          </a:xfrm>
          <a:prstGeom prst="rect">
            <a:avLst/>
          </a:prstGeom>
          <a:solidFill>
            <a:srgbClr val="B9B9CC"/>
          </a:solidFill>
          <a:ln>
            <a:noFill/>
          </a:ln>
        </p:spPr>
        <p:txBody>
          <a:bodyPr/>
          <a:lstStyle/>
          <a:p>
            <a:endParaRPr lang="en-US"/>
          </a:p>
        </p:txBody>
      </p:sp>
      <p:sp>
        <p:nvSpPr>
          <p:cNvPr id="5022" name="Corner mark"/>
          <p:cNvSpPr/>
          <p:nvPr/>
        </p:nvSpPr>
        <p:spPr>
          <a:xfrm>
            <a:off x="3818338" y="4102716"/>
            <a:ext cx="11887" cy="77724"/>
          </a:xfrm>
          <a:prstGeom prst="rect">
            <a:avLst/>
          </a:prstGeom>
          <a:solidFill>
            <a:srgbClr val="B9B9CC"/>
          </a:solidFill>
          <a:ln>
            <a:noFill/>
          </a:ln>
        </p:spPr>
        <p:txBody>
          <a:bodyPr/>
          <a:lstStyle/>
          <a:p>
            <a:endParaRPr lang="en-US"/>
          </a:p>
        </p:txBody>
      </p:sp>
      <p:sp>
        <p:nvSpPr>
          <p:cNvPr id="5023" name="Corner mark"/>
          <p:cNvSpPr/>
          <p:nvPr/>
        </p:nvSpPr>
        <p:spPr>
          <a:xfrm>
            <a:off x="5151207" y="4174496"/>
            <a:ext cx="77724" cy="11887"/>
          </a:xfrm>
          <a:prstGeom prst="rect">
            <a:avLst/>
          </a:prstGeom>
          <a:solidFill>
            <a:srgbClr val="B9B9CC"/>
          </a:solidFill>
          <a:ln>
            <a:noFill/>
          </a:ln>
        </p:spPr>
        <p:txBody>
          <a:bodyPr/>
          <a:lstStyle/>
          <a:p>
            <a:endParaRPr lang="en-US"/>
          </a:p>
        </p:txBody>
      </p:sp>
      <p:sp>
        <p:nvSpPr>
          <p:cNvPr id="5024" name="Corner mark"/>
          <p:cNvSpPr/>
          <p:nvPr/>
        </p:nvSpPr>
        <p:spPr>
          <a:xfrm>
            <a:off x="5222988" y="4102716"/>
            <a:ext cx="11887" cy="77724"/>
          </a:xfrm>
          <a:prstGeom prst="rect">
            <a:avLst/>
          </a:prstGeom>
          <a:solidFill>
            <a:srgbClr val="B9B9CC"/>
          </a:solidFill>
          <a:ln>
            <a:noFill/>
          </a:ln>
        </p:spPr>
        <p:txBody>
          <a:bodyPr/>
          <a:lstStyle/>
          <a:p>
            <a:endParaRPr lang="en-US"/>
          </a:p>
        </p:txBody>
      </p:sp>
      <p:sp>
        <p:nvSpPr>
          <p:cNvPr id="22" name="Shape 18"/>
          <p:cNvSpPr/>
          <p:nvPr/>
        </p:nvSpPr>
        <p:spPr>
          <a:xfrm>
            <a:off x="3824282" y="1783080"/>
            <a:ext cx="1404649" cy="36576"/>
          </a:xfrm>
          <a:prstGeom prst="rect">
            <a:avLst/>
          </a:prstGeom>
          <a:solidFill>
            <a:srgbClr val="4627FC"/>
          </a:solidFill>
          <a:ln/>
        </p:spPr>
        <p:txBody>
          <a:bodyPr/>
          <a:lstStyle/>
          <a:p>
            <a:endParaRPr lang="en-IN"/>
          </a:p>
        </p:txBody>
      </p:sp>
      <p:sp>
        <p:nvSpPr>
          <p:cNvPr id="23" name="Text 19"/>
          <p:cNvSpPr txBox="1"/>
          <p:nvPr/>
        </p:nvSpPr>
        <p:spPr>
          <a:xfrm>
            <a:off x="3875722" y="1892808"/>
            <a:ext cx="1301769" cy="274320"/>
          </a:xfrm>
          <a:prstGeom prst="rect">
            <a:avLst/>
          </a:prstGeom>
          <a:noFill/>
          <a:ln/>
        </p:spPr>
        <p:txBody>
          <a:bodyPr wrap="square" lIns="0" tIns="0" rIns="0" bIns="0" rtlCol="0" anchor="ctr"/>
          <a:lstStyle/>
          <a:p>
            <a:pPr marL="0" indent="0">
              <a:buNone/>
            </a:pPr>
            <a:r>
              <a:rPr lang="en-US" sz="1600" b="1" dirty="0">
                <a:solidFill>
                  <a:srgbClr val="2A0081"/>
                </a:solidFill>
                <a:latin typeface="Arial" pitchFamily="34" charset="0"/>
                <a:ea typeface="Arial" pitchFamily="34" charset="-122"/>
                <a:cs typeface="Arial" pitchFamily="34" charset="-120"/>
              </a:rPr>
              <a:t>03</a:t>
            </a:r>
            <a:endParaRPr lang="en-US" sz="1600" dirty="0"/>
          </a:p>
        </p:txBody>
      </p:sp>
      <p:sp>
        <p:nvSpPr>
          <p:cNvPr id="24" name="Text 20"/>
          <p:cNvSpPr txBox="1"/>
          <p:nvPr/>
        </p:nvSpPr>
        <p:spPr>
          <a:xfrm>
            <a:off x="3875722" y="2167128"/>
            <a:ext cx="1301769" cy="700000"/>
          </a:xfrm>
          <a:prstGeom prst="rect">
            <a:avLst/>
          </a:prstGeom>
          <a:noFill/>
          <a:ln/>
        </p:spPr>
        <p:txBody>
          <a:bodyPr wrap="square" lIns="0" tIns="0" rIns="0" bIns="0" rtlCol="0" anchor="ctr"/>
          <a:lstStyle/>
          <a:p>
            <a:pPr marL="0" indent="0">
              <a:lnSpc>
                <a:spcPct val="105000"/>
              </a:lnSpc>
              <a:buNone/>
            </a:pPr>
            <a:r>
              <a:rPr lang="en-US" sz="1400" b="1" dirty="0">
                <a:solidFill>
                  <a:srgbClr val="14142B"/>
                </a:solidFill>
                <a:latin typeface="Calibri" pitchFamily="34" charset="0"/>
                <a:ea typeface="Calibri" pitchFamily="34" charset="-122"/>
                <a:cs typeface="Calibri" pitchFamily="34" charset="-120"/>
              </a:rPr>
              <a:t>CBP on</a:t>
            </a:r>
            <a:endParaRPr lang="en-US" sz="1400" dirty="0"/>
          </a:p>
          <a:p>
            <a:pPr marL="0" indent="0">
              <a:lnSpc>
                <a:spcPct val="105000"/>
              </a:lnSpc>
              <a:buNone/>
            </a:pPr>
            <a:r>
              <a:rPr lang="en-US" sz="1400" b="1" dirty="0">
                <a:solidFill>
                  <a:srgbClr val="14142B"/>
                </a:solidFill>
                <a:latin typeface="Calibri" pitchFamily="34" charset="0"/>
                <a:ea typeface="Calibri" pitchFamily="34" charset="-122"/>
                <a:cs typeface="Calibri" pitchFamily="34" charset="-120"/>
              </a:rPr>
              <a:t>iGOT</a:t>
            </a:r>
            <a:endParaRPr lang="en-US" sz="1400" dirty="0"/>
          </a:p>
        </p:txBody>
      </p:sp>
      <p:sp>
        <p:nvSpPr>
          <p:cNvPr id="25" name="Shape 21"/>
          <p:cNvSpPr/>
          <p:nvPr/>
        </p:nvSpPr>
        <p:spPr>
          <a:xfrm>
            <a:off x="3915722" y="2950000"/>
            <a:ext cx="1221769" cy="0"/>
          </a:xfrm>
          <a:prstGeom prst="line">
            <a:avLst/>
          </a:prstGeom>
          <a:noFill/>
          <a:ln w="9525">
            <a:solidFill>
              <a:srgbClr val="E4E4EC"/>
            </a:solidFill>
            <a:prstDash val="solid"/>
          </a:ln>
        </p:spPr>
        <p:txBody>
          <a:bodyPr/>
          <a:lstStyle/>
          <a:p>
            <a:endParaRPr lang="en-IN"/>
          </a:p>
        </p:txBody>
      </p:sp>
      <p:sp>
        <p:nvSpPr>
          <p:cNvPr id="26" name="Text 22"/>
          <p:cNvSpPr txBox="1"/>
          <p:nvPr/>
        </p:nvSpPr>
        <p:spPr>
          <a:xfrm>
            <a:off x="3875722" y="3020000"/>
            <a:ext cx="1301769" cy="900000"/>
          </a:xfrm>
          <a:prstGeom prst="rect">
            <a:avLst/>
          </a:prstGeom>
          <a:noFill/>
          <a:ln/>
        </p:spPr>
        <p:txBody>
          <a:bodyPr wrap="square" lIns="0" tIns="0" rIns="0" bIns="0" rtlCol="0" anchor="ctr"/>
          <a:lstStyle/>
          <a:p>
            <a:pPr marL="0" indent="0">
              <a:lnSpc>
                <a:spcPct val="110000"/>
              </a:lnSpc>
              <a:buNone/>
            </a:pPr>
            <a:r>
              <a:rPr lang="en-US" sz="1300" i="1" dirty="0">
                <a:solidFill>
                  <a:srgbClr val="5B5B70"/>
                </a:solidFill>
                <a:latin typeface="Calibri" pitchFamily="34" charset="0"/>
                <a:ea typeface="Calibri" pitchFamily="34" charset="-122"/>
                <a:cs typeface="Calibri" pitchFamily="34" charset="-120"/>
              </a:rPr>
              <a:t>What competencies</a:t>
            </a:r>
            <a:endParaRPr lang="en-US" sz="1300" dirty="0"/>
          </a:p>
          <a:p>
            <a:pPr marL="0" indent="0">
              <a:lnSpc>
                <a:spcPct val="110000"/>
              </a:lnSpc>
              <a:buNone/>
            </a:pPr>
            <a:r>
              <a:rPr lang="en-US" sz="1300" i="1" dirty="0">
                <a:solidFill>
                  <a:srgbClr val="5B5B70"/>
                </a:solidFill>
                <a:latin typeface="Calibri" pitchFamily="34" charset="0"/>
                <a:ea typeface="Calibri" pitchFamily="34" charset="-122"/>
                <a:cs typeface="Calibri" pitchFamily="34" charset="-120"/>
              </a:rPr>
              <a:t>are required?</a:t>
            </a:r>
            <a:endParaRPr lang="en-US" sz="1300" dirty="0"/>
          </a:p>
        </p:txBody>
      </p:sp>
      <p:sp>
        <p:nvSpPr>
          <p:cNvPr id="27" name="Text 23"/>
          <p:cNvSpPr txBox="1"/>
          <p:nvPr/>
        </p:nvSpPr>
        <p:spPr>
          <a:xfrm>
            <a:off x="5228931" y="2514600"/>
            <a:ext cx="164592" cy="274320"/>
          </a:xfrm>
          <a:prstGeom prst="rect">
            <a:avLst/>
          </a:prstGeom>
          <a:noFill/>
          <a:ln/>
        </p:spPr>
        <p:txBody>
          <a:bodyPr wrap="square" lIns="0" tIns="0" rIns="0" bIns="0" rtlCol="0" anchor="ctr"/>
          <a:lstStyle/>
          <a:p>
            <a:pPr marL="0" indent="0" algn="ctr">
              <a:buNone/>
            </a:pPr>
            <a:r>
              <a:rPr lang="en-US" sz="1600" b="1" dirty="0">
                <a:solidFill>
                  <a:srgbClr val="2A0081"/>
                </a:solidFill>
                <a:latin typeface="Arial" pitchFamily="34" charset="0"/>
                <a:ea typeface="Arial" pitchFamily="34" charset="-122"/>
                <a:cs typeface="Arial" pitchFamily="34" charset="-120"/>
              </a:rPr>
              <a:t>→</a:t>
            </a:r>
            <a:endParaRPr lang="en-US" sz="1600" dirty="0"/>
          </a:p>
        </p:txBody>
      </p:sp>
      <p:sp>
        <p:nvSpPr>
          <p:cNvPr id="28" name="Shape 24"/>
          <p:cNvSpPr/>
          <p:nvPr/>
        </p:nvSpPr>
        <p:spPr>
          <a:xfrm>
            <a:off x="5393523" y="1783080"/>
            <a:ext cx="1404649" cy="2397360"/>
          </a:xfrm>
          <a:prstGeom prst="rect">
            <a:avLst/>
          </a:prstGeom>
          <a:solidFill>
            <a:srgbClr val="FFFFFF"/>
          </a:solidFill>
          <a:ln w="9525">
            <a:solidFill>
              <a:srgbClr val="E4E4EC"/>
            </a:solidFill>
            <a:prstDash val="solid"/>
          </a:ln>
        </p:spPr>
        <p:txBody>
          <a:bodyPr/>
          <a:lstStyle/>
          <a:p>
            <a:endParaRPr lang="en-IN"/>
          </a:p>
        </p:txBody>
      </p:sp>
      <p:sp>
        <p:nvSpPr>
          <p:cNvPr id="5025" name="Corner mark"/>
          <p:cNvSpPr/>
          <p:nvPr/>
        </p:nvSpPr>
        <p:spPr>
          <a:xfrm>
            <a:off x="5393523" y="1777136"/>
            <a:ext cx="77724" cy="11887"/>
          </a:xfrm>
          <a:prstGeom prst="rect">
            <a:avLst/>
          </a:prstGeom>
          <a:solidFill>
            <a:srgbClr val="B9B9CC"/>
          </a:solidFill>
          <a:ln>
            <a:noFill/>
          </a:ln>
        </p:spPr>
        <p:txBody>
          <a:bodyPr/>
          <a:lstStyle/>
          <a:p>
            <a:endParaRPr lang="en-US"/>
          </a:p>
        </p:txBody>
      </p:sp>
      <p:sp>
        <p:nvSpPr>
          <p:cNvPr id="5026" name="Corner mark"/>
          <p:cNvSpPr/>
          <p:nvPr/>
        </p:nvSpPr>
        <p:spPr>
          <a:xfrm>
            <a:off x="5387579" y="1783080"/>
            <a:ext cx="11887" cy="77724"/>
          </a:xfrm>
          <a:prstGeom prst="rect">
            <a:avLst/>
          </a:prstGeom>
          <a:solidFill>
            <a:srgbClr val="B9B9CC"/>
          </a:solidFill>
          <a:ln>
            <a:noFill/>
          </a:ln>
        </p:spPr>
        <p:txBody>
          <a:bodyPr/>
          <a:lstStyle/>
          <a:p>
            <a:endParaRPr lang="en-US"/>
          </a:p>
        </p:txBody>
      </p:sp>
      <p:sp>
        <p:nvSpPr>
          <p:cNvPr id="5027" name="Corner mark"/>
          <p:cNvSpPr/>
          <p:nvPr/>
        </p:nvSpPr>
        <p:spPr>
          <a:xfrm>
            <a:off x="6720448" y="1777136"/>
            <a:ext cx="77724" cy="11887"/>
          </a:xfrm>
          <a:prstGeom prst="rect">
            <a:avLst/>
          </a:prstGeom>
          <a:solidFill>
            <a:srgbClr val="B9B9CC"/>
          </a:solidFill>
          <a:ln>
            <a:noFill/>
          </a:ln>
        </p:spPr>
        <p:txBody>
          <a:bodyPr/>
          <a:lstStyle/>
          <a:p>
            <a:endParaRPr lang="en-US"/>
          </a:p>
        </p:txBody>
      </p:sp>
      <p:sp>
        <p:nvSpPr>
          <p:cNvPr id="5028" name="Corner mark"/>
          <p:cNvSpPr/>
          <p:nvPr/>
        </p:nvSpPr>
        <p:spPr>
          <a:xfrm>
            <a:off x="6792229" y="1783080"/>
            <a:ext cx="11887" cy="77724"/>
          </a:xfrm>
          <a:prstGeom prst="rect">
            <a:avLst/>
          </a:prstGeom>
          <a:solidFill>
            <a:srgbClr val="B9B9CC"/>
          </a:solidFill>
          <a:ln>
            <a:noFill/>
          </a:ln>
        </p:spPr>
        <p:txBody>
          <a:bodyPr/>
          <a:lstStyle/>
          <a:p>
            <a:endParaRPr lang="en-US"/>
          </a:p>
        </p:txBody>
      </p:sp>
      <p:sp>
        <p:nvSpPr>
          <p:cNvPr id="5029" name="Corner mark"/>
          <p:cNvSpPr/>
          <p:nvPr/>
        </p:nvSpPr>
        <p:spPr>
          <a:xfrm>
            <a:off x="5393523" y="4174496"/>
            <a:ext cx="77724" cy="11887"/>
          </a:xfrm>
          <a:prstGeom prst="rect">
            <a:avLst/>
          </a:prstGeom>
          <a:solidFill>
            <a:srgbClr val="B9B9CC"/>
          </a:solidFill>
          <a:ln>
            <a:noFill/>
          </a:ln>
        </p:spPr>
        <p:txBody>
          <a:bodyPr/>
          <a:lstStyle/>
          <a:p>
            <a:endParaRPr lang="en-US"/>
          </a:p>
        </p:txBody>
      </p:sp>
      <p:sp>
        <p:nvSpPr>
          <p:cNvPr id="5030" name="Corner mark"/>
          <p:cNvSpPr/>
          <p:nvPr/>
        </p:nvSpPr>
        <p:spPr>
          <a:xfrm>
            <a:off x="5387579" y="4102716"/>
            <a:ext cx="11887" cy="77724"/>
          </a:xfrm>
          <a:prstGeom prst="rect">
            <a:avLst/>
          </a:prstGeom>
          <a:solidFill>
            <a:srgbClr val="B9B9CC"/>
          </a:solidFill>
          <a:ln>
            <a:noFill/>
          </a:ln>
        </p:spPr>
        <p:txBody>
          <a:bodyPr/>
          <a:lstStyle/>
          <a:p>
            <a:endParaRPr lang="en-US"/>
          </a:p>
        </p:txBody>
      </p:sp>
      <p:sp>
        <p:nvSpPr>
          <p:cNvPr id="5031" name="Corner mark"/>
          <p:cNvSpPr/>
          <p:nvPr/>
        </p:nvSpPr>
        <p:spPr>
          <a:xfrm>
            <a:off x="6720448" y="4174496"/>
            <a:ext cx="77724" cy="11887"/>
          </a:xfrm>
          <a:prstGeom prst="rect">
            <a:avLst/>
          </a:prstGeom>
          <a:solidFill>
            <a:srgbClr val="B9B9CC"/>
          </a:solidFill>
          <a:ln>
            <a:noFill/>
          </a:ln>
        </p:spPr>
        <p:txBody>
          <a:bodyPr/>
          <a:lstStyle/>
          <a:p>
            <a:endParaRPr lang="en-US"/>
          </a:p>
        </p:txBody>
      </p:sp>
      <p:sp>
        <p:nvSpPr>
          <p:cNvPr id="5032" name="Corner mark"/>
          <p:cNvSpPr/>
          <p:nvPr/>
        </p:nvSpPr>
        <p:spPr>
          <a:xfrm>
            <a:off x="6792229" y="4102716"/>
            <a:ext cx="11887" cy="77724"/>
          </a:xfrm>
          <a:prstGeom prst="rect">
            <a:avLst/>
          </a:prstGeom>
          <a:solidFill>
            <a:srgbClr val="B9B9CC"/>
          </a:solidFill>
          <a:ln>
            <a:noFill/>
          </a:ln>
        </p:spPr>
        <p:txBody>
          <a:bodyPr/>
          <a:lstStyle/>
          <a:p>
            <a:endParaRPr lang="en-US"/>
          </a:p>
        </p:txBody>
      </p:sp>
      <p:sp>
        <p:nvSpPr>
          <p:cNvPr id="29" name="Shape 25"/>
          <p:cNvSpPr/>
          <p:nvPr/>
        </p:nvSpPr>
        <p:spPr>
          <a:xfrm>
            <a:off x="5393523" y="1783080"/>
            <a:ext cx="1404649" cy="36576"/>
          </a:xfrm>
          <a:prstGeom prst="rect">
            <a:avLst/>
          </a:prstGeom>
          <a:solidFill>
            <a:srgbClr val="4627FC"/>
          </a:solidFill>
          <a:ln/>
        </p:spPr>
        <p:txBody>
          <a:bodyPr/>
          <a:lstStyle/>
          <a:p>
            <a:endParaRPr lang="en-IN"/>
          </a:p>
        </p:txBody>
      </p:sp>
      <p:sp>
        <p:nvSpPr>
          <p:cNvPr id="30" name="Text 26"/>
          <p:cNvSpPr txBox="1"/>
          <p:nvPr/>
        </p:nvSpPr>
        <p:spPr>
          <a:xfrm>
            <a:off x="5444963" y="1892808"/>
            <a:ext cx="1301769" cy="274320"/>
          </a:xfrm>
          <a:prstGeom prst="rect">
            <a:avLst/>
          </a:prstGeom>
          <a:noFill/>
          <a:ln/>
        </p:spPr>
        <p:txBody>
          <a:bodyPr wrap="square" lIns="0" tIns="0" rIns="0" bIns="0" rtlCol="0" anchor="ctr"/>
          <a:lstStyle/>
          <a:p>
            <a:pPr marL="0" indent="0">
              <a:buNone/>
            </a:pPr>
            <a:r>
              <a:rPr lang="en-US" sz="1600" b="1" dirty="0">
                <a:solidFill>
                  <a:srgbClr val="2A0081"/>
                </a:solidFill>
                <a:latin typeface="Arial" pitchFamily="34" charset="0"/>
                <a:ea typeface="Arial" pitchFamily="34" charset="-122"/>
                <a:cs typeface="Arial" pitchFamily="34" charset="-120"/>
              </a:rPr>
              <a:t>04</a:t>
            </a:r>
            <a:endParaRPr lang="en-US" sz="1600" dirty="0"/>
          </a:p>
        </p:txBody>
      </p:sp>
      <p:sp>
        <p:nvSpPr>
          <p:cNvPr id="31" name="Text 27"/>
          <p:cNvSpPr txBox="1"/>
          <p:nvPr/>
        </p:nvSpPr>
        <p:spPr>
          <a:xfrm>
            <a:off x="5444963" y="2167128"/>
            <a:ext cx="1301769" cy="700000"/>
          </a:xfrm>
          <a:prstGeom prst="rect">
            <a:avLst/>
          </a:prstGeom>
          <a:noFill/>
          <a:ln/>
        </p:spPr>
        <p:txBody>
          <a:bodyPr wrap="square" lIns="0" tIns="0" rIns="0" bIns="0" rtlCol="0" anchor="ctr"/>
          <a:lstStyle/>
          <a:p>
            <a:pPr marL="0" indent="0">
              <a:lnSpc>
                <a:spcPct val="105000"/>
              </a:lnSpc>
              <a:buNone/>
            </a:pPr>
            <a:r>
              <a:rPr lang="en-US" sz="1400" b="1" dirty="0">
                <a:solidFill>
                  <a:srgbClr val="14142B"/>
                </a:solidFill>
                <a:latin typeface="Calibri" pitchFamily="34" charset="0"/>
                <a:ea typeface="Calibri" pitchFamily="34" charset="-122"/>
                <a:cs typeface="Calibri" pitchFamily="34" charset="-120"/>
              </a:rPr>
              <a:t>UNNATI Demand</a:t>
            </a:r>
            <a:endParaRPr lang="en-US" sz="1400" dirty="0"/>
          </a:p>
          <a:p>
            <a:pPr marL="0" indent="0">
              <a:lnSpc>
                <a:spcPct val="105000"/>
              </a:lnSpc>
              <a:buNone/>
            </a:pPr>
            <a:r>
              <a:rPr lang="en-US" sz="1400" b="1" dirty="0">
                <a:solidFill>
                  <a:srgbClr val="14142B"/>
                </a:solidFill>
                <a:latin typeface="Calibri" pitchFamily="34" charset="0"/>
                <a:ea typeface="Calibri" pitchFamily="34" charset="-122"/>
                <a:cs typeface="Calibri" pitchFamily="34" charset="-120"/>
              </a:rPr>
              <a:t>Intelligence</a:t>
            </a:r>
            <a:endParaRPr lang="en-US" sz="1400" dirty="0"/>
          </a:p>
        </p:txBody>
      </p:sp>
      <p:sp>
        <p:nvSpPr>
          <p:cNvPr id="32" name="Shape 28"/>
          <p:cNvSpPr/>
          <p:nvPr/>
        </p:nvSpPr>
        <p:spPr>
          <a:xfrm>
            <a:off x="5484963" y="2950000"/>
            <a:ext cx="1221769" cy="0"/>
          </a:xfrm>
          <a:prstGeom prst="line">
            <a:avLst/>
          </a:prstGeom>
          <a:noFill/>
          <a:ln w="9525">
            <a:solidFill>
              <a:srgbClr val="E4E4EC"/>
            </a:solidFill>
            <a:prstDash val="solid"/>
          </a:ln>
        </p:spPr>
        <p:txBody>
          <a:bodyPr/>
          <a:lstStyle/>
          <a:p>
            <a:endParaRPr lang="en-IN"/>
          </a:p>
        </p:txBody>
      </p:sp>
      <p:sp>
        <p:nvSpPr>
          <p:cNvPr id="33" name="Text 29"/>
          <p:cNvSpPr txBox="1"/>
          <p:nvPr/>
        </p:nvSpPr>
        <p:spPr>
          <a:xfrm>
            <a:off x="5444963" y="3020000"/>
            <a:ext cx="1301769" cy="900000"/>
          </a:xfrm>
          <a:prstGeom prst="rect">
            <a:avLst/>
          </a:prstGeom>
          <a:noFill/>
          <a:ln/>
        </p:spPr>
        <p:txBody>
          <a:bodyPr wrap="square" lIns="0" tIns="0" rIns="0" bIns="0" rtlCol="0" anchor="ctr"/>
          <a:lstStyle/>
          <a:p>
            <a:pPr marL="0" indent="0">
              <a:lnSpc>
                <a:spcPct val="110000"/>
              </a:lnSpc>
              <a:buNone/>
            </a:pPr>
            <a:r>
              <a:rPr lang="en-US" sz="1300" i="1" dirty="0">
                <a:solidFill>
                  <a:srgbClr val="5B5B70"/>
                </a:solidFill>
                <a:latin typeface="Calibri" pitchFamily="34" charset="0"/>
                <a:ea typeface="Calibri" pitchFamily="34" charset="-122"/>
                <a:cs typeface="Calibri" pitchFamily="34" charset="-120"/>
              </a:rPr>
              <a:t>Which requirements</a:t>
            </a:r>
            <a:endParaRPr lang="en-US" sz="1300" dirty="0"/>
          </a:p>
          <a:p>
            <a:pPr marL="0" indent="0">
              <a:lnSpc>
                <a:spcPct val="110000"/>
              </a:lnSpc>
              <a:buNone/>
            </a:pPr>
            <a:r>
              <a:rPr lang="en-US" sz="1300" i="1" dirty="0">
                <a:solidFill>
                  <a:srgbClr val="5B5B70"/>
                </a:solidFill>
                <a:latin typeface="Calibri" pitchFamily="34" charset="0"/>
                <a:ea typeface="Calibri" pitchFamily="34" charset="-122"/>
                <a:cs typeface="Calibri" pitchFamily="34" charset="-120"/>
              </a:rPr>
              <a:t>are relevant?</a:t>
            </a:r>
            <a:endParaRPr lang="en-US" sz="1300" dirty="0"/>
          </a:p>
        </p:txBody>
      </p:sp>
      <p:sp>
        <p:nvSpPr>
          <p:cNvPr id="34" name="Text 30"/>
          <p:cNvSpPr txBox="1"/>
          <p:nvPr/>
        </p:nvSpPr>
        <p:spPr>
          <a:xfrm>
            <a:off x="6798172" y="2514600"/>
            <a:ext cx="164592" cy="274320"/>
          </a:xfrm>
          <a:prstGeom prst="rect">
            <a:avLst/>
          </a:prstGeom>
          <a:noFill/>
          <a:ln/>
        </p:spPr>
        <p:txBody>
          <a:bodyPr wrap="square" lIns="0" tIns="0" rIns="0" bIns="0" rtlCol="0" anchor="ctr"/>
          <a:lstStyle/>
          <a:p>
            <a:pPr marL="0" indent="0" algn="ctr">
              <a:buNone/>
            </a:pPr>
            <a:r>
              <a:rPr lang="en-US" sz="1600" b="1" dirty="0">
                <a:solidFill>
                  <a:srgbClr val="2A0081"/>
                </a:solidFill>
                <a:latin typeface="Arial" pitchFamily="34" charset="0"/>
                <a:ea typeface="Arial" pitchFamily="34" charset="-122"/>
                <a:cs typeface="Arial" pitchFamily="34" charset="-120"/>
              </a:rPr>
              <a:t>→</a:t>
            </a:r>
            <a:endParaRPr lang="en-US" sz="1600" dirty="0"/>
          </a:p>
        </p:txBody>
      </p:sp>
      <p:sp>
        <p:nvSpPr>
          <p:cNvPr id="35" name="Shape 31"/>
          <p:cNvSpPr/>
          <p:nvPr/>
        </p:nvSpPr>
        <p:spPr>
          <a:xfrm>
            <a:off x="6962764" y="1783080"/>
            <a:ext cx="1404649" cy="2397360"/>
          </a:xfrm>
          <a:prstGeom prst="rect">
            <a:avLst/>
          </a:prstGeom>
          <a:solidFill>
            <a:srgbClr val="FFFFFF"/>
          </a:solidFill>
          <a:ln w="9525">
            <a:solidFill>
              <a:srgbClr val="E4E4EC"/>
            </a:solidFill>
            <a:prstDash val="solid"/>
          </a:ln>
        </p:spPr>
        <p:txBody>
          <a:bodyPr/>
          <a:lstStyle/>
          <a:p>
            <a:endParaRPr lang="en-IN"/>
          </a:p>
        </p:txBody>
      </p:sp>
      <p:sp>
        <p:nvSpPr>
          <p:cNvPr id="5033" name="Corner mark"/>
          <p:cNvSpPr/>
          <p:nvPr/>
        </p:nvSpPr>
        <p:spPr>
          <a:xfrm>
            <a:off x="6962764" y="1777136"/>
            <a:ext cx="77724" cy="11887"/>
          </a:xfrm>
          <a:prstGeom prst="rect">
            <a:avLst/>
          </a:prstGeom>
          <a:solidFill>
            <a:srgbClr val="B9B9CC"/>
          </a:solidFill>
          <a:ln>
            <a:noFill/>
          </a:ln>
        </p:spPr>
        <p:txBody>
          <a:bodyPr/>
          <a:lstStyle/>
          <a:p>
            <a:endParaRPr lang="en-US"/>
          </a:p>
        </p:txBody>
      </p:sp>
      <p:sp>
        <p:nvSpPr>
          <p:cNvPr id="5034" name="Corner mark"/>
          <p:cNvSpPr/>
          <p:nvPr/>
        </p:nvSpPr>
        <p:spPr>
          <a:xfrm>
            <a:off x="6956820" y="1783080"/>
            <a:ext cx="11887" cy="77724"/>
          </a:xfrm>
          <a:prstGeom prst="rect">
            <a:avLst/>
          </a:prstGeom>
          <a:solidFill>
            <a:srgbClr val="B9B9CC"/>
          </a:solidFill>
          <a:ln>
            <a:noFill/>
          </a:ln>
        </p:spPr>
        <p:txBody>
          <a:bodyPr/>
          <a:lstStyle/>
          <a:p>
            <a:endParaRPr lang="en-US"/>
          </a:p>
        </p:txBody>
      </p:sp>
      <p:sp>
        <p:nvSpPr>
          <p:cNvPr id="5035" name="Corner mark"/>
          <p:cNvSpPr/>
          <p:nvPr/>
        </p:nvSpPr>
        <p:spPr>
          <a:xfrm>
            <a:off x="8289689" y="1777136"/>
            <a:ext cx="77724" cy="11887"/>
          </a:xfrm>
          <a:prstGeom prst="rect">
            <a:avLst/>
          </a:prstGeom>
          <a:solidFill>
            <a:srgbClr val="B9B9CC"/>
          </a:solidFill>
          <a:ln>
            <a:noFill/>
          </a:ln>
        </p:spPr>
        <p:txBody>
          <a:bodyPr/>
          <a:lstStyle/>
          <a:p>
            <a:endParaRPr lang="en-US"/>
          </a:p>
        </p:txBody>
      </p:sp>
      <p:sp>
        <p:nvSpPr>
          <p:cNvPr id="5036" name="Corner mark"/>
          <p:cNvSpPr/>
          <p:nvPr/>
        </p:nvSpPr>
        <p:spPr>
          <a:xfrm>
            <a:off x="8361470" y="1783080"/>
            <a:ext cx="11887" cy="77724"/>
          </a:xfrm>
          <a:prstGeom prst="rect">
            <a:avLst/>
          </a:prstGeom>
          <a:solidFill>
            <a:srgbClr val="B9B9CC"/>
          </a:solidFill>
          <a:ln>
            <a:noFill/>
          </a:ln>
        </p:spPr>
        <p:txBody>
          <a:bodyPr/>
          <a:lstStyle/>
          <a:p>
            <a:endParaRPr lang="en-US"/>
          </a:p>
        </p:txBody>
      </p:sp>
      <p:sp>
        <p:nvSpPr>
          <p:cNvPr id="5037" name="Corner mark"/>
          <p:cNvSpPr/>
          <p:nvPr/>
        </p:nvSpPr>
        <p:spPr>
          <a:xfrm>
            <a:off x="6962764" y="4174496"/>
            <a:ext cx="77724" cy="11887"/>
          </a:xfrm>
          <a:prstGeom prst="rect">
            <a:avLst/>
          </a:prstGeom>
          <a:solidFill>
            <a:srgbClr val="B9B9CC"/>
          </a:solidFill>
          <a:ln>
            <a:noFill/>
          </a:ln>
        </p:spPr>
        <p:txBody>
          <a:bodyPr/>
          <a:lstStyle/>
          <a:p>
            <a:endParaRPr lang="en-US"/>
          </a:p>
        </p:txBody>
      </p:sp>
      <p:sp>
        <p:nvSpPr>
          <p:cNvPr id="5038" name="Corner mark"/>
          <p:cNvSpPr/>
          <p:nvPr/>
        </p:nvSpPr>
        <p:spPr>
          <a:xfrm>
            <a:off x="6956820" y="4102716"/>
            <a:ext cx="11887" cy="77724"/>
          </a:xfrm>
          <a:prstGeom prst="rect">
            <a:avLst/>
          </a:prstGeom>
          <a:solidFill>
            <a:srgbClr val="B9B9CC"/>
          </a:solidFill>
          <a:ln>
            <a:noFill/>
          </a:ln>
        </p:spPr>
        <p:txBody>
          <a:bodyPr/>
          <a:lstStyle/>
          <a:p>
            <a:endParaRPr lang="en-US"/>
          </a:p>
        </p:txBody>
      </p:sp>
      <p:sp>
        <p:nvSpPr>
          <p:cNvPr id="5039" name="Corner mark"/>
          <p:cNvSpPr/>
          <p:nvPr/>
        </p:nvSpPr>
        <p:spPr>
          <a:xfrm>
            <a:off x="8289689" y="4174496"/>
            <a:ext cx="77724" cy="11887"/>
          </a:xfrm>
          <a:prstGeom prst="rect">
            <a:avLst/>
          </a:prstGeom>
          <a:solidFill>
            <a:srgbClr val="B9B9CC"/>
          </a:solidFill>
          <a:ln>
            <a:noFill/>
          </a:ln>
        </p:spPr>
        <p:txBody>
          <a:bodyPr/>
          <a:lstStyle/>
          <a:p>
            <a:endParaRPr lang="en-US"/>
          </a:p>
        </p:txBody>
      </p:sp>
      <p:sp>
        <p:nvSpPr>
          <p:cNvPr id="5040" name="Corner mark"/>
          <p:cNvSpPr/>
          <p:nvPr/>
        </p:nvSpPr>
        <p:spPr>
          <a:xfrm>
            <a:off x="8361470" y="4102716"/>
            <a:ext cx="11887" cy="77724"/>
          </a:xfrm>
          <a:prstGeom prst="rect">
            <a:avLst/>
          </a:prstGeom>
          <a:solidFill>
            <a:srgbClr val="B9B9CC"/>
          </a:solidFill>
          <a:ln>
            <a:noFill/>
          </a:ln>
        </p:spPr>
        <p:txBody>
          <a:bodyPr/>
          <a:lstStyle/>
          <a:p>
            <a:endParaRPr lang="en-US"/>
          </a:p>
        </p:txBody>
      </p:sp>
      <p:sp>
        <p:nvSpPr>
          <p:cNvPr id="36" name="Shape 32"/>
          <p:cNvSpPr/>
          <p:nvPr/>
        </p:nvSpPr>
        <p:spPr>
          <a:xfrm>
            <a:off x="6962764" y="1783080"/>
            <a:ext cx="1404649" cy="36576"/>
          </a:xfrm>
          <a:prstGeom prst="rect">
            <a:avLst/>
          </a:prstGeom>
          <a:solidFill>
            <a:srgbClr val="4627FC"/>
          </a:solidFill>
          <a:ln/>
        </p:spPr>
        <p:txBody>
          <a:bodyPr/>
          <a:lstStyle/>
          <a:p>
            <a:endParaRPr lang="en-IN"/>
          </a:p>
        </p:txBody>
      </p:sp>
      <p:sp>
        <p:nvSpPr>
          <p:cNvPr id="37" name="Text 33"/>
          <p:cNvSpPr txBox="1"/>
          <p:nvPr/>
        </p:nvSpPr>
        <p:spPr>
          <a:xfrm>
            <a:off x="7014204" y="1892808"/>
            <a:ext cx="1301769" cy="274320"/>
          </a:xfrm>
          <a:prstGeom prst="rect">
            <a:avLst/>
          </a:prstGeom>
          <a:noFill/>
          <a:ln/>
        </p:spPr>
        <p:txBody>
          <a:bodyPr wrap="square" lIns="0" tIns="0" rIns="0" bIns="0" rtlCol="0" anchor="ctr"/>
          <a:lstStyle/>
          <a:p>
            <a:pPr marL="0" indent="0">
              <a:buNone/>
            </a:pPr>
            <a:r>
              <a:rPr lang="en-US" sz="1600" b="1" dirty="0">
                <a:solidFill>
                  <a:srgbClr val="2A0081"/>
                </a:solidFill>
                <a:latin typeface="Arial" pitchFamily="34" charset="0"/>
                <a:ea typeface="Arial" pitchFamily="34" charset="-122"/>
                <a:cs typeface="Arial" pitchFamily="34" charset="-120"/>
              </a:rPr>
              <a:t>05</a:t>
            </a:r>
            <a:endParaRPr lang="en-US" sz="1600" dirty="0"/>
          </a:p>
        </p:txBody>
      </p:sp>
      <p:sp>
        <p:nvSpPr>
          <p:cNvPr id="38" name="Text 34"/>
          <p:cNvSpPr txBox="1"/>
          <p:nvPr/>
        </p:nvSpPr>
        <p:spPr>
          <a:xfrm>
            <a:off x="7014204" y="2167128"/>
            <a:ext cx="1301769" cy="700000"/>
          </a:xfrm>
          <a:prstGeom prst="rect">
            <a:avLst/>
          </a:prstGeom>
          <a:noFill/>
          <a:ln/>
        </p:spPr>
        <p:txBody>
          <a:bodyPr wrap="square" lIns="0" tIns="0" rIns="0" bIns="0" rtlCol="0" anchor="ctr"/>
          <a:lstStyle/>
          <a:p>
            <a:pPr marL="0" indent="0">
              <a:lnSpc>
                <a:spcPct val="105000"/>
              </a:lnSpc>
              <a:buNone/>
            </a:pPr>
            <a:r>
              <a:rPr lang="en-US" sz="1400" b="1" dirty="0">
                <a:solidFill>
                  <a:srgbClr val="14142B"/>
                </a:solidFill>
                <a:latin typeface="Calibri" pitchFamily="34" charset="0"/>
                <a:ea typeface="Calibri" pitchFamily="34" charset="-122"/>
                <a:cs typeface="Calibri" pitchFamily="34" charset="-120"/>
              </a:rPr>
              <a:t>Learning</a:t>
            </a:r>
            <a:endParaRPr lang="en-US" sz="1400" dirty="0"/>
          </a:p>
          <a:p>
            <a:pPr marL="0" indent="0">
              <a:lnSpc>
                <a:spcPct val="105000"/>
              </a:lnSpc>
              <a:buNone/>
            </a:pPr>
            <a:r>
              <a:rPr lang="en-US" sz="1400" b="1" dirty="0">
                <a:solidFill>
                  <a:srgbClr val="14142B"/>
                </a:solidFill>
                <a:latin typeface="Calibri" pitchFamily="34" charset="0"/>
                <a:ea typeface="Calibri" pitchFamily="34" charset="-122"/>
                <a:cs typeface="Calibri" pitchFamily="34" charset="-120"/>
              </a:rPr>
              <a:t>Intervention</a:t>
            </a:r>
            <a:endParaRPr lang="en-US" sz="1400" dirty="0"/>
          </a:p>
        </p:txBody>
      </p:sp>
      <p:sp>
        <p:nvSpPr>
          <p:cNvPr id="39" name="Shape 35"/>
          <p:cNvSpPr/>
          <p:nvPr/>
        </p:nvSpPr>
        <p:spPr>
          <a:xfrm>
            <a:off x="7054204" y="2950000"/>
            <a:ext cx="1221769" cy="0"/>
          </a:xfrm>
          <a:prstGeom prst="line">
            <a:avLst/>
          </a:prstGeom>
          <a:noFill/>
          <a:ln w="9525">
            <a:solidFill>
              <a:srgbClr val="E4E4EC"/>
            </a:solidFill>
            <a:prstDash val="solid"/>
          </a:ln>
        </p:spPr>
        <p:txBody>
          <a:bodyPr/>
          <a:lstStyle/>
          <a:p>
            <a:endParaRPr lang="en-IN"/>
          </a:p>
        </p:txBody>
      </p:sp>
      <p:sp>
        <p:nvSpPr>
          <p:cNvPr id="40" name="Text 36"/>
          <p:cNvSpPr txBox="1"/>
          <p:nvPr/>
        </p:nvSpPr>
        <p:spPr>
          <a:xfrm>
            <a:off x="7014204" y="3020000"/>
            <a:ext cx="1301769" cy="900000"/>
          </a:xfrm>
          <a:prstGeom prst="rect">
            <a:avLst/>
          </a:prstGeom>
          <a:noFill/>
          <a:ln/>
        </p:spPr>
        <p:txBody>
          <a:bodyPr wrap="square" lIns="0" tIns="0" rIns="0" bIns="0" rtlCol="0" anchor="ctr"/>
          <a:lstStyle/>
          <a:p>
            <a:pPr marL="0" indent="0">
              <a:lnSpc>
                <a:spcPct val="110000"/>
              </a:lnSpc>
              <a:buNone/>
            </a:pPr>
            <a:r>
              <a:rPr lang="en-US" sz="1300" i="1" dirty="0">
                <a:solidFill>
                  <a:srgbClr val="5B5B70"/>
                </a:solidFill>
                <a:latin typeface="Calibri" pitchFamily="34" charset="0"/>
                <a:ea typeface="Calibri" pitchFamily="34" charset="-122"/>
                <a:cs typeface="Calibri" pitchFamily="34" charset="-120"/>
              </a:rPr>
              <a:t>How should this</a:t>
            </a:r>
            <a:endParaRPr lang="en-US" sz="1300" dirty="0"/>
          </a:p>
          <a:p>
            <a:pPr marL="0" indent="0">
              <a:lnSpc>
                <a:spcPct val="110000"/>
              </a:lnSpc>
              <a:buNone/>
            </a:pPr>
            <a:r>
              <a:rPr lang="en-US" sz="1300" i="1" dirty="0">
                <a:solidFill>
                  <a:srgbClr val="5B5B70"/>
                </a:solidFill>
                <a:latin typeface="Calibri" pitchFamily="34" charset="0"/>
                <a:ea typeface="Calibri" pitchFamily="34" charset="-122"/>
                <a:cs typeface="Calibri" pitchFamily="34" charset="-120"/>
              </a:rPr>
              <a:t>capacity be built?</a:t>
            </a:r>
            <a:endParaRPr lang="en-US" sz="1300" dirty="0"/>
          </a:p>
        </p:txBody>
      </p:sp>
      <p:sp>
        <p:nvSpPr>
          <p:cNvPr id="41" name="Text 37"/>
          <p:cNvSpPr txBox="1"/>
          <p:nvPr/>
        </p:nvSpPr>
        <p:spPr>
          <a:xfrm>
            <a:off x="8367413" y="2514600"/>
            <a:ext cx="164592" cy="274320"/>
          </a:xfrm>
          <a:prstGeom prst="rect">
            <a:avLst/>
          </a:prstGeom>
          <a:noFill/>
          <a:ln/>
        </p:spPr>
        <p:txBody>
          <a:bodyPr wrap="square" lIns="0" tIns="0" rIns="0" bIns="0" rtlCol="0" anchor="ctr"/>
          <a:lstStyle/>
          <a:p>
            <a:pPr marL="0" indent="0" algn="ctr">
              <a:buNone/>
            </a:pPr>
            <a:r>
              <a:rPr lang="en-US" sz="1600" b="1" dirty="0">
                <a:solidFill>
                  <a:srgbClr val="2A0081"/>
                </a:solidFill>
                <a:latin typeface="Arial" pitchFamily="34" charset="0"/>
                <a:ea typeface="Arial" pitchFamily="34" charset="-122"/>
                <a:cs typeface="Arial" pitchFamily="34" charset="-120"/>
              </a:rPr>
              <a:t>→</a:t>
            </a:r>
            <a:endParaRPr lang="en-US" sz="1600" dirty="0"/>
          </a:p>
        </p:txBody>
      </p:sp>
      <p:sp>
        <p:nvSpPr>
          <p:cNvPr id="42" name="Shape 38"/>
          <p:cNvSpPr/>
          <p:nvPr/>
        </p:nvSpPr>
        <p:spPr>
          <a:xfrm>
            <a:off x="8532005" y="1783080"/>
            <a:ext cx="1404649" cy="2397360"/>
          </a:xfrm>
          <a:prstGeom prst="rect">
            <a:avLst/>
          </a:prstGeom>
          <a:solidFill>
            <a:srgbClr val="FFFFFF"/>
          </a:solidFill>
          <a:ln w="9525">
            <a:solidFill>
              <a:srgbClr val="E4E4EC"/>
            </a:solidFill>
            <a:prstDash val="solid"/>
          </a:ln>
        </p:spPr>
        <p:txBody>
          <a:bodyPr/>
          <a:lstStyle/>
          <a:p>
            <a:endParaRPr lang="en-IN"/>
          </a:p>
        </p:txBody>
      </p:sp>
      <p:sp>
        <p:nvSpPr>
          <p:cNvPr id="5041" name="Corner mark"/>
          <p:cNvSpPr/>
          <p:nvPr/>
        </p:nvSpPr>
        <p:spPr>
          <a:xfrm>
            <a:off x="8532005" y="1777136"/>
            <a:ext cx="77724" cy="11887"/>
          </a:xfrm>
          <a:prstGeom prst="rect">
            <a:avLst/>
          </a:prstGeom>
          <a:solidFill>
            <a:srgbClr val="B9B9CC"/>
          </a:solidFill>
          <a:ln>
            <a:noFill/>
          </a:ln>
        </p:spPr>
        <p:txBody>
          <a:bodyPr/>
          <a:lstStyle/>
          <a:p>
            <a:endParaRPr lang="en-US"/>
          </a:p>
        </p:txBody>
      </p:sp>
      <p:sp>
        <p:nvSpPr>
          <p:cNvPr id="5042" name="Corner mark"/>
          <p:cNvSpPr/>
          <p:nvPr/>
        </p:nvSpPr>
        <p:spPr>
          <a:xfrm>
            <a:off x="8526061" y="1783080"/>
            <a:ext cx="11887" cy="77724"/>
          </a:xfrm>
          <a:prstGeom prst="rect">
            <a:avLst/>
          </a:prstGeom>
          <a:solidFill>
            <a:srgbClr val="B9B9CC"/>
          </a:solidFill>
          <a:ln>
            <a:noFill/>
          </a:ln>
        </p:spPr>
        <p:txBody>
          <a:bodyPr/>
          <a:lstStyle/>
          <a:p>
            <a:endParaRPr lang="en-US"/>
          </a:p>
        </p:txBody>
      </p:sp>
      <p:sp>
        <p:nvSpPr>
          <p:cNvPr id="5043" name="Corner mark"/>
          <p:cNvSpPr/>
          <p:nvPr/>
        </p:nvSpPr>
        <p:spPr>
          <a:xfrm>
            <a:off x="9858930" y="1777136"/>
            <a:ext cx="77724" cy="11887"/>
          </a:xfrm>
          <a:prstGeom prst="rect">
            <a:avLst/>
          </a:prstGeom>
          <a:solidFill>
            <a:srgbClr val="B9B9CC"/>
          </a:solidFill>
          <a:ln>
            <a:noFill/>
          </a:ln>
        </p:spPr>
        <p:txBody>
          <a:bodyPr/>
          <a:lstStyle/>
          <a:p>
            <a:endParaRPr lang="en-US"/>
          </a:p>
        </p:txBody>
      </p:sp>
      <p:sp>
        <p:nvSpPr>
          <p:cNvPr id="5044" name="Corner mark"/>
          <p:cNvSpPr/>
          <p:nvPr/>
        </p:nvSpPr>
        <p:spPr>
          <a:xfrm>
            <a:off x="9930711" y="1783080"/>
            <a:ext cx="11887" cy="77724"/>
          </a:xfrm>
          <a:prstGeom prst="rect">
            <a:avLst/>
          </a:prstGeom>
          <a:solidFill>
            <a:srgbClr val="B9B9CC"/>
          </a:solidFill>
          <a:ln>
            <a:noFill/>
          </a:ln>
        </p:spPr>
        <p:txBody>
          <a:bodyPr/>
          <a:lstStyle/>
          <a:p>
            <a:endParaRPr lang="en-US"/>
          </a:p>
        </p:txBody>
      </p:sp>
      <p:sp>
        <p:nvSpPr>
          <p:cNvPr id="5045" name="Corner mark"/>
          <p:cNvSpPr/>
          <p:nvPr/>
        </p:nvSpPr>
        <p:spPr>
          <a:xfrm>
            <a:off x="8532005" y="4174496"/>
            <a:ext cx="77724" cy="11887"/>
          </a:xfrm>
          <a:prstGeom prst="rect">
            <a:avLst/>
          </a:prstGeom>
          <a:solidFill>
            <a:srgbClr val="B9B9CC"/>
          </a:solidFill>
          <a:ln>
            <a:noFill/>
          </a:ln>
        </p:spPr>
        <p:txBody>
          <a:bodyPr/>
          <a:lstStyle/>
          <a:p>
            <a:endParaRPr lang="en-US"/>
          </a:p>
        </p:txBody>
      </p:sp>
      <p:sp>
        <p:nvSpPr>
          <p:cNvPr id="5046" name="Corner mark"/>
          <p:cNvSpPr/>
          <p:nvPr/>
        </p:nvSpPr>
        <p:spPr>
          <a:xfrm>
            <a:off x="8526061" y="4102716"/>
            <a:ext cx="11887" cy="77724"/>
          </a:xfrm>
          <a:prstGeom prst="rect">
            <a:avLst/>
          </a:prstGeom>
          <a:solidFill>
            <a:srgbClr val="B9B9CC"/>
          </a:solidFill>
          <a:ln>
            <a:noFill/>
          </a:ln>
        </p:spPr>
        <p:txBody>
          <a:bodyPr/>
          <a:lstStyle/>
          <a:p>
            <a:endParaRPr lang="en-US"/>
          </a:p>
        </p:txBody>
      </p:sp>
      <p:sp>
        <p:nvSpPr>
          <p:cNvPr id="5047" name="Corner mark"/>
          <p:cNvSpPr/>
          <p:nvPr/>
        </p:nvSpPr>
        <p:spPr>
          <a:xfrm>
            <a:off x="9858930" y="4174496"/>
            <a:ext cx="77724" cy="11887"/>
          </a:xfrm>
          <a:prstGeom prst="rect">
            <a:avLst/>
          </a:prstGeom>
          <a:solidFill>
            <a:srgbClr val="B9B9CC"/>
          </a:solidFill>
          <a:ln>
            <a:noFill/>
          </a:ln>
        </p:spPr>
        <p:txBody>
          <a:bodyPr/>
          <a:lstStyle/>
          <a:p>
            <a:endParaRPr lang="en-US"/>
          </a:p>
        </p:txBody>
      </p:sp>
      <p:sp>
        <p:nvSpPr>
          <p:cNvPr id="5048" name="Corner mark"/>
          <p:cNvSpPr/>
          <p:nvPr/>
        </p:nvSpPr>
        <p:spPr>
          <a:xfrm>
            <a:off x="9930711" y="4102716"/>
            <a:ext cx="11887" cy="77724"/>
          </a:xfrm>
          <a:prstGeom prst="rect">
            <a:avLst/>
          </a:prstGeom>
          <a:solidFill>
            <a:srgbClr val="B9B9CC"/>
          </a:solidFill>
          <a:ln>
            <a:noFill/>
          </a:ln>
        </p:spPr>
        <p:txBody>
          <a:bodyPr/>
          <a:lstStyle/>
          <a:p>
            <a:endParaRPr lang="en-US"/>
          </a:p>
        </p:txBody>
      </p:sp>
      <p:sp>
        <p:nvSpPr>
          <p:cNvPr id="43" name="Shape 39"/>
          <p:cNvSpPr/>
          <p:nvPr/>
        </p:nvSpPr>
        <p:spPr>
          <a:xfrm>
            <a:off x="8532005" y="1783080"/>
            <a:ext cx="1404649" cy="36576"/>
          </a:xfrm>
          <a:prstGeom prst="rect">
            <a:avLst/>
          </a:prstGeom>
          <a:solidFill>
            <a:srgbClr val="4627FC"/>
          </a:solidFill>
          <a:ln/>
        </p:spPr>
        <p:txBody>
          <a:bodyPr/>
          <a:lstStyle/>
          <a:p>
            <a:endParaRPr lang="en-IN"/>
          </a:p>
        </p:txBody>
      </p:sp>
      <p:sp>
        <p:nvSpPr>
          <p:cNvPr id="44" name="Text 40"/>
          <p:cNvSpPr txBox="1"/>
          <p:nvPr/>
        </p:nvSpPr>
        <p:spPr>
          <a:xfrm>
            <a:off x="8583445" y="1892808"/>
            <a:ext cx="1301769" cy="274320"/>
          </a:xfrm>
          <a:prstGeom prst="rect">
            <a:avLst/>
          </a:prstGeom>
          <a:noFill/>
          <a:ln/>
        </p:spPr>
        <p:txBody>
          <a:bodyPr wrap="square" lIns="0" tIns="0" rIns="0" bIns="0" rtlCol="0" anchor="ctr"/>
          <a:lstStyle/>
          <a:p>
            <a:pPr marL="0" indent="0">
              <a:buNone/>
            </a:pPr>
            <a:r>
              <a:rPr lang="en-US" sz="1600" b="1" dirty="0">
                <a:solidFill>
                  <a:srgbClr val="2A0081"/>
                </a:solidFill>
                <a:latin typeface="Arial" pitchFamily="34" charset="0"/>
                <a:ea typeface="Arial" pitchFamily="34" charset="-122"/>
                <a:cs typeface="Arial" pitchFamily="34" charset="-120"/>
              </a:rPr>
              <a:t>06</a:t>
            </a:r>
            <a:endParaRPr lang="en-US" sz="1600" dirty="0"/>
          </a:p>
        </p:txBody>
      </p:sp>
      <p:sp>
        <p:nvSpPr>
          <p:cNvPr id="45" name="Text 41"/>
          <p:cNvSpPr txBox="1"/>
          <p:nvPr/>
        </p:nvSpPr>
        <p:spPr>
          <a:xfrm>
            <a:off x="8583445" y="2167128"/>
            <a:ext cx="1301769" cy="700000"/>
          </a:xfrm>
          <a:prstGeom prst="rect">
            <a:avLst/>
          </a:prstGeom>
          <a:noFill/>
          <a:ln/>
        </p:spPr>
        <p:txBody>
          <a:bodyPr wrap="square" lIns="0" tIns="0" rIns="0" bIns="0" rtlCol="0" anchor="ctr"/>
          <a:lstStyle/>
          <a:p>
            <a:pPr marL="0" indent="0">
              <a:lnSpc>
                <a:spcPct val="105000"/>
              </a:lnSpc>
              <a:buNone/>
            </a:pPr>
            <a:r>
              <a:rPr lang="en-US" sz="1400" b="1" dirty="0">
                <a:solidFill>
                  <a:srgbClr val="14142B"/>
                </a:solidFill>
                <a:latin typeface="Calibri" pitchFamily="34" charset="0"/>
                <a:ea typeface="Calibri" pitchFamily="34" charset="-122"/>
                <a:cs typeface="Calibri" pitchFamily="34" charset="-120"/>
              </a:rPr>
              <a:t>UNNATI</a:t>
            </a:r>
            <a:endParaRPr lang="en-US" sz="1400" dirty="0"/>
          </a:p>
          <a:p>
            <a:pPr marL="0" indent="0">
              <a:lnSpc>
                <a:spcPct val="105000"/>
              </a:lnSpc>
              <a:buNone/>
            </a:pPr>
            <a:r>
              <a:rPr lang="en-US" sz="1400" b="1" dirty="0">
                <a:solidFill>
                  <a:srgbClr val="14142B"/>
                </a:solidFill>
                <a:latin typeface="Calibri" pitchFamily="34" charset="0"/>
                <a:ea typeface="Calibri" pitchFamily="34" charset="-122"/>
                <a:cs typeface="Calibri" pitchFamily="34" charset="-120"/>
              </a:rPr>
              <a:t>Exchange</a:t>
            </a:r>
            <a:endParaRPr lang="en-US" sz="1400" dirty="0"/>
          </a:p>
        </p:txBody>
      </p:sp>
      <p:sp>
        <p:nvSpPr>
          <p:cNvPr id="46" name="Shape 42"/>
          <p:cNvSpPr/>
          <p:nvPr/>
        </p:nvSpPr>
        <p:spPr>
          <a:xfrm>
            <a:off x="8623445" y="2950000"/>
            <a:ext cx="1221769" cy="0"/>
          </a:xfrm>
          <a:prstGeom prst="line">
            <a:avLst/>
          </a:prstGeom>
          <a:noFill/>
          <a:ln w="9525">
            <a:solidFill>
              <a:srgbClr val="E4E4EC"/>
            </a:solidFill>
            <a:prstDash val="solid"/>
          </a:ln>
        </p:spPr>
        <p:txBody>
          <a:bodyPr/>
          <a:lstStyle/>
          <a:p>
            <a:endParaRPr lang="en-IN"/>
          </a:p>
        </p:txBody>
      </p:sp>
      <p:sp>
        <p:nvSpPr>
          <p:cNvPr id="47" name="Text 43"/>
          <p:cNvSpPr txBox="1"/>
          <p:nvPr/>
        </p:nvSpPr>
        <p:spPr>
          <a:xfrm>
            <a:off x="8583445" y="3020000"/>
            <a:ext cx="1301769" cy="900000"/>
          </a:xfrm>
          <a:prstGeom prst="rect">
            <a:avLst/>
          </a:prstGeom>
          <a:noFill/>
          <a:ln/>
        </p:spPr>
        <p:txBody>
          <a:bodyPr wrap="square" lIns="0" tIns="0" rIns="0" bIns="0" rtlCol="0" anchor="ctr"/>
          <a:lstStyle/>
          <a:p>
            <a:pPr marL="0" indent="0">
              <a:lnSpc>
                <a:spcPct val="110000"/>
              </a:lnSpc>
              <a:buNone/>
            </a:pPr>
            <a:r>
              <a:rPr lang="en-US" sz="1300" i="1" dirty="0">
                <a:solidFill>
                  <a:srgbClr val="5B5B70"/>
                </a:solidFill>
                <a:latin typeface="Calibri" pitchFamily="34" charset="0"/>
                <a:ea typeface="Calibri" pitchFamily="34" charset="-122"/>
                <a:cs typeface="Calibri" pitchFamily="34" charset="-120"/>
              </a:rPr>
              <a:t>What capability</a:t>
            </a:r>
            <a:endParaRPr lang="en-US" sz="1300" dirty="0"/>
          </a:p>
          <a:p>
            <a:pPr marL="0" indent="0">
              <a:lnSpc>
                <a:spcPct val="110000"/>
              </a:lnSpc>
              <a:buNone/>
            </a:pPr>
            <a:r>
              <a:rPr lang="en-US" sz="1300" i="1" dirty="0">
                <a:solidFill>
                  <a:srgbClr val="5B5B70"/>
                </a:solidFill>
                <a:latin typeface="Calibri" pitchFamily="34" charset="0"/>
                <a:ea typeface="Calibri" pitchFamily="34" charset="-122"/>
                <a:cs typeface="Calibri" pitchFamily="34" charset="-120"/>
              </a:rPr>
              <a:t>is needed?</a:t>
            </a:r>
            <a:endParaRPr lang="en-US" sz="1300" dirty="0"/>
          </a:p>
        </p:txBody>
      </p:sp>
      <p:sp>
        <p:nvSpPr>
          <p:cNvPr id="48" name="Text 44"/>
          <p:cNvSpPr txBox="1"/>
          <p:nvPr/>
        </p:nvSpPr>
        <p:spPr>
          <a:xfrm>
            <a:off x="9936654" y="2514600"/>
            <a:ext cx="164592" cy="274320"/>
          </a:xfrm>
          <a:prstGeom prst="rect">
            <a:avLst/>
          </a:prstGeom>
          <a:noFill/>
          <a:ln/>
        </p:spPr>
        <p:txBody>
          <a:bodyPr wrap="square" lIns="0" tIns="0" rIns="0" bIns="0" rtlCol="0" anchor="ctr"/>
          <a:lstStyle/>
          <a:p>
            <a:pPr marL="0" indent="0" algn="ctr">
              <a:buNone/>
            </a:pPr>
            <a:r>
              <a:rPr lang="en-US" sz="1600" b="1" dirty="0">
                <a:solidFill>
                  <a:srgbClr val="2A0081"/>
                </a:solidFill>
                <a:latin typeface="Arial" pitchFamily="34" charset="0"/>
                <a:ea typeface="Arial" pitchFamily="34" charset="-122"/>
                <a:cs typeface="Arial" pitchFamily="34" charset="-120"/>
              </a:rPr>
              <a:t>→</a:t>
            </a:r>
            <a:endParaRPr lang="en-US" sz="1600" dirty="0"/>
          </a:p>
        </p:txBody>
      </p:sp>
      <p:sp>
        <p:nvSpPr>
          <p:cNvPr id="49" name="Shape 45"/>
          <p:cNvSpPr/>
          <p:nvPr/>
        </p:nvSpPr>
        <p:spPr>
          <a:xfrm>
            <a:off x="10101246" y="1783080"/>
            <a:ext cx="1404649" cy="2397360"/>
          </a:xfrm>
          <a:prstGeom prst="rect">
            <a:avLst/>
          </a:prstGeom>
          <a:solidFill>
            <a:srgbClr val="2A0081"/>
          </a:solidFill>
          <a:ln w="9525">
            <a:solidFill>
              <a:srgbClr val="E4E4EC"/>
            </a:solidFill>
            <a:prstDash val="solid"/>
          </a:ln>
        </p:spPr>
        <p:txBody>
          <a:bodyPr/>
          <a:lstStyle/>
          <a:p>
            <a:endParaRPr lang="en-IN"/>
          </a:p>
        </p:txBody>
      </p:sp>
      <p:sp>
        <p:nvSpPr>
          <p:cNvPr id="50" name="Shape 46"/>
          <p:cNvSpPr/>
          <p:nvPr/>
        </p:nvSpPr>
        <p:spPr>
          <a:xfrm>
            <a:off x="10101246" y="1783080"/>
            <a:ext cx="1404649" cy="36576"/>
          </a:xfrm>
          <a:prstGeom prst="rect">
            <a:avLst/>
          </a:prstGeom>
          <a:solidFill>
            <a:srgbClr val="FFDD0F"/>
          </a:solidFill>
          <a:ln/>
        </p:spPr>
        <p:txBody>
          <a:bodyPr/>
          <a:lstStyle/>
          <a:p>
            <a:endParaRPr lang="en-IN"/>
          </a:p>
        </p:txBody>
      </p:sp>
      <p:sp>
        <p:nvSpPr>
          <p:cNvPr id="51" name="Text 47"/>
          <p:cNvSpPr txBox="1"/>
          <p:nvPr/>
        </p:nvSpPr>
        <p:spPr>
          <a:xfrm>
            <a:off x="10152686" y="1892808"/>
            <a:ext cx="1301769" cy="274320"/>
          </a:xfrm>
          <a:prstGeom prst="rect">
            <a:avLst/>
          </a:prstGeom>
          <a:noFill/>
          <a:ln/>
        </p:spPr>
        <p:txBody>
          <a:bodyPr wrap="square" lIns="0" tIns="0" rIns="0" bIns="0" rtlCol="0" anchor="ctr"/>
          <a:lstStyle/>
          <a:p>
            <a:pPr marL="0" indent="0">
              <a:buNone/>
            </a:pPr>
            <a:r>
              <a:rPr lang="en-US" sz="1600" b="1" dirty="0">
                <a:solidFill>
                  <a:srgbClr val="FFDD0F"/>
                </a:solidFill>
                <a:latin typeface="Arial" pitchFamily="34" charset="0"/>
                <a:ea typeface="Arial" pitchFamily="34" charset="-122"/>
                <a:cs typeface="Arial" pitchFamily="34" charset="-120"/>
              </a:rPr>
              <a:t>07</a:t>
            </a:r>
            <a:endParaRPr lang="en-US" sz="1600" dirty="0"/>
          </a:p>
        </p:txBody>
      </p:sp>
      <p:sp>
        <p:nvSpPr>
          <p:cNvPr id="52" name="Text 48"/>
          <p:cNvSpPr txBox="1"/>
          <p:nvPr/>
        </p:nvSpPr>
        <p:spPr>
          <a:xfrm>
            <a:off x="10152686" y="2167128"/>
            <a:ext cx="1301769" cy="700000"/>
          </a:xfrm>
          <a:prstGeom prst="rect">
            <a:avLst/>
          </a:prstGeom>
          <a:noFill/>
          <a:ln/>
        </p:spPr>
        <p:txBody>
          <a:bodyPr wrap="square" lIns="0" tIns="0" rIns="0" bIns="0" rtlCol="0" anchor="ctr"/>
          <a:lstStyle/>
          <a:p>
            <a:pPr marL="0" indent="0">
              <a:lnSpc>
                <a:spcPct val="105000"/>
              </a:lnSpc>
              <a:buNone/>
            </a:pPr>
            <a:r>
              <a:rPr lang="en-US" sz="1400" b="1" dirty="0">
                <a:solidFill>
                  <a:srgbClr val="FFFFFF"/>
                </a:solidFill>
                <a:latin typeface="Calibri" pitchFamily="34" charset="0"/>
                <a:ea typeface="Calibri" pitchFamily="34" charset="-122"/>
                <a:cs typeface="Calibri" pitchFamily="34" charset="-120"/>
              </a:rPr>
              <a:t>Training</a:t>
            </a:r>
            <a:endParaRPr lang="en-US" sz="1400" dirty="0"/>
          </a:p>
          <a:p>
            <a:pPr marL="0" indent="0">
              <a:lnSpc>
                <a:spcPct val="105000"/>
              </a:lnSpc>
              <a:buNone/>
            </a:pPr>
            <a:r>
              <a:rPr lang="en-US" sz="1400" b="1" dirty="0">
                <a:solidFill>
                  <a:srgbClr val="FFFFFF"/>
                </a:solidFill>
                <a:latin typeface="Calibri" pitchFamily="34" charset="0"/>
                <a:ea typeface="Calibri" pitchFamily="34" charset="-122"/>
                <a:cs typeface="Calibri" pitchFamily="34" charset="-120"/>
              </a:rPr>
              <a:t>Institution</a:t>
            </a:r>
            <a:endParaRPr lang="en-US" sz="1400" dirty="0"/>
          </a:p>
        </p:txBody>
      </p:sp>
      <p:sp>
        <p:nvSpPr>
          <p:cNvPr id="53" name="Shape 49"/>
          <p:cNvSpPr/>
          <p:nvPr/>
        </p:nvSpPr>
        <p:spPr>
          <a:xfrm>
            <a:off x="10192686" y="2950000"/>
            <a:ext cx="1221769" cy="0"/>
          </a:xfrm>
          <a:prstGeom prst="line">
            <a:avLst/>
          </a:prstGeom>
          <a:noFill/>
          <a:ln w="9525">
            <a:solidFill>
              <a:srgbClr val="6A4FE0"/>
            </a:solidFill>
            <a:prstDash val="solid"/>
          </a:ln>
        </p:spPr>
        <p:txBody>
          <a:bodyPr/>
          <a:lstStyle/>
          <a:p>
            <a:endParaRPr lang="en-IN"/>
          </a:p>
        </p:txBody>
      </p:sp>
      <p:sp>
        <p:nvSpPr>
          <p:cNvPr id="54" name="Text 50"/>
          <p:cNvSpPr txBox="1"/>
          <p:nvPr/>
        </p:nvSpPr>
        <p:spPr>
          <a:xfrm>
            <a:off x="10152686" y="3020000"/>
            <a:ext cx="1301769" cy="900000"/>
          </a:xfrm>
          <a:prstGeom prst="rect">
            <a:avLst/>
          </a:prstGeom>
          <a:noFill/>
          <a:ln/>
        </p:spPr>
        <p:txBody>
          <a:bodyPr wrap="square" lIns="0" tIns="0" rIns="0" bIns="0" rtlCol="0" anchor="ctr"/>
          <a:lstStyle/>
          <a:p>
            <a:pPr marL="0" indent="0">
              <a:lnSpc>
                <a:spcPct val="110000"/>
              </a:lnSpc>
              <a:buNone/>
            </a:pPr>
            <a:r>
              <a:rPr lang="en-US" sz="1300" i="1" dirty="0">
                <a:solidFill>
                  <a:srgbClr val="D6CFF2"/>
                </a:solidFill>
                <a:latin typeface="Calibri" pitchFamily="34" charset="0"/>
                <a:ea typeface="Calibri" pitchFamily="34" charset="-122"/>
                <a:cs typeface="Calibri" pitchFamily="34" charset="-120"/>
              </a:rPr>
              <a:t>Deliver against</a:t>
            </a:r>
            <a:endParaRPr lang="en-US" sz="1300" dirty="0"/>
          </a:p>
          <a:p>
            <a:pPr marL="0" indent="0">
              <a:lnSpc>
                <a:spcPct val="110000"/>
              </a:lnSpc>
              <a:buNone/>
            </a:pPr>
            <a:r>
              <a:rPr lang="en-US" sz="1300" i="1" dirty="0">
                <a:solidFill>
                  <a:srgbClr val="D6CFF2"/>
                </a:solidFill>
                <a:latin typeface="Calibri" pitchFamily="34" charset="0"/>
                <a:ea typeface="Calibri" pitchFamily="34" charset="-122"/>
                <a:cs typeface="Calibri" pitchFamily="34" charset="-120"/>
              </a:rPr>
              <a:t>identified demand</a:t>
            </a:r>
            <a:endParaRPr lang="en-US" sz="1300" dirty="0"/>
          </a:p>
        </p:txBody>
      </p:sp>
      <p:sp>
        <p:nvSpPr>
          <p:cNvPr id="55" name="Shape 51"/>
          <p:cNvSpPr/>
          <p:nvPr/>
        </p:nvSpPr>
        <p:spPr>
          <a:xfrm>
            <a:off x="1388125" y="4253592"/>
            <a:ext cx="9415446" cy="0"/>
          </a:xfrm>
          <a:prstGeom prst="line">
            <a:avLst/>
          </a:prstGeom>
          <a:noFill/>
          <a:ln w="12700">
            <a:solidFill>
              <a:srgbClr val="4627FC"/>
            </a:solidFill>
            <a:prstDash val="dash"/>
            <a:headEnd type="triangle"/>
          </a:ln>
        </p:spPr>
        <p:txBody>
          <a:bodyPr/>
          <a:lstStyle/>
          <a:p>
            <a:endParaRPr lang="en-IN"/>
          </a:p>
        </p:txBody>
      </p:sp>
      <p:sp>
        <p:nvSpPr>
          <p:cNvPr id="56" name="Shape 52"/>
          <p:cNvSpPr/>
          <p:nvPr/>
        </p:nvSpPr>
        <p:spPr>
          <a:xfrm>
            <a:off x="685800" y="4591920"/>
            <a:ext cx="10820095" cy="914400"/>
          </a:xfrm>
          <a:prstGeom prst="rect">
            <a:avLst/>
          </a:prstGeom>
          <a:solidFill>
            <a:srgbClr val="1B0056"/>
          </a:solidFill>
          <a:ln/>
        </p:spPr>
        <p:txBody>
          <a:bodyPr/>
          <a:lstStyle/>
          <a:p>
            <a:endParaRPr lang="en-IN"/>
          </a:p>
        </p:txBody>
      </p:sp>
      <p:sp>
        <p:nvSpPr>
          <p:cNvPr id="57" name="Text 53"/>
          <p:cNvSpPr txBox="1"/>
          <p:nvPr/>
        </p:nvSpPr>
        <p:spPr>
          <a:xfrm>
            <a:off x="685800" y="4701648"/>
            <a:ext cx="10820095" cy="457200"/>
          </a:xfrm>
          <a:prstGeom prst="rect">
            <a:avLst/>
          </a:prstGeom>
          <a:noFill/>
          <a:ln/>
        </p:spPr>
        <p:txBody>
          <a:bodyPr wrap="square" lIns="0" tIns="0" rIns="0" bIns="0" rtlCol="0" anchor="ctr"/>
          <a:lstStyle/>
          <a:p>
            <a:pPr marL="0" indent="0" algn="ctr">
              <a:buNone/>
            </a:pPr>
            <a:r>
              <a:rPr lang="en-US" sz="2200" b="1" dirty="0">
                <a:solidFill>
                  <a:srgbClr val="FFFFFF"/>
                </a:solidFill>
                <a:latin typeface="Calibri" pitchFamily="34" charset="0"/>
                <a:ea typeface="Calibri" pitchFamily="34" charset="-122"/>
                <a:cs typeface="Calibri" pitchFamily="34" charset="-120"/>
              </a:rPr>
              <a:t>Better Competencies   →   Better Governance   →   Better Citizen Outcomes</a:t>
            </a:r>
            <a:endParaRPr lang="en-US" sz="2200" dirty="0"/>
          </a:p>
        </p:txBody>
      </p:sp>
      <p:sp>
        <p:nvSpPr>
          <p:cNvPr id="58" name="Text 54"/>
          <p:cNvSpPr txBox="1"/>
          <p:nvPr/>
        </p:nvSpPr>
        <p:spPr>
          <a:xfrm>
            <a:off x="685800" y="5140560"/>
            <a:ext cx="10820095" cy="320040"/>
          </a:xfrm>
          <a:prstGeom prst="rect">
            <a:avLst/>
          </a:prstGeom>
          <a:noFill/>
          <a:ln/>
        </p:spPr>
        <p:txBody>
          <a:bodyPr wrap="square" lIns="0" tIns="0" rIns="0" bIns="0" rtlCol="0" anchor="ctr"/>
          <a:lstStyle/>
          <a:p>
            <a:pPr marL="0" indent="0" algn="ctr">
              <a:buNone/>
            </a:pPr>
            <a:r>
              <a:rPr lang="en-US" sz="1700" i="1" dirty="0">
                <a:solidFill>
                  <a:srgbClr val="FFDD0F"/>
                </a:solidFill>
                <a:latin typeface="Calibri" pitchFamily="34" charset="0"/>
                <a:ea typeface="Calibri" pitchFamily="34" charset="-122"/>
                <a:cs typeface="Calibri" pitchFamily="34" charset="-120"/>
              </a:rPr>
              <a:t>Right Capacity Building  ·  Right Role  ·  Right Time</a:t>
            </a:r>
            <a:endParaRPr lang="en-US" sz="17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14">
    <p:bg>
      <p:bgPr>
        <a:solidFill>
          <a:srgbClr val="1B0056"/>
        </a:solidFill>
        <a:effectLst/>
      </p:bgPr>
    </p:bg>
    <p:spTree>
      <p:nvGrpSpPr>
        <p:cNvPr id="1" name=""/>
        <p:cNvGrpSpPr/>
        <p:nvPr/>
      </p:nvGrpSpPr>
      <p:grpSpPr>
        <a:xfrm>
          <a:off x="0" y="0"/>
          <a:ext cx="0" cy="0"/>
          <a:chOff x="0" y="0"/>
          <a:chExt cx="0" cy="0"/>
        </a:xfrm>
      </p:grpSpPr>
      <p:pic>
        <p:nvPicPr>
          <p:cNvPr id="2" name="Image 0" descr="assets/bg_dark_dots.png"/>
          <p:cNvPicPr>
            <a:picLocks noChangeAspect="1"/>
          </p:cNvPicPr>
          <p:nvPr/>
        </p:nvPicPr>
        <p:blipFill>
          <a:blip r:embed="rId3">
            <a:alphaModFix amt="75000"/>
          </a:blip>
          <a:stretch>
            <a:fillRect/>
          </a:stretch>
        </p:blipFill>
        <p:spPr>
          <a:xfrm>
            <a:off x="0" y="0"/>
            <a:ext cx="12191695" cy="6858000"/>
          </a:xfrm>
          <a:prstGeom prst="rect">
            <a:avLst/>
          </a:prstGeom>
        </p:spPr>
      </p:pic>
      <p:pic>
        <p:nvPicPr>
          <p:cNvPr id="3" name="Image 1" descr="assets/stripe_gradient.png"/>
          <p:cNvPicPr>
            <a:picLocks noChangeAspect="1"/>
          </p:cNvPicPr>
          <p:nvPr/>
        </p:nvPicPr>
        <p:blipFill>
          <a:blip r:embed="rId4"/>
          <a:stretch>
            <a:fillRect/>
          </a:stretch>
        </p:blipFill>
        <p:spPr>
          <a:xfrm>
            <a:off x="0" y="0"/>
            <a:ext cx="12191695" cy="50292"/>
          </a:xfrm>
          <a:prstGeom prst="rect">
            <a:avLst/>
          </a:prstGeom>
        </p:spPr>
      </p:pic>
      <p:sp>
        <p:nvSpPr>
          <p:cNvPr id="4" name="Shape 0"/>
          <p:cNvSpPr/>
          <p:nvPr/>
        </p:nvSpPr>
        <p:spPr>
          <a:xfrm>
            <a:off x="384048" y="376276"/>
            <a:ext cx="146304" cy="15545"/>
          </a:xfrm>
          <a:prstGeom prst="rect">
            <a:avLst/>
          </a:prstGeom>
          <a:solidFill>
            <a:srgbClr val="6A4FE0"/>
          </a:solidFill>
          <a:ln/>
        </p:spPr>
        <p:txBody>
          <a:bodyPr/>
          <a:lstStyle/>
          <a:p>
            <a:endParaRPr lang="en-IN"/>
          </a:p>
        </p:txBody>
      </p:sp>
      <p:sp>
        <p:nvSpPr>
          <p:cNvPr id="5" name="Shape 1"/>
          <p:cNvSpPr/>
          <p:nvPr/>
        </p:nvSpPr>
        <p:spPr>
          <a:xfrm>
            <a:off x="376276" y="384048"/>
            <a:ext cx="15545" cy="146304"/>
          </a:xfrm>
          <a:prstGeom prst="rect">
            <a:avLst/>
          </a:prstGeom>
          <a:solidFill>
            <a:srgbClr val="6A4FE0"/>
          </a:solidFill>
          <a:ln/>
        </p:spPr>
        <p:txBody>
          <a:bodyPr/>
          <a:lstStyle/>
          <a:p>
            <a:endParaRPr lang="en-IN"/>
          </a:p>
        </p:txBody>
      </p:sp>
      <p:sp>
        <p:nvSpPr>
          <p:cNvPr id="6" name="Shape 2"/>
          <p:cNvSpPr/>
          <p:nvPr/>
        </p:nvSpPr>
        <p:spPr>
          <a:xfrm>
            <a:off x="384048" y="6466180"/>
            <a:ext cx="146304" cy="15545"/>
          </a:xfrm>
          <a:prstGeom prst="rect">
            <a:avLst/>
          </a:prstGeom>
          <a:solidFill>
            <a:srgbClr val="6A4FE0"/>
          </a:solidFill>
          <a:ln/>
        </p:spPr>
        <p:txBody>
          <a:bodyPr/>
          <a:lstStyle/>
          <a:p>
            <a:endParaRPr lang="en-IN"/>
          </a:p>
        </p:txBody>
      </p:sp>
      <p:sp>
        <p:nvSpPr>
          <p:cNvPr id="7" name="Shape 3"/>
          <p:cNvSpPr/>
          <p:nvPr/>
        </p:nvSpPr>
        <p:spPr>
          <a:xfrm>
            <a:off x="376276" y="6327648"/>
            <a:ext cx="15545" cy="146304"/>
          </a:xfrm>
          <a:prstGeom prst="rect">
            <a:avLst/>
          </a:prstGeom>
          <a:solidFill>
            <a:srgbClr val="6A4FE0"/>
          </a:solidFill>
          <a:ln/>
        </p:spPr>
        <p:txBody>
          <a:bodyPr/>
          <a:lstStyle/>
          <a:p>
            <a:endParaRPr lang="en-IN"/>
          </a:p>
        </p:txBody>
      </p:sp>
      <p:sp>
        <p:nvSpPr>
          <p:cNvPr id="8" name="Shape 4"/>
          <p:cNvSpPr/>
          <p:nvPr/>
        </p:nvSpPr>
        <p:spPr>
          <a:xfrm>
            <a:off x="11661343" y="6466180"/>
            <a:ext cx="146304" cy="15545"/>
          </a:xfrm>
          <a:prstGeom prst="rect">
            <a:avLst/>
          </a:prstGeom>
          <a:solidFill>
            <a:srgbClr val="6A4FE0"/>
          </a:solidFill>
          <a:ln/>
        </p:spPr>
        <p:txBody>
          <a:bodyPr/>
          <a:lstStyle/>
          <a:p>
            <a:endParaRPr lang="en-IN"/>
          </a:p>
        </p:txBody>
      </p:sp>
      <p:sp>
        <p:nvSpPr>
          <p:cNvPr id="9" name="Shape 5"/>
          <p:cNvSpPr/>
          <p:nvPr/>
        </p:nvSpPr>
        <p:spPr>
          <a:xfrm>
            <a:off x="11799875" y="6327648"/>
            <a:ext cx="15545" cy="146304"/>
          </a:xfrm>
          <a:prstGeom prst="rect">
            <a:avLst/>
          </a:prstGeom>
          <a:solidFill>
            <a:srgbClr val="6A4FE0"/>
          </a:solidFill>
          <a:ln/>
        </p:spPr>
        <p:txBody>
          <a:bodyPr/>
          <a:lstStyle/>
          <a:p>
            <a:endParaRPr lang="en-IN"/>
          </a:p>
        </p:txBody>
      </p:sp>
      <p:pic>
        <p:nvPicPr>
          <p:cNvPr id="10" name="Image 2" descr="assets/unnati_logo_white.png"/>
          <p:cNvPicPr>
            <a:picLocks noChangeAspect="1"/>
          </p:cNvPicPr>
          <p:nvPr/>
        </p:nvPicPr>
        <p:blipFill>
          <a:blip r:embed="rId5"/>
          <a:stretch>
            <a:fillRect/>
          </a:stretch>
        </p:blipFill>
        <p:spPr>
          <a:xfrm>
            <a:off x="10938967" y="292608"/>
            <a:ext cx="566928" cy="259653"/>
          </a:xfrm>
          <a:prstGeom prst="rect">
            <a:avLst/>
          </a:prstGeom>
        </p:spPr>
      </p:pic>
      <p:sp>
        <p:nvSpPr>
          <p:cNvPr id="11" name="Text 6"/>
          <p:cNvSpPr txBox="1"/>
          <p:nvPr/>
        </p:nvSpPr>
        <p:spPr>
          <a:xfrm>
            <a:off x="685800" y="2148840"/>
            <a:ext cx="5486400" cy="320040"/>
          </a:xfrm>
          <a:prstGeom prst="rect">
            <a:avLst/>
          </a:prstGeom>
          <a:noFill/>
          <a:ln/>
        </p:spPr>
        <p:txBody>
          <a:bodyPr wrap="square" lIns="0" tIns="0" rIns="0" bIns="0" rtlCol="0" anchor="ctr"/>
          <a:lstStyle/>
          <a:p>
            <a:pPr marL="0" indent="0">
              <a:buNone/>
            </a:pPr>
            <a:r>
              <a:rPr lang="en-US" sz="1500" b="1" kern="0" spc="200" dirty="0">
                <a:solidFill>
                  <a:srgbClr val="FFDD0F"/>
                </a:solidFill>
                <a:latin typeface="Arial" pitchFamily="34" charset="0"/>
                <a:ea typeface="Arial" pitchFamily="34" charset="-122"/>
                <a:cs typeface="Arial" pitchFamily="34" charset="-120"/>
              </a:rPr>
              <a:t>SECTION 05</a:t>
            </a:r>
            <a:endParaRPr lang="en-US" sz="1500" dirty="0"/>
          </a:p>
        </p:txBody>
      </p:sp>
      <p:sp>
        <p:nvSpPr>
          <p:cNvPr id="12" name="Text 7"/>
          <p:cNvSpPr txBox="1"/>
          <p:nvPr/>
        </p:nvSpPr>
        <p:spPr>
          <a:xfrm>
            <a:off x="685800" y="2514600"/>
            <a:ext cx="9144000" cy="1005840"/>
          </a:xfrm>
          <a:prstGeom prst="rect">
            <a:avLst/>
          </a:prstGeom>
          <a:noFill/>
          <a:ln/>
        </p:spPr>
        <p:txBody>
          <a:bodyPr wrap="square" lIns="0" tIns="0" rIns="0" bIns="0" rtlCol="0" anchor="ctr"/>
          <a:lstStyle/>
          <a:p>
            <a:pPr marL="0" indent="0">
              <a:buNone/>
            </a:pPr>
            <a:r>
              <a:rPr lang="en-US" sz="5500" b="1" dirty="0">
                <a:solidFill>
                  <a:srgbClr val="FFFFFF"/>
                </a:solidFill>
                <a:latin typeface="Calibri" pitchFamily="34" charset="0"/>
                <a:ea typeface="Calibri" pitchFamily="34" charset="-122"/>
                <a:cs typeface="Calibri" pitchFamily="34" charset="-120"/>
              </a:rPr>
              <a:t>The Asks</a:t>
            </a:r>
            <a:endParaRPr lang="en-US" sz="5500" dirty="0"/>
          </a:p>
        </p:txBody>
      </p:sp>
      <p:sp>
        <p:nvSpPr>
          <p:cNvPr id="13" name="Text 8"/>
          <p:cNvSpPr txBox="1"/>
          <p:nvPr/>
        </p:nvSpPr>
        <p:spPr>
          <a:xfrm>
            <a:off x="685800" y="3520440"/>
            <a:ext cx="8686800" cy="457200"/>
          </a:xfrm>
          <a:prstGeom prst="rect">
            <a:avLst/>
          </a:prstGeom>
          <a:noFill/>
          <a:ln/>
        </p:spPr>
        <p:txBody>
          <a:bodyPr wrap="square" lIns="0" tIns="0" rIns="0" bIns="0" rtlCol="0" anchor="ctr"/>
          <a:lstStyle/>
          <a:p>
            <a:pPr marL="0" indent="0">
              <a:buNone/>
            </a:pPr>
            <a:r>
              <a:rPr lang="en-US" sz="1950" dirty="0">
                <a:solidFill>
                  <a:srgbClr val="C9BEEA"/>
                </a:solidFill>
                <a:latin typeface="Calibri" pitchFamily="34" charset="0"/>
                <a:ea typeface="Calibri" pitchFamily="34" charset="-122"/>
                <a:cs typeface="Calibri" pitchFamily="34" charset="-120"/>
              </a:rPr>
              <a:t>Your institution's perspective on two areas of transformation</a:t>
            </a:r>
            <a:endParaRPr lang="en-US" sz="1950" dirty="0"/>
          </a:p>
        </p:txBody>
      </p:sp>
      <p:sp>
        <p:nvSpPr>
          <p:cNvPr id="14" name="Shape 9"/>
          <p:cNvSpPr/>
          <p:nvPr/>
        </p:nvSpPr>
        <p:spPr>
          <a:xfrm>
            <a:off x="685800" y="4160520"/>
            <a:ext cx="3108960" cy="420624"/>
          </a:xfrm>
          <a:prstGeom prst="rect">
            <a:avLst/>
          </a:prstGeom>
          <a:solidFill>
            <a:srgbClr val="4627FC"/>
          </a:solidFill>
          <a:ln/>
        </p:spPr>
        <p:txBody>
          <a:bodyPr/>
          <a:lstStyle/>
          <a:p>
            <a:endParaRPr lang="en-IN"/>
          </a:p>
        </p:txBody>
      </p:sp>
      <p:sp>
        <p:nvSpPr>
          <p:cNvPr id="15" name="Text 10"/>
          <p:cNvSpPr txBox="1"/>
          <p:nvPr/>
        </p:nvSpPr>
        <p:spPr>
          <a:xfrm>
            <a:off x="685800" y="4160520"/>
            <a:ext cx="3108960" cy="420624"/>
          </a:xfrm>
          <a:prstGeom prst="rect">
            <a:avLst/>
          </a:prstGeom>
          <a:noFill/>
          <a:ln/>
        </p:spPr>
        <p:txBody>
          <a:bodyPr wrap="square" lIns="0" tIns="0" rIns="0" bIns="0" rtlCol="0" anchor="ctr"/>
          <a:lstStyle/>
          <a:p>
            <a:pPr marL="0" indent="0" algn="ctr">
              <a:buNone/>
            </a:pPr>
            <a:r>
              <a:rPr lang="en-US" sz="1300" b="1" kern="0" spc="50" dirty="0">
                <a:solidFill>
                  <a:srgbClr val="FFFFFF"/>
                </a:solidFill>
                <a:latin typeface="Arial" pitchFamily="34" charset="0"/>
                <a:ea typeface="Arial" pitchFamily="34" charset="-122"/>
                <a:cs typeface="Arial" pitchFamily="34" charset="-120"/>
              </a:rPr>
              <a:t>INSTITUTIONAL GOVERNANCE</a:t>
            </a:r>
            <a:endParaRPr lang="en-US" sz="1300" dirty="0"/>
          </a:p>
        </p:txBody>
      </p:sp>
      <p:sp>
        <p:nvSpPr>
          <p:cNvPr id="16" name="Shape 11"/>
          <p:cNvSpPr/>
          <p:nvPr/>
        </p:nvSpPr>
        <p:spPr>
          <a:xfrm>
            <a:off x="3995928" y="4160520"/>
            <a:ext cx="3337560" cy="420624"/>
          </a:xfrm>
          <a:prstGeom prst="rect">
            <a:avLst/>
          </a:prstGeom>
          <a:solidFill>
            <a:srgbClr val="F56A02"/>
          </a:solidFill>
          <a:ln/>
        </p:spPr>
        <p:txBody>
          <a:bodyPr/>
          <a:lstStyle/>
          <a:p>
            <a:endParaRPr lang="en-IN"/>
          </a:p>
        </p:txBody>
      </p:sp>
      <p:sp>
        <p:nvSpPr>
          <p:cNvPr id="17" name="Text 12"/>
          <p:cNvSpPr txBox="1"/>
          <p:nvPr/>
        </p:nvSpPr>
        <p:spPr>
          <a:xfrm>
            <a:off x="3995928" y="4160520"/>
            <a:ext cx="3337560" cy="420624"/>
          </a:xfrm>
          <a:prstGeom prst="rect">
            <a:avLst/>
          </a:prstGeom>
          <a:noFill/>
          <a:ln/>
        </p:spPr>
        <p:txBody>
          <a:bodyPr wrap="square" lIns="0" tIns="0" rIns="0" bIns="0" rtlCol="0" anchor="ctr"/>
          <a:lstStyle/>
          <a:p>
            <a:pPr marL="0" indent="0" algn="ctr">
              <a:buNone/>
            </a:pPr>
            <a:r>
              <a:rPr lang="en-US" sz="1300" b="1" kern="0" spc="50" dirty="0">
                <a:solidFill>
                  <a:srgbClr val="FFFFFF"/>
                </a:solidFill>
                <a:latin typeface="Arial" pitchFamily="34" charset="0"/>
                <a:ea typeface="Arial" pitchFamily="34" charset="-122"/>
                <a:cs typeface="Arial" pitchFamily="34" charset="-120"/>
              </a:rPr>
              <a:t>DIGITAL &amp; AI TRANSFORMATION</a:t>
            </a:r>
            <a:endParaRPr lang="en-US" sz="13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9E8F0"/>
        </a:solidFill>
        <a:effectLst/>
      </p:bgPr>
    </p:bg>
    <p:spTree>
      <p:nvGrpSpPr>
        <p:cNvPr id="1" name=""/>
        <p:cNvGrpSpPr/>
        <p:nvPr/>
      </p:nvGrpSpPr>
      <p:grpSpPr>
        <a:xfrm>
          <a:off x="0" y="0"/>
          <a:ext cx="0" cy="0"/>
          <a:chOff x="0" y="0"/>
          <a:chExt cx="0" cy="0"/>
        </a:xfrm>
      </p:grpSpPr>
      <p:pic>
        <p:nvPicPr>
          <p:cNvPr id="201" name="Stripe" descr="Gradient stripe"/>
          <p:cNvPicPr>
            <a:picLocks noChangeAspect="1"/>
          </p:cNvPicPr>
          <p:nvPr/>
        </p:nvPicPr>
        <p:blipFill>
          <a:blip r:embed="rId3"/>
          <a:stretch>
            <a:fillRect/>
          </a:stretch>
        </p:blipFill>
        <p:spPr>
          <a:xfrm>
            <a:off x="0" y="0"/>
            <a:ext cx="12191695" cy="50292"/>
          </a:xfrm>
          <a:prstGeom prst="rect">
            <a:avLst/>
          </a:prstGeom>
        </p:spPr>
      </p:pic>
      <p:pic>
        <p:nvPicPr>
          <p:cNvPr id="202" name="UNNATI logo" descr="UNNATI logo"/>
          <p:cNvPicPr>
            <a:picLocks noChangeAspect="1"/>
          </p:cNvPicPr>
          <p:nvPr/>
        </p:nvPicPr>
        <p:blipFill>
          <a:blip r:embed="rId4"/>
          <a:stretch>
            <a:fillRect/>
          </a:stretch>
        </p:blipFill>
        <p:spPr>
          <a:xfrm>
            <a:off x="10938967" y="292608"/>
            <a:ext cx="566928" cy="259653"/>
          </a:xfrm>
          <a:prstGeom prst="rect">
            <a:avLst/>
          </a:prstGeom>
        </p:spPr>
      </p:pic>
      <p:sp>
        <p:nvSpPr>
          <p:cNvPr id="203" name="Eyebrow"/>
          <p:cNvSpPr txBox="1"/>
          <p:nvPr/>
        </p:nvSpPr>
        <p:spPr>
          <a:xfrm>
            <a:off x="685800" y="512064"/>
            <a:ext cx="5486400" cy="274320"/>
          </a:xfrm>
          <a:prstGeom prst="rect">
            <a:avLst/>
          </a:prstGeom>
          <a:noFill/>
          <a:ln/>
        </p:spPr>
        <p:txBody>
          <a:bodyPr wrap="square" lIns="0" tIns="0" rIns="0" bIns="0" rtlCol="0" anchor="ctr"/>
          <a:lstStyle/>
          <a:p>
            <a:pPr marL="0" indent="0" algn="l">
              <a:buNone/>
            </a:pPr>
            <a:r>
              <a:rPr lang="en-US" sz="1300" b="1" i="0" kern="0" spc="200" dirty="0">
                <a:solidFill>
                  <a:srgbClr val="2A0081"/>
                </a:solidFill>
                <a:latin typeface="Arial"/>
                <a:ea typeface="Arial"/>
                <a:cs typeface="Arial"/>
              </a:rPr>
              <a:t>THE ASKS</a:t>
            </a:r>
          </a:p>
        </p:txBody>
      </p:sp>
      <p:sp>
        <p:nvSpPr>
          <p:cNvPr id="204" name="Title"/>
          <p:cNvSpPr txBox="1"/>
          <p:nvPr/>
        </p:nvSpPr>
        <p:spPr>
          <a:xfrm>
            <a:off x="685800" y="768096"/>
            <a:ext cx="10820095" cy="777240"/>
          </a:xfrm>
          <a:prstGeom prst="rect">
            <a:avLst/>
          </a:prstGeom>
          <a:noFill/>
          <a:ln/>
        </p:spPr>
        <p:txBody>
          <a:bodyPr wrap="square" lIns="0" tIns="0" rIns="0" bIns="0" rtlCol="0" anchor="ctr"/>
          <a:lstStyle/>
          <a:p>
            <a:pPr marL="0" indent="0" algn="l">
              <a:buNone/>
            </a:pPr>
            <a:r>
              <a:rPr lang="en-US" sz="2650" b="1" i="0" dirty="0">
                <a:solidFill>
                  <a:srgbClr val="14142B"/>
                </a:solidFill>
                <a:latin typeface="Calibri"/>
                <a:ea typeface="Calibri"/>
                <a:cs typeface="Calibri"/>
              </a:rPr>
              <a:t>After the Workshop: What We Ask</a:t>
            </a:r>
          </a:p>
        </p:txBody>
      </p:sp>
      <p:sp>
        <p:nvSpPr>
          <p:cNvPr id="3" name="Shape 1"/>
          <p:cNvSpPr/>
          <p:nvPr/>
        </p:nvSpPr>
        <p:spPr>
          <a:xfrm>
            <a:off x="819150" y="1702870"/>
            <a:ext cx="5194300" cy="1236980"/>
          </a:xfrm>
          <a:prstGeom prst="rect">
            <a:avLst/>
          </a:prstGeom>
          <a:solidFill>
            <a:srgbClr val="FFFFFF"/>
          </a:solidFill>
          <a:ln w="9525">
            <a:solidFill>
              <a:srgbClr val="E4E4EC"/>
            </a:solidFill>
            <a:prstDash val="solid"/>
          </a:ln>
        </p:spPr>
        <p:txBody>
          <a:bodyPr/>
          <a:lstStyle/>
          <a:p>
            <a:endParaRPr lang="en-US"/>
          </a:p>
        </p:txBody>
      </p:sp>
      <p:sp>
        <p:nvSpPr>
          <p:cNvPr id="5001" name="Corner mark"/>
          <p:cNvSpPr/>
          <p:nvPr/>
        </p:nvSpPr>
        <p:spPr>
          <a:xfrm>
            <a:off x="819150" y="1696926"/>
            <a:ext cx="77724" cy="11887"/>
          </a:xfrm>
          <a:prstGeom prst="rect">
            <a:avLst/>
          </a:prstGeom>
          <a:solidFill>
            <a:srgbClr val="B9B9CC"/>
          </a:solidFill>
          <a:ln>
            <a:noFill/>
          </a:ln>
        </p:spPr>
        <p:txBody>
          <a:bodyPr/>
          <a:lstStyle/>
          <a:p>
            <a:endParaRPr lang="en-US"/>
          </a:p>
        </p:txBody>
      </p:sp>
      <p:sp>
        <p:nvSpPr>
          <p:cNvPr id="5002" name="Corner mark"/>
          <p:cNvSpPr/>
          <p:nvPr/>
        </p:nvSpPr>
        <p:spPr>
          <a:xfrm>
            <a:off x="813206" y="1702870"/>
            <a:ext cx="11887" cy="77724"/>
          </a:xfrm>
          <a:prstGeom prst="rect">
            <a:avLst/>
          </a:prstGeom>
          <a:solidFill>
            <a:srgbClr val="B9B9CC"/>
          </a:solidFill>
          <a:ln>
            <a:noFill/>
          </a:ln>
        </p:spPr>
        <p:txBody>
          <a:bodyPr/>
          <a:lstStyle/>
          <a:p>
            <a:endParaRPr lang="en-US"/>
          </a:p>
        </p:txBody>
      </p:sp>
      <p:sp>
        <p:nvSpPr>
          <p:cNvPr id="5003" name="Corner mark"/>
          <p:cNvSpPr/>
          <p:nvPr/>
        </p:nvSpPr>
        <p:spPr>
          <a:xfrm>
            <a:off x="5935726" y="1696926"/>
            <a:ext cx="77724" cy="11887"/>
          </a:xfrm>
          <a:prstGeom prst="rect">
            <a:avLst/>
          </a:prstGeom>
          <a:solidFill>
            <a:srgbClr val="B9B9CC"/>
          </a:solidFill>
          <a:ln>
            <a:noFill/>
          </a:ln>
        </p:spPr>
        <p:txBody>
          <a:bodyPr/>
          <a:lstStyle/>
          <a:p>
            <a:endParaRPr lang="en-US"/>
          </a:p>
        </p:txBody>
      </p:sp>
      <p:sp>
        <p:nvSpPr>
          <p:cNvPr id="5004" name="Corner mark"/>
          <p:cNvSpPr/>
          <p:nvPr/>
        </p:nvSpPr>
        <p:spPr>
          <a:xfrm>
            <a:off x="6007507" y="1702870"/>
            <a:ext cx="11887" cy="77724"/>
          </a:xfrm>
          <a:prstGeom prst="rect">
            <a:avLst/>
          </a:prstGeom>
          <a:solidFill>
            <a:srgbClr val="B9B9CC"/>
          </a:solidFill>
          <a:ln>
            <a:noFill/>
          </a:ln>
        </p:spPr>
        <p:txBody>
          <a:bodyPr/>
          <a:lstStyle/>
          <a:p>
            <a:endParaRPr lang="en-US"/>
          </a:p>
        </p:txBody>
      </p:sp>
      <p:sp>
        <p:nvSpPr>
          <p:cNvPr id="5005" name="Corner mark"/>
          <p:cNvSpPr/>
          <p:nvPr/>
        </p:nvSpPr>
        <p:spPr>
          <a:xfrm>
            <a:off x="819150" y="2933906"/>
            <a:ext cx="77724" cy="11887"/>
          </a:xfrm>
          <a:prstGeom prst="rect">
            <a:avLst/>
          </a:prstGeom>
          <a:solidFill>
            <a:srgbClr val="B9B9CC"/>
          </a:solidFill>
          <a:ln>
            <a:noFill/>
          </a:ln>
        </p:spPr>
        <p:txBody>
          <a:bodyPr/>
          <a:lstStyle/>
          <a:p>
            <a:endParaRPr lang="en-US"/>
          </a:p>
        </p:txBody>
      </p:sp>
      <p:sp>
        <p:nvSpPr>
          <p:cNvPr id="5006" name="Corner mark"/>
          <p:cNvSpPr/>
          <p:nvPr/>
        </p:nvSpPr>
        <p:spPr>
          <a:xfrm>
            <a:off x="813206" y="2862126"/>
            <a:ext cx="11887" cy="77724"/>
          </a:xfrm>
          <a:prstGeom prst="rect">
            <a:avLst/>
          </a:prstGeom>
          <a:solidFill>
            <a:srgbClr val="B9B9CC"/>
          </a:solidFill>
          <a:ln>
            <a:noFill/>
          </a:ln>
        </p:spPr>
        <p:txBody>
          <a:bodyPr/>
          <a:lstStyle/>
          <a:p>
            <a:endParaRPr lang="en-US"/>
          </a:p>
        </p:txBody>
      </p:sp>
      <p:sp>
        <p:nvSpPr>
          <p:cNvPr id="5007" name="Corner mark"/>
          <p:cNvSpPr/>
          <p:nvPr/>
        </p:nvSpPr>
        <p:spPr>
          <a:xfrm>
            <a:off x="5935726" y="2933906"/>
            <a:ext cx="77724" cy="11887"/>
          </a:xfrm>
          <a:prstGeom prst="rect">
            <a:avLst/>
          </a:prstGeom>
          <a:solidFill>
            <a:srgbClr val="B9B9CC"/>
          </a:solidFill>
          <a:ln>
            <a:noFill/>
          </a:ln>
        </p:spPr>
        <p:txBody>
          <a:bodyPr/>
          <a:lstStyle/>
          <a:p>
            <a:endParaRPr lang="en-US"/>
          </a:p>
        </p:txBody>
      </p:sp>
      <p:sp>
        <p:nvSpPr>
          <p:cNvPr id="5008" name="Corner mark"/>
          <p:cNvSpPr/>
          <p:nvPr/>
        </p:nvSpPr>
        <p:spPr>
          <a:xfrm>
            <a:off x="6007507" y="2862126"/>
            <a:ext cx="11887" cy="77724"/>
          </a:xfrm>
          <a:prstGeom prst="rect">
            <a:avLst/>
          </a:prstGeom>
          <a:solidFill>
            <a:srgbClr val="B9B9CC"/>
          </a:solidFill>
          <a:ln>
            <a:noFill/>
          </a:ln>
        </p:spPr>
        <p:txBody>
          <a:bodyPr/>
          <a:lstStyle/>
          <a:p>
            <a:endParaRPr lang="en-US"/>
          </a:p>
        </p:txBody>
      </p:sp>
      <p:sp>
        <p:nvSpPr>
          <p:cNvPr id="4" name="Text 2"/>
          <p:cNvSpPr/>
          <p:nvPr/>
        </p:nvSpPr>
        <p:spPr>
          <a:xfrm>
            <a:off x="1026160" y="1909880"/>
            <a:ext cx="355600" cy="431800"/>
          </a:xfrm>
          <a:prstGeom prst="rect">
            <a:avLst/>
          </a:prstGeom>
          <a:noFill/>
          <a:ln/>
        </p:spPr>
        <p:txBody>
          <a:bodyPr wrap="square" lIns="0" tIns="0" rIns="0" bIns="0" rtlCol="0" anchor="t">
            <a:normAutofit/>
          </a:bodyPr>
          <a:lstStyle/>
          <a:p>
            <a:pPr marL="0" indent="0" algn="l">
              <a:lnSpc>
                <a:spcPts val="3200"/>
              </a:lnSpc>
              <a:buNone/>
            </a:pPr>
            <a:r>
              <a:rPr lang="en-US" sz="3200" b="1" dirty="0">
                <a:solidFill>
                  <a:srgbClr val="2A0081"/>
                </a:solidFill>
                <a:latin typeface="Calibri" pitchFamily="34" charset="0"/>
                <a:ea typeface="Calibri" pitchFamily="34" charset="-122"/>
                <a:cs typeface="Calibri" pitchFamily="34" charset="-120"/>
              </a:rPr>
              <a:t>1</a:t>
            </a:r>
            <a:endParaRPr lang="en-US" sz="3200" dirty="0"/>
          </a:p>
        </p:txBody>
      </p:sp>
      <p:sp>
        <p:nvSpPr>
          <p:cNvPr id="5" name="Text 3"/>
          <p:cNvSpPr/>
          <p:nvPr/>
        </p:nvSpPr>
        <p:spPr>
          <a:xfrm>
            <a:off x="1483360" y="1909880"/>
            <a:ext cx="4452772" cy="299720"/>
          </a:xfrm>
          <a:prstGeom prst="rect">
            <a:avLst/>
          </a:prstGeom>
          <a:noFill/>
          <a:ln/>
        </p:spPr>
        <p:txBody>
          <a:bodyPr wrap="square" lIns="0" tIns="0" rIns="0" bIns="0" rtlCol="0" anchor="t">
            <a:normAutofit/>
          </a:bodyPr>
          <a:lstStyle/>
          <a:p>
            <a:pPr marL="0" indent="0" algn="l">
              <a:lnSpc>
                <a:spcPts val="2160"/>
              </a:lnSpc>
              <a:buNone/>
            </a:pPr>
            <a:r>
              <a:rPr lang="en-US" sz="1600" b="1" dirty="0">
                <a:solidFill>
                  <a:srgbClr val="14142B"/>
                </a:solidFill>
                <a:latin typeface="Calibri" pitchFamily="34" charset="0"/>
                <a:ea typeface="Calibri" pitchFamily="34" charset="-122"/>
                <a:cs typeface="Calibri" pitchFamily="34" charset="-120"/>
              </a:rPr>
              <a:t>Onboard all TIs</a:t>
            </a:r>
            <a:r>
              <a:rPr lang="en-US" sz="1600" dirty="0">
                <a:solidFill>
                  <a:srgbClr val="14142B"/>
                </a:solidFill>
                <a:latin typeface="Calibri" pitchFamily="34" charset="0"/>
                <a:ea typeface="Calibri" pitchFamily="34" charset="-122"/>
                <a:cs typeface="Calibri" pitchFamily="34" charset="-120"/>
              </a:rPr>
              <a:t> in the State.</a:t>
            </a:r>
            <a:endParaRPr lang="en-US" sz="1600" dirty="0"/>
          </a:p>
        </p:txBody>
      </p:sp>
      <p:sp>
        <p:nvSpPr>
          <p:cNvPr id="6" name="Shape 4"/>
          <p:cNvSpPr/>
          <p:nvPr/>
        </p:nvSpPr>
        <p:spPr>
          <a:xfrm>
            <a:off x="6178550" y="1702870"/>
            <a:ext cx="5194300" cy="1236980"/>
          </a:xfrm>
          <a:prstGeom prst="rect">
            <a:avLst/>
          </a:prstGeom>
          <a:solidFill>
            <a:srgbClr val="FFFFFF"/>
          </a:solidFill>
          <a:ln w="9525">
            <a:solidFill>
              <a:srgbClr val="E4E4EC"/>
            </a:solidFill>
            <a:prstDash val="solid"/>
          </a:ln>
        </p:spPr>
        <p:txBody>
          <a:bodyPr/>
          <a:lstStyle/>
          <a:p>
            <a:endParaRPr lang="en-US"/>
          </a:p>
        </p:txBody>
      </p:sp>
      <p:sp>
        <p:nvSpPr>
          <p:cNvPr id="5009" name="Corner mark"/>
          <p:cNvSpPr/>
          <p:nvPr/>
        </p:nvSpPr>
        <p:spPr>
          <a:xfrm>
            <a:off x="6178550" y="1696926"/>
            <a:ext cx="77724" cy="11887"/>
          </a:xfrm>
          <a:prstGeom prst="rect">
            <a:avLst/>
          </a:prstGeom>
          <a:solidFill>
            <a:srgbClr val="B9B9CC"/>
          </a:solidFill>
          <a:ln>
            <a:noFill/>
          </a:ln>
        </p:spPr>
        <p:txBody>
          <a:bodyPr/>
          <a:lstStyle/>
          <a:p>
            <a:endParaRPr lang="en-US"/>
          </a:p>
        </p:txBody>
      </p:sp>
      <p:sp>
        <p:nvSpPr>
          <p:cNvPr id="5010" name="Corner mark"/>
          <p:cNvSpPr/>
          <p:nvPr/>
        </p:nvSpPr>
        <p:spPr>
          <a:xfrm>
            <a:off x="6172606" y="1702870"/>
            <a:ext cx="11887" cy="77724"/>
          </a:xfrm>
          <a:prstGeom prst="rect">
            <a:avLst/>
          </a:prstGeom>
          <a:solidFill>
            <a:srgbClr val="B9B9CC"/>
          </a:solidFill>
          <a:ln>
            <a:noFill/>
          </a:ln>
        </p:spPr>
        <p:txBody>
          <a:bodyPr/>
          <a:lstStyle/>
          <a:p>
            <a:endParaRPr lang="en-US"/>
          </a:p>
        </p:txBody>
      </p:sp>
      <p:sp>
        <p:nvSpPr>
          <p:cNvPr id="5011" name="Corner mark"/>
          <p:cNvSpPr/>
          <p:nvPr/>
        </p:nvSpPr>
        <p:spPr>
          <a:xfrm>
            <a:off x="11295126" y="1696926"/>
            <a:ext cx="77724" cy="11887"/>
          </a:xfrm>
          <a:prstGeom prst="rect">
            <a:avLst/>
          </a:prstGeom>
          <a:solidFill>
            <a:srgbClr val="B9B9CC"/>
          </a:solidFill>
          <a:ln>
            <a:noFill/>
          </a:ln>
        </p:spPr>
        <p:txBody>
          <a:bodyPr/>
          <a:lstStyle/>
          <a:p>
            <a:endParaRPr lang="en-US"/>
          </a:p>
        </p:txBody>
      </p:sp>
      <p:sp>
        <p:nvSpPr>
          <p:cNvPr id="5012" name="Corner mark"/>
          <p:cNvSpPr/>
          <p:nvPr/>
        </p:nvSpPr>
        <p:spPr>
          <a:xfrm>
            <a:off x="11366907" y="1702870"/>
            <a:ext cx="11887" cy="77724"/>
          </a:xfrm>
          <a:prstGeom prst="rect">
            <a:avLst/>
          </a:prstGeom>
          <a:solidFill>
            <a:srgbClr val="B9B9CC"/>
          </a:solidFill>
          <a:ln>
            <a:noFill/>
          </a:ln>
        </p:spPr>
        <p:txBody>
          <a:bodyPr/>
          <a:lstStyle/>
          <a:p>
            <a:endParaRPr lang="en-US"/>
          </a:p>
        </p:txBody>
      </p:sp>
      <p:sp>
        <p:nvSpPr>
          <p:cNvPr id="5013" name="Corner mark"/>
          <p:cNvSpPr/>
          <p:nvPr/>
        </p:nvSpPr>
        <p:spPr>
          <a:xfrm>
            <a:off x="6178550" y="2933906"/>
            <a:ext cx="77724" cy="11887"/>
          </a:xfrm>
          <a:prstGeom prst="rect">
            <a:avLst/>
          </a:prstGeom>
          <a:solidFill>
            <a:srgbClr val="B9B9CC"/>
          </a:solidFill>
          <a:ln>
            <a:noFill/>
          </a:ln>
        </p:spPr>
        <p:txBody>
          <a:bodyPr/>
          <a:lstStyle/>
          <a:p>
            <a:endParaRPr lang="en-US"/>
          </a:p>
        </p:txBody>
      </p:sp>
      <p:sp>
        <p:nvSpPr>
          <p:cNvPr id="5014" name="Corner mark"/>
          <p:cNvSpPr/>
          <p:nvPr/>
        </p:nvSpPr>
        <p:spPr>
          <a:xfrm>
            <a:off x="6172606" y="2862126"/>
            <a:ext cx="11887" cy="77724"/>
          </a:xfrm>
          <a:prstGeom prst="rect">
            <a:avLst/>
          </a:prstGeom>
          <a:solidFill>
            <a:srgbClr val="B9B9CC"/>
          </a:solidFill>
          <a:ln>
            <a:noFill/>
          </a:ln>
        </p:spPr>
        <p:txBody>
          <a:bodyPr/>
          <a:lstStyle/>
          <a:p>
            <a:endParaRPr lang="en-US"/>
          </a:p>
        </p:txBody>
      </p:sp>
      <p:sp>
        <p:nvSpPr>
          <p:cNvPr id="5015" name="Corner mark"/>
          <p:cNvSpPr/>
          <p:nvPr/>
        </p:nvSpPr>
        <p:spPr>
          <a:xfrm>
            <a:off x="11295126" y="2933906"/>
            <a:ext cx="77724" cy="11887"/>
          </a:xfrm>
          <a:prstGeom prst="rect">
            <a:avLst/>
          </a:prstGeom>
          <a:solidFill>
            <a:srgbClr val="B9B9CC"/>
          </a:solidFill>
          <a:ln>
            <a:noFill/>
          </a:ln>
        </p:spPr>
        <p:txBody>
          <a:bodyPr/>
          <a:lstStyle/>
          <a:p>
            <a:endParaRPr lang="en-US"/>
          </a:p>
        </p:txBody>
      </p:sp>
      <p:sp>
        <p:nvSpPr>
          <p:cNvPr id="5016" name="Corner mark"/>
          <p:cNvSpPr/>
          <p:nvPr/>
        </p:nvSpPr>
        <p:spPr>
          <a:xfrm>
            <a:off x="11366907" y="2862126"/>
            <a:ext cx="11887" cy="77724"/>
          </a:xfrm>
          <a:prstGeom prst="rect">
            <a:avLst/>
          </a:prstGeom>
          <a:solidFill>
            <a:srgbClr val="B9B9CC"/>
          </a:solidFill>
          <a:ln>
            <a:noFill/>
          </a:ln>
        </p:spPr>
        <p:txBody>
          <a:bodyPr/>
          <a:lstStyle/>
          <a:p>
            <a:endParaRPr lang="en-US"/>
          </a:p>
        </p:txBody>
      </p:sp>
      <p:sp>
        <p:nvSpPr>
          <p:cNvPr id="7" name="Text 5"/>
          <p:cNvSpPr/>
          <p:nvPr/>
        </p:nvSpPr>
        <p:spPr>
          <a:xfrm>
            <a:off x="6385560" y="1909880"/>
            <a:ext cx="355600" cy="431800"/>
          </a:xfrm>
          <a:prstGeom prst="rect">
            <a:avLst/>
          </a:prstGeom>
          <a:noFill/>
          <a:ln/>
        </p:spPr>
        <p:txBody>
          <a:bodyPr wrap="square" lIns="0" tIns="0" rIns="0" bIns="0" rtlCol="0" anchor="t">
            <a:normAutofit/>
          </a:bodyPr>
          <a:lstStyle/>
          <a:p>
            <a:pPr marL="0" indent="0" algn="l">
              <a:lnSpc>
                <a:spcPts val="3200"/>
              </a:lnSpc>
              <a:buNone/>
            </a:pPr>
            <a:r>
              <a:rPr lang="en-US" sz="3200" b="1" dirty="0">
                <a:solidFill>
                  <a:srgbClr val="2A0081"/>
                </a:solidFill>
                <a:latin typeface="Calibri" pitchFamily="34" charset="0"/>
                <a:ea typeface="Calibri" pitchFamily="34" charset="-122"/>
                <a:cs typeface="Calibri" pitchFamily="34" charset="-120"/>
              </a:rPr>
              <a:t>2</a:t>
            </a:r>
            <a:endParaRPr lang="en-US" sz="3200" dirty="0"/>
          </a:p>
        </p:txBody>
      </p:sp>
      <p:sp>
        <p:nvSpPr>
          <p:cNvPr id="8" name="Text 6"/>
          <p:cNvSpPr/>
          <p:nvPr/>
        </p:nvSpPr>
        <p:spPr>
          <a:xfrm>
            <a:off x="6842760" y="1909880"/>
            <a:ext cx="4452772" cy="848360"/>
          </a:xfrm>
          <a:prstGeom prst="rect">
            <a:avLst/>
          </a:prstGeom>
          <a:noFill/>
          <a:ln/>
        </p:spPr>
        <p:txBody>
          <a:bodyPr wrap="square" lIns="0" tIns="0" rIns="0" bIns="0" rtlCol="0" anchor="t">
            <a:normAutofit/>
          </a:bodyPr>
          <a:lstStyle/>
          <a:p>
            <a:pPr marL="0" indent="0" algn="l">
              <a:lnSpc>
                <a:spcPts val="2160"/>
              </a:lnSpc>
              <a:buNone/>
            </a:pPr>
            <a:r>
              <a:rPr lang="en-US" sz="1600" b="1" dirty="0">
                <a:solidFill>
                  <a:srgbClr val="14142B"/>
                </a:solidFill>
                <a:latin typeface="Calibri" pitchFamily="34" charset="0"/>
                <a:ea typeface="Calibri" pitchFamily="34" charset="-122"/>
                <a:cs typeface="Calibri" pitchFamily="34" charset="-120"/>
              </a:rPr>
              <a:t>UNNATI Profile and Pools:</a:t>
            </a:r>
            <a:r>
              <a:rPr lang="en-US" sz="1600" dirty="0">
                <a:solidFill>
                  <a:srgbClr val="14142B"/>
                </a:solidFill>
                <a:latin typeface="Calibri" pitchFamily="34" charset="0"/>
                <a:ea typeface="Calibri" pitchFamily="34" charset="-122"/>
                <a:cs typeface="Calibri" pitchFamily="34" charset="-120"/>
              </a:rPr>
              <a:t> complete the Institute Profile and populate Faculty, Infrastructure and Courses.</a:t>
            </a:r>
            <a:endParaRPr lang="en-US" sz="1600" dirty="0"/>
          </a:p>
        </p:txBody>
      </p:sp>
      <p:sp>
        <p:nvSpPr>
          <p:cNvPr id="9" name="Shape 7"/>
          <p:cNvSpPr/>
          <p:nvPr/>
        </p:nvSpPr>
        <p:spPr>
          <a:xfrm>
            <a:off x="819150" y="3104950"/>
            <a:ext cx="5194300" cy="962660"/>
          </a:xfrm>
          <a:prstGeom prst="rect">
            <a:avLst/>
          </a:prstGeom>
          <a:solidFill>
            <a:srgbClr val="FFFFFF"/>
          </a:solidFill>
          <a:ln w="9525">
            <a:solidFill>
              <a:srgbClr val="E4E4EC"/>
            </a:solidFill>
            <a:prstDash val="solid"/>
          </a:ln>
        </p:spPr>
        <p:txBody>
          <a:bodyPr/>
          <a:lstStyle/>
          <a:p>
            <a:endParaRPr lang="en-US"/>
          </a:p>
        </p:txBody>
      </p:sp>
      <p:sp>
        <p:nvSpPr>
          <p:cNvPr id="5017" name="Corner mark"/>
          <p:cNvSpPr/>
          <p:nvPr/>
        </p:nvSpPr>
        <p:spPr>
          <a:xfrm>
            <a:off x="819150" y="3099006"/>
            <a:ext cx="77724" cy="11887"/>
          </a:xfrm>
          <a:prstGeom prst="rect">
            <a:avLst/>
          </a:prstGeom>
          <a:solidFill>
            <a:srgbClr val="B9B9CC"/>
          </a:solidFill>
          <a:ln>
            <a:noFill/>
          </a:ln>
        </p:spPr>
        <p:txBody>
          <a:bodyPr/>
          <a:lstStyle/>
          <a:p>
            <a:endParaRPr lang="en-US"/>
          </a:p>
        </p:txBody>
      </p:sp>
      <p:sp>
        <p:nvSpPr>
          <p:cNvPr id="5018" name="Corner mark"/>
          <p:cNvSpPr/>
          <p:nvPr/>
        </p:nvSpPr>
        <p:spPr>
          <a:xfrm>
            <a:off x="813206" y="3104950"/>
            <a:ext cx="11887" cy="77724"/>
          </a:xfrm>
          <a:prstGeom prst="rect">
            <a:avLst/>
          </a:prstGeom>
          <a:solidFill>
            <a:srgbClr val="B9B9CC"/>
          </a:solidFill>
          <a:ln>
            <a:noFill/>
          </a:ln>
        </p:spPr>
        <p:txBody>
          <a:bodyPr/>
          <a:lstStyle/>
          <a:p>
            <a:endParaRPr lang="en-US"/>
          </a:p>
        </p:txBody>
      </p:sp>
      <p:sp>
        <p:nvSpPr>
          <p:cNvPr id="5019" name="Corner mark"/>
          <p:cNvSpPr/>
          <p:nvPr/>
        </p:nvSpPr>
        <p:spPr>
          <a:xfrm>
            <a:off x="5935726" y="3099006"/>
            <a:ext cx="77724" cy="11887"/>
          </a:xfrm>
          <a:prstGeom prst="rect">
            <a:avLst/>
          </a:prstGeom>
          <a:solidFill>
            <a:srgbClr val="B9B9CC"/>
          </a:solidFill>
          <a:ln>
            <a:noFill/>
          </a:ln>
        </p:spPr>
        <p:txBody>
          <a:bodyPr/>
          <a:lstStyle/>
          <a:p>
            <a:endParaRPr lang="en-US"/>
          </a:p>
        </p:txBody>
      </p:sp>
      <p:sp>
        <p:nvSpPr>
          <p:cNvPr id="5020" name="Corner mark"/>
          <p:cNvSpPr/>
          <p:nvPr/>
        </p:nvSpPr>
        <p:spPr>
          <a:xfrm>
            <a:off x="6007507" y="3104950"/>
            <a:ext cx="11887" cy="77724"/>
          </a:xfrm>
          <a:prstGeom prst="rect">
            <a:avLst/>
          </a:prstGeom>
          <a:solidFill>
            <a:srgbClr val="B9B9CC"/>
          </a:solidFill>
          <a:ln>
            <a:noFill/>
          </a:ln>
        </p:spPr>
        <p:txBody>
          <a:bodyPr/>
          <a:lstStyle/>
          <a:p>
            <a:endParaRPr lang="en-US"/>
          </a:p>
        </p:txBody>
      </p:sp>
      <p:sp>
        <p:nvSpPr>
          <p:cNvPr id="5021" name="Corner mark"/>
          <p:cNvSpPr/>
          <p:nvPr/>
        </p:nvSpPr>
        <p:spPr>
          <a:xfrm>
            <a:off x="819150" y="4061666"/>
            <a:ext cx="77724" cy="11887"/>
          </a:xfrm>
          <a:prstGeom prst="rect">
            <a:avLst/>
          </a:prstGeom>
          <a:solidFill>
            <a:srgbClr val="B9B9CC"/>
          </a:solidFill>
          <a:ln>
            <a:noFill/>
          </a:ln>
        </p:spPr>
        <p:txBody>
          <a:bodyPr/>
          <a:lstStyle/>
          <a:p>
            <a:endParaRPr lang="en-US"/>
          </a:p>
        </p:txBody>
      </p:sp>
      <p:sp>
        <p:nvSpPr>
          <p:cNvPr id="5022" name="Corner mark"/>
          <p:cNvSpPr/>
          <p:nvPr/>
        </p:nvSpPr>
        <p:spPr>
          <a:xfrm>
            <a:off x="813206" y="3989886"/>
            <a:ext cx="11887" cy="77724"/>
          </a:xfrm>
          <a:prstGeom prst="rect">
            <a:avLst/>
          </a:prstGeom>
          <a:solidFill>
            <a:srgbClr val="B9B9CC"/>
          </a:solidFill>
          <a:ln>
            <a:noFill/>
          </a:ln>
        </p:spPr>
        <p:txBody>
          <a:bodyPr/>
          <a:lstStyle/>
          <a:p>
            <a:endParaRPr lang="en-US"/>
          </a:p>
        </p:txBody>
      </p:sp>
      <p:sp>
        <p:nvSpPr>
          <p:cNvPr id="5023" name="Corner mark"/>
          <p:cNvSpPr/>
          <p:nvPr/>
        </p:nvSpPr>
        <p:spPr>
          <a:xfrm>
            <a:off x="5935726" y="4061666"/>
            <a:ext cx="77724" cy="11887"/>
          </a:xfrm>
          <a:prstGeom prst="rect">
            <a:avLst/>
          </a:prstGeom>
          <a:solidFill>
            <a:srgbClr val="B9B9CC"/>
          </a:solidFill>
          <a:ln>
            <a:noFill/>
          </a:ln>
        </p:spPr>
        <p:txBody>
          <a:bodyPr/>
          <a:lstStyle/>
          <a:p>
            <a:endParaRPr lang="en-US"/>
          </a:p>
        </p:txBody>
      </p:sp>
      <p:sp>
        <p:nvSpPr>
          <p:cNvPr id="5024" name="Corner mark"/>
          <p:cNvSpPr/>
          <p:nvPr/>
        </p:nvSpPr>
        <p:spPr>
          <a:xfrm>
            <a:off x="6007507" y="3989886"/>
            <a:ext cx="11887" cy="77724"/>
          </a:xfrm>
          <a:prstGeom prst="rect">
            <a:avLst/>
          </a:prstGeom>
          <a:solidFill>
            <a:srgbClr val="B9B9CC"/>
          </a:solidFill>
          <a:ln>
            <a:noFill/>
          </a:ln>
        </p:spPr>
        <p:txBody>
          <a:bodyPr/>
          <a:lstStyle/>
          <a:p>
            <a:endParaRPr lang="en-US"/>
          </a:p>
        </p:txBody>
      </p:sp>
      <p:sp>
        <p:nvSpPr>
          <p:cNvPr id="10" name="Text 8"/>
          <p:cNvSpPr/>
          <p:nvPr/>
        </p:nvSpPr>
        <p:spPr>
          <a:xfrm>
            <a:off x="1026160" y="3311960"/>
            <a:ext cx="355600" cy="431800"/>
          </a:xfrm>
          <a:prstGeom prst="rect">
            <a:avLst/>
          </a:prstGeom>
          <a:noFill/>
          <a:ln/>
        </p:spPr>
        <p:txBody>
          <a:bodyPr wrap="square" lIns="0" tIns="0" rIns="0" bIns="0" rtlCol="0" anchor="t">
            <a:normAutofit/>
          </a:bodyPr>
          <a:lstStyle/>
          <a:p>
            <a:pPr marL="0" indent="0" algn="l">
              <a:lnSpc>
                <a:spcPts val="3200"/>
              </a:lnSpc>
              <a:buNone/>
            </a:pPr>
            <a:r>
              <a:rPr lang="en-US" sz="3200" b="1" dirty="0">
                <a:solidFill>
                  <a:srgbClr val="2A0081"/>
                </a:solidFill>
                <a:latin typeface="Calibri" pitchFamily="34" charset="0"/>
                <a:ea typeface="Calibri" pitchFamily="34" charset="-122"/>
                <a:cs typeface="Calibri" pitchFamily="34" charset="-120"/>
              </a:rPr>
              <a:t>3</a:t>
            </a:r>
            <a:endParaRPr lang="en-US" sz="3200" dirty="0"/>
          </a:p>
        </p:txBody>
      </p:sp>
      <p:sp>
        <p:nvSpPr>
          <p:cNvPr id="11" name="Text 9"/>
          <p:cNvSpPr/>
          <p:nvPr/>
        </p:nvSpPr>
        <p:spPr>
          <a:xfrm>
            <a:off x="1483360" y="3311960"/>
            <a:ext cx="4452772" cy="299720"/>
          </a:xfrm>
          <a:prstGeom prst="rect">
            <a:avLst/>
          </a:prstGeom>
          <a:noFill/>
          <a:ln/>
        </p:spPr>
        <p:txBody>
          <a:bodyPr wrap="square" lIns="0" tIns="0" rIns="0" bIns="0" rtlCol="0" anchor="t">
            <a:normAutofit/>
          </a:bodyPr>
          <a:lstStyle/>
          <a:p>
            <a:pPr marL="0" indent="0" algn="l">
              <a:lnSpc>
                <a:spcPts val="2160"/>
              </a:lnSpc>
              <a:buNone/>
            </a:pPr>
            <a:r>
              <a:rPr lang="en-US" sz="1600" b="1" dirty="0">
                <a:solidFill>
                  <a:srgbClr val="14142B"/>
                </a:solidFill>
                <a:latin typeface="Calibri" pitchFamily="34" charset="0"/>
                <a:ea typeface="Calibri" pitchFamily="34" charset="-122"/>
                <a:cs typeface="Calibri" pitchFamily="34" charset="-120"/>
              </a:rPr>
              <a:t>CBP creation</a:t>
            </a:r>
            <a:r>
              <a:rPr lang="en-US" sz="1600" dirty="0">
                <a:solidFill>
                  <a:srgbClr val="14142B"/>
                </a:solidFill>
                <a:latin typeface="Calibri" pitchFamily="34" charset="0"/>
                <a:ea typeface="Calibri" pitchFamily="34" charset="-122"/>
                <a:cs typeface="Calibri" pitchFamily="34" charset="-120"/>
              </a:rPr>
              <a:t> for leftover departments.</a:t>
            </a:r>
            <a:endParaRPr lang="en-US" sz="1600" dirty="0"/>
          </a:p>
        </p:txBody>
      </p:sp>
      <p:sp>
        <p:nvSpPr>
          <p:cNvPr id="12" name="Shape 10"/>
          <p:cNvSpPr/>
          <p:nvPr/>
        </p:nvSpPr>
        <p:spPr>
          <a:xfrm>
            <a:off x="6178550" y="3104950"/>
            <a:ext cx="5194300" cy="962660"/>
          </a:xfrm>
          <a:prstGeom prst="rect">
            <a:avLst/>
          </a:prstGeom>
          <a:solidFill>
            <a:srgbClr val="FFFFFF"/>
          </a:solidFill>
          <a:ln w="9525">
            <a:solidFill>
              <a:srgbClr val="E4E4EC"/>
            </a:solidFill>
            <a:prstDash val="solid"/>
          </a:ln>
        </p:spPr>
        <p:txBody>
          <a:bodyPr/>
          <a:lstStyle/>
          <a:p>
            <a:endParaRPr lang="en-US"/>
          </a:p>
        </p:txBody>
      </p:sp>
      <p:sp>
        <p:nvSpPr>
          <p:cNvPr id="5025" name="Corner mark"/>
          <p:cNvSpPr/>
          <p:nvPr/>
        </p:nvSpPr>
        <p:spPr>
          <a:xfrm>
            <a:off x="6178550" y="3099006"/>
            <a:ext cx="77724" cy="11887"/>
          </a:xfrm>
          <a:prstGeom prst="rect">
            <a:avLst/>
          </a:prstGeom>
          <a:solidFill>
            <a:srgbClr val="B9B9CC"/>
          </a:solidFill>
          <a:ln>
            <a:noFill/>
          </a:ln>
        </p:spPr>
        <p:txBody>
          <a:bodyPr/>
          <a:lstStyle/>
          <a:p>
            <a:endParaRPr lang="en-US"/>
          </a:p>
        </p:txBody>
      </p:sp>
      <p:sp>
        <p:nvSpPr>
          <p:cNvPr id="5026" name="Corner mark"/>
          <p:cNvSpPr/>
          <p:nvPr/>
        </p:nvSpPr>
        <p:spPr>
          <a:xfrm>
            <a:off x="6172606" y="3104950"/>
            <a:ext cx="11887" cy="77724"/>
          </a:xfrm>
          <a:prstGeom prst="rect">
            <a:avLst/>
          </a:prstGeom>
          <a:solidFill>
            <a:srgbClr val="B9B9CC"/>
          </a:solidFill>
          <a:ln>
            <a:noFill/>
          </a:ln>
        </p:spPr>
        <p:txBody>
          <a:bodyPr/>
          <a:lstStyle/>
          <a:p>
            <a:endParaRPr lang="en-US"/>
          </a:p>
        </p:txBody>
      </p:sp>
      <p:sp>
        <p:nvSpPr>
          <p:cNvPr id="5027" name="Corner mark"/>
          <p:cNvSpPr/>
          <p:nvPr/>
        </p:nvSpPr>
        <p:spPr>
          <a:xfrm>
            <a:off x="11295126" y="3099006"/>
            <a:ext cx="77724" cy="11887"/>
          </a:xfrm>
          <a:prstGeom prst="rect">
            <a:avLst/>
          </a:prstGeom>
          <a:solidFill>
            <a:srgbClr val="B9B9CC"/>
          </a:solidFill>
          <a:ln>
            <a:noFill/>
          </a:ln>
        </p:spPr>
        <p:txBody>
          <a:bodyPr/>
          <a:lstStyle/>
          <a:p>
            <a:endParaRPr lang="en-US"/>
          </a:p>
        </p:txBody>
      </p:sp>
      <p:sp>
        <p:nvSpPr>
          <p:cNvPr id="5028" name="Corner mark"/>
          <p:cNvSpPr/>
          <p:nvPr/>
        </p:nvSpPr>
        <p:spPr>
          <a:xfrm>
            <a:off x="11366907" y="3104950"/>
            <a:ext cx="11887" cy="77724"/>
          </a:xfrm>
          <a:prstGeom prst="rect">
            <a:avLst/>
          </a:prstGeom>
          <a:solidFill>
            <a:srgbClr val="B9B9CC"/>
          </a:solidFill>
          <a:ln>
            <a:noFill/>
          </a:ln>
        </p:spPr>
        <p:txBody>
          <a:bodyPr/>
          <a:lstStyle/>
          <a:p>
            <a:endParaRPr lang="en-US"/>
          </a:p>
        </p:txBody>
      </p:sp>
      <p:sp>
        <p:nvSpPr>
          <p:cNvPr id="5029" name="Corner mark"/>
          <p:cNvSpPr/>
          <p:nvPr/>
        </p:nvSpPr>
        <p:spPr>
          <a:xfrm>
            <a:off x="6178550" y="4061666"/>
            <a:ext cx="77724" cy="11887"/>
          </a:xfrm>
          <a:prstGeom prst="rect">
            <a:avLst/>
          </a:prstGeom>
          <a:solidFill>
            <a:srgbClr val="B9B9CC"/>
          </a:solidFill>
          <a:ln>
            <a:noFill/>
          </a:ln>
        </p:spPr>
        <p:txBody>
          <a:bodyPr/>
          <a:lstStyle/>
          <a:p>
            <a:endParaRPr lang="en-US"/>
          </a:p>
        </p:txBody>
      </p:sp>
      <p:sp>
        <p:nvSpPr>
          <p:cNvPr id="5030" name="Corner mark"/>
          <p:cNvSpPr/>
          <p:nvPr/>
        </p:nvSpPr>
        <p:spPr>
          <a:xfrm>
            <a:off x="6172606" y="3989886"/>
            <a:ext cx="11887" cy="77724"/>
          </a:xfrm>
          <a:prstGeom prst="rect">
            <a:avLst/>
          </a:prstGeom>
          <a:solidFill>
            <a:srgbClr val="B9B9CC"/>
          </a:solidFill>
          <a:ln>
            <a:noFill/>
          </a:ln>
        </p:spPr>
        <p:txBody>
          <a:bodyPr/>
          <a:lstStyle/>
          <a:p>
            <a:endParaRPr lang="en-US"/>
          </a:p>
        </p:txBody>
      </p:sp>
      <p:sp>
        <p:nvSpPr>
          <p:cNvPr id="5031" name="Corner mark"/>
          <p:cNvSpPr/>
          <p:nvPr/>
        </p:nvSpPr>
        <p:spPr>
          <a:xfrm>
            <a:off x="11295126" y="4061666"/>
            <a:ext cx="77724" cy="11887"/>
          </a:xfrm>
          <a:prstGeom prst="rect">
            <a:avLst/>
          </a:prstGeom>
          <a:solidFill>
            <a:srgbClr val="B9B9CC"/>
          </a:solidFill>
          <a:ln>
            <a:noFill/>
          </a:ln>
        </p:spPr>
        <p:txBody>
          <a:bodyPr/>
          <a:lstStyle/>
          <a:p>
            <a:endParaRPr lang="en-US"/>
          </a:p>
        </p:txBody>
      </p:sp>
      <p:sp>
        <p:nvSpPr>
          <p:cNvPr id="5032" name="Corner mark"/>
          <p:cNvSpPr/>
          <p:nvPr/>
        </p:nvSpPr>
        <p:spPr>
          <a:xfrm>
            <a:off x="11366907" y="3989886"/>
            <a:ext cx="11887" cy="77724"/>
          </a:xfrm>
          <a:prstGeom prst="rect">
            <a:avLst/>
          </a:prstGeom>
          <a:solidFill>
            <a:srgbClr val="B9B9CC"/>
          </a:solidFill>
          <a:ln>
            <a:noFill/>
          </a:ln>
        </p:spPr>
        <p:txBody>
          <a:bodyPr/>
          <a:lstStyle/>
          <a:p>
            <a:endParaRPr lang="en-US"/>
          </a:p>
        </p:txBody>
      </p:sp>
      <p:sp>
        <p:nvSpPr>
          <p:cNvPr id="13" name="Text 11"/>
          <p:cNvSpPr/>
          <p:nvPr/>
        </p:nvSpPr>
        <p:spPr>
          <a:xfrm>
            <a:off x="6385560" y="3311960"/>
            <a:ext cx="355600" cy="431800"/>
          </a:xfrm>
          <a:prstGeom prst="rect">
            <a:avLst/>
          </a:prstGeom>
          <a:noFill/>
          <a:ln/>
        </p:spPr>
        <p:txBody>
          <a:bodyPr wrap="square" lIns="0" tIns="0" rIns="0" bIns="0" rtlCol="0" anchor="t">
            <a:normAutofit/>
          </a:bodyPr>
          <a:lstStyle/>
          <a:p>
            <a:pPr marL="0" indent="0" algn="l">
              <a:lnSpc>
                <a:spcPts val="3200"/>
              </a:lnSpc>
              <a:buNone/>
            </a:pPr>
            <a:r>
              <a:rPr lang="en-US" sz="3200" b="1" dirty="0">
                <a:solidFill>
                  <a:srgbClr val="2A0081"/>
                </a:solidFill>
                <a:latin typeface="Calibri" pitchFamily="34" charset="0"/>
                <a:ea typeface="Calibri" pitchFamily="34" charset="-122"/>
                <a:cs typeface="Calibri" pitchFamily="34" charset="-120"/>
              </a:rPr>
              <a:t>4</a:t>
            </a:r>
            <a:endParaRPr lang="en-US" sz="3200" dirty="0"/>
          </a:p>
        </p:txBody>
      </p:sp>
      <p:sp>
        <p:nvSpPr>
          <p:cNvPr id="14" name="Text 12"/>
          <p:cNvSpPr/>
          <p:nvPr/>
        </p:nvSpPr>
        <p:spPr>
          <a:xfrm>
            <a:off x="6842760" y="3311960"/>
            <a:ext cx="4452772" cy="574040"/>
          </a:xfrm>
          <a:prstGeom prst="rect">
            <a:avLst/>
          </a:prstGeom>
          <a:noFill/>
          <a:ln/>
        </p:spPr>
        <p:txBody>
          <a:bodyPr wrap="square" lIns="0" tIns="0" rIns="0" bIns="0" rtlCol="0" anchor="t">
            <a:normAutofit/>
          </a:bodyPr>
          <a:lstStyle/>
          <a:p>
            <a:pPr marL="0" indent="0" algn="l">
              <a:lnSpc>
                <a:spcPts val="2160"/>
              </a:lnSpc>
              <a:buNone/>
            </a:pPr>
            <a:r>
              <a:rPr lang="en-US" sz="1600" b="1" dirty="0">
                <a:solidFill>
                  <a:srgbClr val="14142B"/>
                </a:solidFill>
                <a:latin typeface="Calibri" pitchFamily="34" charset="0"/>
                <a:ea typeface="Calibri" pitchFamily="34" charset="-122"/>
                <a:cs typeface="Calibri" pitchFamily="34" charset="-120"/>
              </a:rPr>
              <a:t>Confirm your mandate,</a:t>
            </a:r>
            <a:r>
              <a:rPr lang="en-US" sz="1600" dirty="0">
                <a:solidFill>
                  <a:srgbClr val="14142B"/>
                </a:solidFill>
                <a:latin typeface="Calibri" pitchFamily="34" charset="0"/>
                <a:ea typeface="Calibri" pitchFamily="34" charset="-122"/>
                <a:cs typeface="Calibri" pitchFamily="34" charset="-120"/>
              </a:rPr>
              <a:t> then devise a plan to update courses for CBP alignment.</a:t>
            </a:r>
            <a:endParaRPr lang="en-US" sz="1600" dirty="0"/>
          </a:p>
        </p:txBody>
      </p:sp>
      <p:sp>
        <p:nvSpPr>
          <p:cNvPr id="15" name="Shape 13"/>
          <p:cNvSpPr/>
          <p:nvPr/>
        </p:nvSpPr>
        <p:spPr>
          <a:xfrm>
            <a:off x="3568700" y="4268677"/>
            <a:ext cx="5207000" cy="1503680"/>
          </a:xfrm>
          <a:prstGeom prst="roundRect">
            <a:avLst>
              <a:gd name="adj" fmla="val 6757"/>
            </a:avLst>
          </a:prstGeom>
          <a:solidFill>
            <a:srgbClr val="2A0081"/>
          </a:solidFill>
          <a:ln/>
        </p:spPr>
        <p:txBody>
          <a:bodyPr/>
          <a:lstStyle/>
          <a:p>
            <a:endParaRPr lang="en-US"/>
          </a:p>
        </p:txBody>
      </p:sp>
      <p:sp>
        <p:nvSpPr>
          <p:cNvPr id="16" name="Text 14"/>
          <p:cNvSpPr/>
          <p:nvPr/>
        </p:nvSpPr>
        <p:spPr>
          <a:xfrm>
            <a:off x="3771900" y="4471877"/>
            <a:ext cx="355600" cy="431800"/>
          </a:xfrm>
          <a:prstGeom prst="rect">
            <a:avLst/>
          </a:prstGeom>
          <a:noFill/>
          <a:ln/>
        </p:spPr>
        <p:txBody>
          <a:bodyPr wrap="square" lIns="0" tIns="0" rIns="0" bIns="0" rtlCol="0" anchor="t">
            <a:normAutofit/>
          </a:bodyPr>
          <a:lstStyle/>
          <a:p>
            <a:pPr marL="0" indent="0" algn="l">
              <a:lnSpc>
                <a:spcPts val="3200"/>
              </a:lnSpc>
              <a:buNone/>
            </a:pPr>
            <a:r>
              <a:rPr lang="en-US" sz="3200" b="1" dirty="0">
                <a:solidFill>
                  <a:srgbClr val="F56A02"/>
                </a:solidFill>
                <a:latin typeface="Calibri" pitchFamily="34" charset="0"/>
                <a:ea typeface="Calibri" pitchFamily="34" charset="-122"/>
                <a:cs typeface="Calibri" pitchFamily="34" charset="-120"/>
              </a:rPr>
              <a:t>5</a:t>
            </a:r>
            <a:endParaRPr lang="en-US" sz="3200" dirty="0"/>
          </a:p>
        </p:txBody>
      </p:sp>
      <p:sp>
        <p:nvSpPr>
          <p:cNvPr id="17" name="Text 15"/>
          <p:cNvSpPr/>
          <p:nvPr/>
        </p:nvSpPr>
        <p:spPr>
          <a:xfrm>
            <a:off x="4229100" y="4471877"/>
            <a:ext cx="4473702" cy="1122680"/>
          </a:xfrm>
          <a:prstGeom prst="rect">
            <a:avLst/>
          </a:prstGeom>
          <a:noFill/>
          <a:ln/>
        </p:spPr>
        <p:txBody>
          <a:bodyPr wrap="square" lIns="0" tIns="0" rIns="0" bIns="0" rtlCol="0" anchor="t">
            <a:normAutofit/>
          </a:bodyPr>
          <a:lstStyle/>
          <a:p>
            <a:pPr marL="0" indent="0" algn="l">
              <a:lnSpc>
                <a:spcPts val="2160"/>
              </a:lnSpc>
              <a:buNone/>
            </a:pPr>
            <a:r>
              <a:rPr lang="en-US" sz="1600" b="1" dirty="0">
                <a:solidFill>
                  <a:srgbClr val="FFFFFF"/>
                </a:solidFill>
                <a:latin typeface="Calibri" pitchFamily="34" charset="0"/>
                <a:ea typeface="Calibri" pitchFamily="34" charset="-122"/>
                <a:cs typeface="Calibri" pitchFamily="34" charset="-120"/>
              </a:rPr>
              <a:t>Share and exchange:</a:t>
            </a:r>
            <a:r>
              <a:rPr lang="en-US" sz="1600" dirty="0">
                <a:solidFill>
                  <a:srgbClr val="FFFFFF"/>
                </a:solidFill>
                <a:latin typeface="Calibri" pitchFamily="34" charset="0"/>
                <a:ea typeface="Calibri" pitchFamily="34" charset="-122"/>
                <a:cs typeface="Calibri" pitchFamily="34" charset="-120"/>
              </a:rPr>
              <a:t> complete at least 2 transactions on the UNNATI Exchange, and respond to requests within an agreed number of days.</a:t>
            </a:r>
            <a:endParaRPr lang="en-US" sz="1600" dirty="0"/>
          </a:p>
        </p:txBody>
      </p:sp>
      <p:sp>
        <p:nvSpPr>
          <p:cNvPr id="20" name="Text 18"/>
          <p:cNvSpPr/>
          <p:nvPr/>
        </p:nvSpPr>
        <p:spPr>
          <a:xfrm>
            <a:off x="6832600" y="4429560"/>
            <a:ext cx="4473702" cy="574040"/>
          </a:xfrm>
          <a:prstGeom prst="rect">
            <a:avLst/>
          </a:prstGeom>
          <a:noFill/>
          <a:ln/>
        </p:spPr>
        <p:txBody>
          <a:bodyPr wrap="square" lIns="0" tIns="0" rIns="0" bIns="0" rtlCol="0" anchor="t">
            <a:normAutofit/>
          </a:bodyPr>
          <a:lstStyle/>
          <a:p>
            <a:pPr marL="0" indent="0" algn="l">
              <a:lnSpc>
                <a:spcPts val="2160"/>
              </a:lnSpc>
              <a:buNone/>
            </a:pPr>
            <a:endParaRPr lang="en-US" sz="1600" dirty="0"/>
          </a:p>
        </p:txBody>
      </p:sp>
      <p:sp>
        <p:nvSpPr>
          <p:cNvPr id="21" name="Text 19"/>
          <p:cNvSpPr/>
          <p:nvPr/>
        </p:nvSpPr>
        <p:spPr>
          <a:xfrm>
            <a:off x="812800" y="6202680"/>
            <a:ext cx="10883392" cy="274320"/>
          </a:xfrm>
          <a:prstGeom prst="rect">
            <a:avLst/>
          </a:prstGeom>
          <a:noFill/>
          <a:ln/>
        </p:spPr>
        <p:txBody>
          <a:bodyPr wrap="square" lIns="0" tIns="0" rIns="0" bIns="0" rtlCol="0" anchor="t">
            <a:normAutofit/>
          </a:bodyPr>
          <a:lstStyle/>
          <a:p>
            <a:pPr marL="0" indent="0" algn="l">
              <a:lnSpc>
                <a:spcPts val="1960"/>
              </a:lnSpc>
              <a:buNone/>
            </a:pPr>
            <a:r>
              <a:rPr lang="en-US" sz="1400" b="1" kern="0" spc="150" dirty="0">
                <a:solidFill>
                  <a:srgbClr val="F56A02"/>
                </a:solidFill>
                <a:latin typeface="Arial"/>
                <a:ea typeface="Arial"/>
                <a:cs typeface="Arial"/>
              </a:rPr>
              <a:t>Right Competencies · Right Role · Right Time</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7">
    <p:bg>
      <p:bgPr>
        <a:solidFill>
          <a:srgbClr val="E9E8F0"/>
        </a:solidFill>
        <a:effectLst/>
      </p:bgPr>
    </p:bg>
    <p:spTree>
      <p:nvGrpSpPr>
        <p:cNvPr id="1" name=""/>
        <p:cNvGrpSpPr/>
        <p:nvPr/>
      </p:nvGrpSpPr>
      <p:grpSpPr>
        <a:xfrm>
          <a:off x="0" y="0"/>
          <a:ext cx="0" cy="0"/>
          <a:chOff x="0" y="0"/>
          <a:chExt cx="0" cy="0"/>
        </a:xfrm>
      </p:grpSpPr>
      <p:pic>
        <p:nvPicPr>
          <p:cNvPr id="2" name="Image 0" descr="assets/bg_light_dots.png"/>
          <p:cNvPicPr>
            <a:picLocks noChangeAspect="1"/>
          </p:cNvPicPr>
          <p:nvPr/>
        </p:nvPicPr>
        <p:blipFill>
          <a:blip r:embed="rId3"/>
          <a:stretch>
            <a:fillRect/>
          </a:stretch>
        </p:blipFill>
        <p:spPr>
          <a:xfrm>
            <a:off x="0" y="0"/>
            <a:ext cx="12191695" cy="6858000"/>
          </a:xfrm>
          <a:prstGeom prst="rect">
            <a:avLst/>
          </a:prstGeom>
        </p:spPr>
      </p:pic>
      <p:pic>
        <p:nvPicPr>
          <p:cNvPr id="3" name="Image 1" descr="assets/stripe_gradient.png"/>
          <p:cNvPicPr>
            <a:picLocks noChangeAspect="1"/>
          </p:cNvPicPr>
          <p:nvPr/>
        </p:nvPicPr>
        <p:blipFill>
          <a:blip r:embed="rId4"/>
          <a:stretch>
            <a:fillRect/>
          </a:stretch>
        </p:blipFill>
        <p:spPr>
          <a:xfrm>
            <a:off x="0" y="0"/>
            <a:ext cx="12191695" cy="50292"/>
          </a:xfrm>
          <a:prstGeom prst="rect">
            <a:avLst/>
          </a:prstGeom>
        </p:spPr>
      </p:pic>
      <p:sp>
        <p:nvSpPr>
          <p:cNvPr id="4" name="Shape 0"/>
          <p:cNvSpPr/>
          <p:nvPr/>
        </p:nvSpPr>
        <p:spPr>
          <a:xfrm>
            <a:off x="384048" y="376276"/>
            <a:ext cx="146304" cy="15545"/>
          </a:xfrm>
          <a:prstGeom prst="rect">
            <a:avLst/>
          </a:prstGeom>
          <a:solidFill>
            <a:srgbClr val="5B5B70"/>
          </a:solidFill>
          <a:ln/>
        </p:spPr>
        <p:txBody>
          <a:bodyPr/>
          <a:lstStyle/>
          <a:p>
            <a:endParaRPr lang="en-IN"/>
          </a:p>
        </p:txBody>
      </p:sp>
      <p:sp>
        <p:nvSpPr>
          <p:cNvPr id="5" name="Shape 1"/>
          <p:cNvSpPr/>
          <p:nvPr/>
        </p:nvSpPr>
        <p:spPr>
          <a:xfrm>
            <a:off x="376276" y="384048"/>
            <a:ext cx="15545" cy="146304"/>
          </a:xfrm>
          <a:prstGeom prst="rect">
            <a:avLst/>
          </a:prstGeom>
          <a:solidFill>
            <a:srgbClr val="5B5B70"/>
          </a:solidFill>
          <a:ln/>
        </p:spPr>
        <p:txBody>
          <a:bodyPr/>
          <a:lstStyle/>
          <a:p>
            <a:endParaRPr lang="en-IN"/>
          </a:p>
        </p:txBody>
      </p:sp>
      <p:sp>
        <p:nvSpPr>
          <p:cNvPr id="6" name="Shape 2"/>
          <p:cNvSpPr/>
          <p:nvPr/>
        </p:nvSpPr>
        <p:spPr>
          <a:xfrm>
            <a:off x="384048" y="6466180"/>
            <a:ext cx="146304" cy="15545"/>
          </a:xfrm>
          <a:prstGeom prst="rect">
            <a:avLst/>
          </a:prstGeom>
          <a:solidFill>
            <a:srgbClr val="5B5B70"/>
          </a:solidFill>
          <a:ln/>
        </p:spPr>
        <p:txBody>
          <a:bodyPr/>
          <a:lstStyle/>
          <a:p>
            <a:endParaRPr lang="en-IN"/>
          </a:p>
        </p:txBody>
      </p:sp>
      <p:sp>
        <p:nvSpPr>
          <p:cNvPr id="7" name="Shape 3"/>
          <p:cNvSpPr/>
          <p:nvPr/>
        </p:nvSpPr>
        <p:spPr>
          <a:xfrm>
            <a:off x="376276" y="6327648"/>
            <a:ext cx="15545" cy="146304"/>
          </a:xfrm>
          <a:prstGeom prst="rect">
            <a:avLst/>
          </a:prstGeom>
          <a:solidFill>
            <a:srgbClr val="5B5B70"/>
          </a:solidFill>
          <a:ln/>
        </p:spPr>
        <p:txBody>
          <a:bodyPr/>
          <a:lstStyle/>
          <a:p>
            <a:endParaRPr lang="en-IN"/>
          </a:p>
        </p:txBody>
      </p:sp>
      <p:sp>
        <p:nvSpPr>
          <p:cNvPr id="8" name="Shape 4"/>
          <p:cNvSpPr/>
          <p:nvPr/>
        </p:nvSpPr>
        <p:spPr>
          <a:xfrm>
            <a:off x="11661343" y="6466180"/>
            <a:ext cx="146304" cy="15545"/>
          </a:xfrm>
          <a:prstGeom prst="rect">
            <a:avLst/>
          </a:prstGeom>
          <a:solidFill>
            <a:srgbClr val="5B5B70"/>
          </a:solidFill>
          <a:ln/>
        </p:spPr>
        <p:txBody>
          <a:bodyPr/>
          <a:lstStyle/>
          <a:p>
            <a:endParaRPr lang="en-IN"/>
          </a:p>
        </p:txBody>
      </p:sp>
      <p:sp>
        <p:nvSpPr>
          <p:cNvPr id="9" name="Shape 5"/>
          <p:cNvSpPr/>
          <p:nvPr/>
        </p:nvSpPr>
        <p:spPr>
          <a:xfrm>
            <a:off x="11799875" y="6327648"/>
            <a:ext cx="15545" cy="146304"/>
          </a:xfrm>
          <a:prstGeom prst="rect">
            <a:avLst/>
          </a:prstGeom>
          <a:solidFill>
            <a:srgbClr val="5B5B70"/>
          </a:solidFill>
          <a:ln/>
        </p:spPr>
        <p:txBody>
          <a:bodyPr/>
          <a:lstStyle/>
          <a:p>
            <a:endParaRPr lang="en-IN"/>
          </a:p>
        </p:txBody>
      </p:sp>
      <p:pic>
        <p:nvPicPr>
          <p:cNvPr id="10" name="Image 2" descr="assets/unnati_logo.png"/>
          <p:cNvPicPr>
            <a:picLocks noChangeAspect="1"/>
          </p:cNvPicPr>
          <p:nvPr/>
        </p:nvPicPr>
        <p:blipFill>
          <a:blip r:embed="rId5"/>
          <a:stretch>
            <a:fillRect/>
          </a:stretch>
        </p:blipFill>
        <p:spPr>
          <a:xfrm>
            <a:off x="685800" y="2148840"/>
            <a:ext cx="1417320" cy="649133"/>
          </a:xfrm>
          <a:prstGeom prst="rect">
            <a:avLst/>
          </a:prstGeom>
        </p:spPr>
      </p:pic>
      <p:sp>
        <p:nvSpPr>
          <p:cNvPr id="11" name="Text 6"/>
          <p:cNvSpPr txBox="1"/>
          <p:nvPr/>
        </p:nvSpPr>
        <p:spPr>
          <a:xfrm>
            <a:off x="685800" y="3063240"/>
            <a:ext cx="8229600" cy="502920"/>
          </a:xfrm>
          <a:prstGeom prst="rect">
            <a:avLst/>
          </a:prstGeom>
          <a:noFill/>
          <a:ln/>
        </p:spPr>
        <p:txBody>
          <a:bodyPr wrap="square" lIns="0" tIns="0" rIns="0" bIns="0" rtlCol="0" anchor="ctr"/>
          <a:lstStyle/>
          <a:p>
            <a:pPr marL="0" indent="0">
              <a:buNone/>
            </a:pPr>
            <a:r>
              <a:rPr lang="en-US" sz="2650" b="1" dirty="0">
                <a:solidFill>
                  <a:srgbClr val="14142B"/>
                </a:solidFill>
                <a:latin typeface="Calibri" pitchFamily="34" charset="0"/>
                <a:ea typeface="Calibri" pitchFamily="34" charset="-122"/>
                <a:cs typeface="Calibri" pitchFamily="34" charset="-120"/>
              </a:rPr>
              <a:t>Capacity Building Commission</a:t>
            </a:r>
            <a:endParaRPr lang="en-US" sz="2650" dirty="0"/>
          </a:p>
        </p:txBody>
      </p:sp>
      <p:sp>
        <p:nvSpPr>
          <p:cNvPr id="12" name="Text 7"/>
          <p:cNvSpPr txBox="1"/>
          <p:nvPr/>
        </p:nvSpPr>
        <p:spPr>
          <a:xfrm>
            <a:off x="685800" y="3657600"/>
            <a:ext cx="9144000" cy="320040"/>
          </a:xfrm>
          <a:prstGeom prst="rect">
            <a:avLst/>
          </a:prstGeom>
          <a:noFill/>
          <a:ln/>
        </p:spPr>
        <p:txBody>
          <a:bodyPr wrap="square" lIns="0" tIns="0" rIns="0" bIns="0" rtlCol="0" anchor="ctr"/>
          <a:lstStyle/>
          <a:p>
            <a:pPr marL="0" indent="0">
              <a:buNone/>
            </a:pPr>
            <a:r>
              <a:rPr lang="en-US" sz="1600" dirty="0">
                <a:solidFill>
                  <a:srgbClr val="1B0056"/>
                </a:solidFill>
                <a:latin typeface="Calibri" pitchFamily="34" charset="0"/>
                <a:ea typeface="Calibri" pitchFamily="34" charset="-122"/>
                <a:cs typeface="Calibri" pitchFamily="34" charset="-120"/>
              </a:rPr>
              <a:t>19th–21st Floor, Jawahar Vyapar Bhavan, Tolstoy Road, New Delhi – 110001</a:t>
            </a:r>
            <a:endParaRPr lang="en-US" sz="1600" dirty="0"/>
          </a:p>
        </p:txBody>
      </p:sp>
      <p:sp>
        <p:nvSpPr>
          <p:cNvPr id="13" name="Text 8"/>
          <p:cNvSpPr txBox="1"/>
          <p:nvPr/>
        </p:nvSpPr>
        <p:spPr>
          <a:xfrm>
            <a:off x="685800" y="3950208"/>
            <a:ext cx="9144000" cy="320040"/>
          </a:xfrm>
          <a:prstGeom prst="rect">
            <a:avLst/>
          </a:prstGeom>
          <a:noFill/>
          <a:ln/>
        </p:spPr>
        <p:txBody>
          <a:bodyPr wrap="square" lIns="0" tIns="0" rIns="0" bIns="0" rtlCol="0" anchor="ctr"/>
          <a:lstStyle/>
          <a:p>
            <a:pPr marL="0" indent="0">
              <a:buNone/>
            </a:pPr>
            <a:r>
              <a:rPr lang="en-US" sz="1600" dirty="0">
                <a:solidFill>
                  <a:srgbClr val="1B0056"/>
                </a:solidFill>
                <a:latin typeface="Calibri" pitchFamily="34" charset="0"/>
                <a:ea typeface="Calibri" pitchFamily="34" charset="-122"/>
                <a:cs typeface="Calibri" pitchFamily="34" charset="-120"/>
              </a:rPr>
              <a:t>unnati.cbc@gov.in    ·    +91 11 23701126</a:t>
            </a:r>
            <a:endParaRPr lang="en-US"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98</TotalTime>
  <Words>1231</Words>
  <Application>Microsoft Office PowerPoint</Application>
  <PresentationFormat>Widescreen</PresentationFormat>
  <Paragraphs>185</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Capacity Building Commission</cp:lastModifiedBy>
  <cp:revision>6</cp:revision>
  <dcterms:created xsi:type="dcterms:W3CDTF">2026-09-24T05:31:19Z</dcterms:created>
  <dcterms:modified xsi:type="dcterms:W3CDTF">2026-09-29T01:36:11Z</dcterms:modified>
</cp:coreProperties>
</file>