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theme/theme4.xml" ContentType="application/vnd.openxmlformats-officedocument.theme+xml"/>
  <Override PartName="/ppt/slideLayouts/slideLayout3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comment1.xml" ContentType="application/vnd.openxmlformats-officedocument.presentationml.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2" r:id="rId2"/>
    <p:sldMasterId id="2147483665" r:id="rId3"/>
    <p:sldMasterId id="2147483679" r:id="rId4"/>
    <p:sldMasterId id="2147483681" r:id="rId5"/>
  </p:sldMasterIdLst>
  <p:notesMasterIdLst>
    <p:notesMasterId r:id="rId16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 id="372" r:id="rId122"/>
    <p:sldId id="373" r:id="rId123"/>
    <p:sldId id="374" r:id="rId124"/>
    <p:sldId id="375" r:id="rId125"/>
    <p:sldId id="376" r:id="rId126"/>
    <p:sldId id="377" r:id="rId127"/>
    <p:sldId id="378" r:id="rId128"/>
    <p:sldId id="379" r:id="rId129"/>
    <p:sldId id="380" r:id="rId130"/>
    <p:sldId id="381" r:id="rId131"/>
    <p:sldId id="382" r:id="rId132"/>
    <p:sldId id="383" r:id="rId133"/>
    <p:sldId id="384" r:id="rId134"/>
    <p:sldId id="385" r:id="rId135"/>
    <p:sldId id="386" r:id="rId136"/>
    <p:sldId id="387" r:id="rId137"/>
    <p:sldId id="388" r:id="rId138"/>
    <p:sldId id="389" r:id="rId139"/>
    <p:sldId id="390" r:id="rId140"/>
    <p:sldId id="391" r:id="rId141"/>
    <p:sldId id="392" r:id="rId142"/>
    <p:sldId id="393" r:id="rId143"/>
    <p:sldId id="394" r:id="rId144"/>
    <p:sldId id="395" r:id="rId145"/>
    <p:sldId id="396" r:id="rId146"/>
    <p:sldId id="397" r:id="rId147"/>
    <p:sldId id="398" r:id="rId148"/>
    <p:sldId id="399" r:id="rId149"/>
    <p:sldId id="400" r:id="rId150"/>
    <p:sldId id="401" r:id="rId151"/>
    <p:sldId id="402" r:id="rId152"/>
    <p:sldId id="403" r:id="rId153"/>
    <p:sldId id="404" r:id="rId154"/>
    <p:sldId id="405" r:id="rId155"/>
    <p:sldId id="406" r:id="rId156"/>
    <p:sldId id="407" r:id="rId157"/>
    <p:sldId id="408" r:id="rId158"/>
    <p:sldId id="409" r:id="rId159"/>
    <p:sldId id="410" r:id="rId160"/>
    <p:sldId id="411" r:id="rId161"/>
    <p:sldId id="412" r:id="rId162"/>
    <p:sldId id="413" r:id="rId163"/>
    <p:sldId id="414" r:id="rId164"/>
  </p:sldIdLst>
  <p:sldSz cx="12192000" cy="6858000"/>
  <p:notesSz cx="6858000" cy="12192000"/>
  <p:embeddedFontLst>
    <p:embeddedFont>
      <p:font typeface="Inter" panose="020B0604020202020204" charset="0"/>
      <p:regular r:id="rId166"/>
      <p:bold r:id="rId167"/>
      <p:italic r:id="rId168"/>
      <p:boldItalic r:id="rId169"/>
    </p:embeddedFont>
    <p:embeddedFont>
      <p:font typeface="Open Sans" panose="020B0606030504020204" pitchFamily="34" charset="0"/>
      <p:regular r:id="rId170"/>
      <p:bold r:id="rId171"/>
      <p:italic r:id="rId172"/>
      <p:boldItalic r:id="rId173"/>
    </p:embeddedFont>
    <p:embeddedFont>
      <p:font typeface="Play" panose="020B0604020202020204" charset="0"/>
      <p:regular r:id="rId174"/>
      <p:bold r:id="rId175"/>
    </p:embeddedFont>
    <p:embeddedFont>
      <p:font typeface="Urbanist" panose="020B0604020202020204" charset="0"/>
      <p:regular r:id="rId176"/>
      <p:bold r:id="rId177"/>
      <p:italic r:id="rId178"/>
      <p:boldItalic r:id="rId17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3840">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85" roundtripDataSignature="AMtx7mjD05s/P1vBI0B0QFYQZ0S5dc0lig=="/>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parna Joshi"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10D37F-3092-476E-B5BC-66B016855ACD}">
  <a:tblStyle styleId="{9310D37F-3092-476E-B5BC-66B016855ACD}"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a:tcStyle>
        <a:tcBdr/>
        <a:fill>
          <a:solidFill>
            <a:srgbClr val="CDD4EA"/>
          </a:solidFill>
        </a:fill>
      </a:tcStyle>
    </a:band1H>
    <a:band2H>
      <a:tcTxStyle/>
      <a:tcStyle>
        <a:tcBdr/>
      </a:tcStyle>
    </a:band2H>
    <a:band1V>
      <a:tcTxStyle/>
      <a:tcStyle>
        <a:tcBdr/>
        <a:fill>
          <a:solidFill>
            <a:srgbClr val="CDD4EA"/>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4E3B2615-CDC8-43A0-99FF-558C842D0D26}" styleName="Table_1">
    <a:wholeTbl>
      <a:tcTxStyle b="off" i="off">
        <a:font>
          <a:latin typeface="Arial"/>
          <a:ea typeface="Arial"/>
          <a:cs typeface="Arial"/>
        </a:font>
        <a:schemeClr val="dk1"/>
      </a:tcTxStyle>
      <a:tcStyle>
        <a:tcBdr>
          <a:left>
            <a:ln w="12700" cap="flat" cmpd="sng">
              <a:solidFill>
                <a:schemeClr val="accent5"/>
              </a:solidFill>
              <a:prstDash val="solid"/>
              <a:round/>
              <a:headEnd type="none" w="sm" len="sm"/>
              <a:tailEnd type="none" w="sm" len="sm"/>
            </a:ln>
          </a:left>
          <a:right>
            <a:ln w="12700" cap="flat" cmpd="sng">
              <a:solidFill>
                <a:schemeClr val="accent5"/>
              </a:solidFill>
              <a:prstDash val="solid"/>
              <a:round/>
              <a:headEnd type="none" w="sm" len="sm"/>
              <a:tailEnd type="none" w="sm" len="sm"/>
            </a:ln>
          </a:right>
          <a:top>
            <a:ln w="12700" cap="flat" cmpd="sng">
              <a:solidFill>
                <a:schemeClr val="accent5"/>
              </a:solidFill>
              <a:prstDash val="solid"/>
              <a:round/>
              <a:headEnd type="none" w="sm" len="sm"/>
              <a:tailEnd type="none" w="sm" len="sm"/>
            </a:ln>
          </a:top>
          <a:bottom>
            <a:ln w="12700" cap="flat" cmpd="sng">
              <a:solidFill>
                <a:schemeClr val="accent5"/>
              </a:solidFill>
              <a:prstDash val="solid"/>
              <a:round/>
              <a:headEnd type="none" w="sm" len="sm"/>
              <a:tailEnd type="none" w="sm" len="sm"/>
            </a:ln>
          </a:bottom>
          <a:insideH>
            <a:ln w="12700" cap="flat" cmpd="sng">
              <a:solidFill>
                <a:schemeClr val="accent5"/>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chemeClr val="lt1"/>
          </a:solidFill>
        </a:fill>
      </a:tcStyle>
    </a:wholeTbl>
    <a:band1H>
      <a:tcTxStyle/>
      <a:tcStyle>
        <a:tcBdr/>
        <a:fill>
          <a:solidFill>
            <a:srgbClr val="E9EFF7"/>
          </a:solidFill>
        </a:fill>
      </a:tcStyle>
    </a:band1H>
    <a:band2H>
      <a:tcTxStyle/>
      <a:tcStyle>
        <a:tcBdr/>
      </a:tcStyle>
    </a:band2H>
    <a:band1V>
      <a:tcTxStyle/>
      <a:tcStyle>
        <a:tcBdr/>
        <a:fill>
          <a:solidFill>
            <a:srgbClr val="E9EFF7"/>
          </a:solidFill>
        </a:fill>
      </a:tcStyle>
    </a:band1V>
    <a:band2V>
      <a:tcTxStyle/>
      <a:tcStyle>
        <a:tcBdr/>
      </a:tcStyle>
    </a:band2V>
    <a:lastCol>
      <a:tcTxStyle b="on" i="off"/>
      <a:tcStyle>
        <a:tcBdr/>
      </a:tcStyle>
    </a:lastCol>
    <a:firstCol>
      <a:tcTxStyle b="on" i="off"/>
      <a:tcStyle>
        <a:tcBdr/>
      </a:tcStyle>
    </a:firstCol>
    <a:lastRow>
      <a:tcTxStyle b="on" i="off"/>
      <a:tcStyle>
        <a:tcBdr>
          <a:top>
            <a:ln w="50800" cap="flat" cmpd="sng">
              <a:solidFill>
                <a:schemeClr val="accent5"/>
              </a:solidFill>
              <a:prstDash val="solid"/>
              <a:round/>
              <a:headEnd type="none" w="sm" len="sm"/>
              <a:tailEnd type="none" w="sm" len="sm"/>
            </a:ln>
          </a:top>
        </a:tcBdr>
        <a:fill>
          <a:solidFill>
            <a:schemeClr val="l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fill>
          <a:solidFill>
            <a:schemeClr val="accent5"/>
          </a:solidFill>
        </a:fill>
      </a:tcStyle>
    </a:firstRow>
    <a:neCell>
      <a:tcTxStyle/>
      <a:tcStyle>
        <a:tcBdr/>
      </a:tcStyle>
    </a:neCell>
    <a:nwCell>
      <a:tcTxStyle/>
      <a:tcStyle>
        <a:tcBdr/>
      </a:tcStyle>
    </a:nwCell>
  </a:tblStyle>
  <a:tblStyle styleId="{25A7037B-FDC6-41DF-833C-2E74C5643D8B}" styleName="Table_2">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B5324C6A-53F8-411C-AB1B-B63AF9EEE9AE}" styleName="Table_3">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2DA0D907-8C3F-45D6-8FEA-57D74A1D58AF}" styleName="Table_4">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18D2DD3B-C2F2-4F4A-8043-CB750E160741}" styleName="Table_5">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b="off" i="off"/>
      <a:tcStyle>
        <a:tcBdr/>
        <a:fill>
          <a:solidFill>
            <a:srgbClr val="CDD4EA"/>
          </a:solidFill>
        </a:fill>
      </a:tcStyle>
    </a:band1H>
    <a:band2H>
      <a:tcTxStyle b="off" i="off"/>
      <a:tcStyle>
        <a:tcBdr/>
      </a:tcStyle>
    </a:band2H>
    <a:band1V>
      <a:tcTxStyle b="off" i="off"/>
      <a:tcStyle>
        <a:tcBdr/>
        <a:fill>
          <a:solidFill>
            <a:srgbClr val="CDD4EA"/>
          </a:solidFill>
        </a:fill>
      </a:tcStyle>
    </a:band1V>
    <a:band2V>
      <a:tcTxStyle b="off" i="off"/>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7"/>
      </p:cViewPr>
      <p:guideLst>
        <p:guide pos="3840"/>
        <p:guide orient="horz"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63" Type="http://schemas.openxmlformats.org/officeDocument/2006/relationships/slide" Target="slides/slide58.xml"/><Relationship Id="rId84" Type="http://schemas.openxmlformats.org/officeDocument/2006/relationships/slide" Target="slides/slide79.xml"/><Relationship Id="rId138" Type="http://schemas.openxmlformats.org/officeDocument/2006/relationships/slide" Target="slides/slide133.xml"/><Relationship Id="rId159" Type="http://schemas.openxmlformats.org/officeDocument/2006/relationships/slide" Target="slides/slide154.xml"/><Relationship Id="rId170" Type="http://schemas.openxmlformats.org/officeDocument/2006/relationships/font" Target="fonts/font5.fntdata"/><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53" Type="http://schemas.openxmlformats.org/officeDocument/2006/relationships/slide" Target="slides/slide48.xml"/><Relationship Id="rId74" Type="http://schemas.openxmlformats.org/officeDocument/2006/relationships/slide" Target="slides/slide69.xml"/><Relationship Id="rId128" Type="http://schemas.openxmlformats.org/officeDocument/2006/relationships/slide" Target="slides/slide123.xml"/><Relationship Id="rId149" Type="http://schemas.openxmlformats.org/officeDocument/2006/relationships/slide" Target="slides/slide144.xml"/><Relationship Id="rId5" Type="http://schemas.openxmlformats.org/officeDocument/2006/relationships/slideMaster" Target="slideMasters/slideMaster5.xml"/><Relationship Id="rId95" Type="http://schemas.openxmlformats.org/officeDocument/2006/relationships/slide" Target="slides/slide90.xml"/><Relationship Id="rId160" Type="http://schemas.openxmlformats.org/officeDocument/2006/relationships/slide" Target="slides/slide155.xml"/><Relationship Id="rId22" Type="http://schemas.openxmlformats.org/officeDocument/2006/relationships/slide" Target="slides/slide17.xml"/><Relationship Id="rId43" Type="http://schemas.openxmlformats.org/officeDocument/2006/relationships/slide" Target="slides/slide38.xml"/><Relationship Id="rId64" Type="http://schemas.openxmlformats.org/officeDocument/2006/relationships/slide" Target="slides/slide59.xml"/><Relationship Id="rId118" Type="http://schemas.openxmlformats.org/officeDocument/2006/relationships/slide" Target="slides/slide113.xml"/><Relationship Id="rId139" Type="http://schemas.openxmlformats.org/officeDocument/2006/relationships/slide" Target="slides/slide134.xml"/><Relationship Id="rId85" Type="http://schemas.openxmlformats.org/officeDocument/2006/relationships/slide" Target="slides/slide80.xml"/><Relationship Id="rId150" Type="http://schemas.openxmlformats.org/officeDocument/2006/relationships/slide" Target="slides/slide145.xml"/><Relationship Id="rId171" Type="http://schemas.openxmlformats.org/officeDocument/2006/relationships/font" Target="fonts/font6.fntdata"/><Relationship Id="rId12" Type="http://schemas.openxmlformats.org/officeDocument/2006/relationships/slide" Target="slides/slide7.xml"/><Relationship Id="rId33" Type="http://schemas.openxmlformats.org/officeDocument/2006/relationships/slide" Target="slides/slide28.xml"/><Relationship Id="rId108" Type="http://schemas.openxmlformats.org/officeDocument/2006/relationships/slide" Target="slides/slide103.xml"/><Relationship Id="rId129" Type="http://schemas.openxmlformats.org/officeDocument/2006/relationships/slide" Target="slides/slide124.xml"/><Relationship Id="rId54" Type="http://schemas.openxmlformats.org/officeDocument/2006/relationships/slide" Target="slides/slide49.xml"/><Relationship Id="rId75" Type="http://schemas.openxmlformats.org/officeDocument/2006/relationships/slide" Target="slides/slide70.xml"/><Relationship Id="rId96" Type="http://schemas.openxmlformats.org/officeDocument/2006/relationships/slide" Target="slides/slide91.xml"/><Relationship Id="rId140" Type="http://schemas.openxmlformats.org/officeDocument/2006/relationships/slide" Target="slides/slide135.xml"/><Relationship Id="rId161" Type="http://schemas.openxmlformats.org/officeDocument/2006/relationships/slide" Target="slides/slide156.xml"/><Relationship Id="rId6" Type="http://schemas.openxmlformats.org/officeDocument/2006/relationships/slide" Target="slides/slide1.xml"/><Relationship Id="rId23" Type="http://schemas.openxmlformats.org/officeDocument/2006/relationships/slide" Target="slides/slide18.xml"/><Relationship Id="rId119" Type="http://schemas.openxmlformats.org/officeDocument/2006/relationships/slide" Target="slides/slide114.xml"/><Relationship Id="rId44" Type="http://schemas.openxmlformats.org/officeDocument/2006/relationships/slide" Target="slides/slide39.xml"/><Relationship Id="rId65" Type="http://schemas.openxmlformats.org/officeDocument/2006/relationships/slide" Target="slides/slide60.xml"/><Relationship Id="rId86" Type="http://schemas.openxmlformats.org/officeDocument/2006/relationships/slide" Target="slides/slide81.xml"/><Relationship Id="rId130" Type="http://schemas.openxmlformats.org/officeDocument/2006/relationships/slide" Target="slides/slide125.xml"/><Relationship Id="rId151" Type="http://schemas.openxmlformats.org/officeDocument/2006/relationships/slide" Target="slides/slide146.xml"/><Relationship Id="rId172" Type="http://schemas.openxmlformats.org/officeDocument/2006/relationships/font" Target="fonts/font7.fntdata"/><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slide" Target="slides/slide120.xml"/><Relationship Id="rId141" Type="http://schemas.openxmlformats.org/officeDocument/2006/relationships/slide" Target="slides/slide136.xml"/><Relationship Id="rId146" Type="http://schemas.openxmlformats.org/officeDocument/2006/relationships/slide" Target="slides/slide141.xml"/><Relationship Id="rId167" Type="http://schemas.openxmlformats.org/officeDocument/2006/relationships/font" Target="fonts/font2.fntdata"/><Relationship Id="rId188" Type="http://schemas.openxmlformats.org/officeDocument/2006/relationships/viewProps" Target="viewProps.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162" Type="http://schemas.openxmlformats.org/officeDocument/2006/relationships/slide" Target="slides/slide157.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slide" Target="slides/slide126.xml"/><Relationship Id="rId136" Type="http://schemas.openxmlformats.org/officeDocument/2006/relationships/slide" Target="slides/slide131.xml"/><Relationship Id="rId157" Type="http://schemas.openxmlformats.org/officeDocument/2006/relationships/slide" Target="slides/slide152.xml"/><Relationship Id="rId178" Type="http://schemas.openxmlformats.org/officeDocument/2006/relationships/font" Target="fonts/font13.fntdata"/><Relationship Id="rId61" Type="http://schemas.openxmlformats.org/officeDocument/2006/relationships/slide" Target="slides/slide56.xml"/><Relationship Id="rId82" Type="http://schemas.openxmlformats.org/officeDocument/2006/relationships/slide" Target="slides/slide77.xml"/><Relationship Id="rId152" Type="http://schemas.openxmlformats.org/officeDocument/2006/relationships/slide" Target="slides/slide147.xml"/><Relationship Id="rId173" Type="http://schemas.openxmlformats.org/officeDocument/2006/relationships/font" Target="fonts/font8.fntdata"/><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 Id="rId147" Type="http://schemas.openxmlformats.org/officeDocument/2006/relationships/slide" Target="slides/slide142.xml"/><Relationship Id="rId168" Type="http://schemas.openxmlformats.org/officeDocument/2006/relationships/font" Target="fonts/font3.fntdata"/><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142" Type="http://schemas.openxmlformats.org/officeDocument/2006/relationships/slide" Target="slides/slide137.xml"/><Relationship Id="rId163" Type="http://schemas.openxmlformats.org/officeDocument/2006/relationships/slide" Target="slides/slide158.xml"/><Relationship Id="rId189" Type="http://schemas.openxmlformats.org/officeDocument/2006/relationships/theme" Target="theme/theme1.xml"/><Relationship Id="rId3" Type="http://schemas.openxmlformats.org/officeDocument/2006/relationships/slideMaster" Target="slideMasters/slideMaster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137" Type="http://schemas.openxmlformats.org/officeDocument/2006/relationships/slide" Target="slides/slide132.xml"/><Relationship Id="rId158" Type="http://schemas.openxmlformats.org/officeDocument/2006/relationships/slide" Target="slides/slide153.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32" Type="http://schemas.openxmlformats.org/officeDocument/2006/relationships/slide" Target="slides/slide127.xml"/><Relationship Id="rId153" Type="http://schemas.openxmlformats.org/officeDocument/2006/relationships/slide" Target="slides/slide148.xml"/><Relationship Id="rId174" Type="http://schemas.openxmlformats.org/officeDocument/2006/relationships/font" Target="fonts/font9.fntdata"/><Relationship Id="rId179" Type="http://schemas.openxmlformats.org/officeDocument/2006/relationships/font" Target="fonts/font14.fntdata"/><Relationship Id="rId190" Type="http://schemas.openxmlformats.org/officeDocument/2006/relationships/tableStyles" Target="tableStyles.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143" Type="http://schemas.openxmlformats.org/officeDocument/2006/relationships/slide" Target="slides/slide138.xml"/><Relationship Id="rId148" Type="http://schemas.openxmlformats.org/officeDocument/2006/relationships/slide" Target="slides/slide143.xml"/><Relationship Id="rId164" Type="http://schemas.openxmlformats.org/officeDocument/2006/relationships/slide" Target="slides/slide159.xml"/><Relationship Id="rId169" Type="http://schemas.openxmlformats.org/officeDocument/2006/relationships/font" Target="fonts/font4.fntdata"/><Relationship Id="rId185" Type="http://customschemas.google.com/relationships/presentationmetadata" Target="metadata"/><Relationship Id="rId4" Type="http://schemas.openxmlformats.org/officeDocument/2006/relationships/slideMaster" Target="slideMasters/slideMaster4.xml"/><Relationship Id="rId9" Type="http://schemas.openxmlformats.org/officeDocument/2006/relationships/slide" Target="slides/slide4.xml"/><Relationship Id="rId26" Type="http://schemas.openxmlformats.org/officeDocument/2006/relationships/slide" Target="slides/slide21.xml"/><Relationship Id="rId47" Type="http://schemas.openxmlformats.org/officeDocument/2006/relationships/slide" Target="slides/slide42.xml"/><Relationship Id="rId68" Type="http://schemas.openxmlformats.org/officeDocument/2006/relationships/slide" Target="slides/slide63.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slide" Target="slides/slide128.xml"/><Relationship Id="rId154" Type="http://schemas.openxmlformats.org/officeDocument/2006/relationships/slide" Target="slides/slide149.xml"/><Relationship Id="rId175" Type="http://schemas.openxmlformats.org/officeDocument/2006/relationships/font" Target="fonts/font10.fntdata"/><Relationship Id="rId16" Type="http://schemas.openxmlformats.org/officeDocument/2006/relationships/slide" Target="slides/slide11.xml"/><Relationship Id="rId37" Type="http://schemas.openxmlformats.org/officeDocument/2006/relationships/slide" Target="slides/slide32.xml"/><Relationship Id="rId58" Type="http://schemas.openxmlformats.org/officeDocument/2006/relationships/slide" Target="slides/slide53.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44" Type="http://schemas.openxmlformats.org/officeDocument/2006/relationships/slide" Target="slides/slide139.xml"/><Relationship Id="rId90" Type="http://schemas.openxmlformats.org/officeDocument/2006/relationships/slide" Target="slides/slide85.xml"/><Relationship Id="rId165" Type="http://schemas.openxmlformats.org/officeDocument/2006/relationships/notesMaster" Target="notesMasters/notesMaster1.xml"/><Relationship Id="rId186" Type="http://schemas.openxmlformats.org/officeDocument/2006/relationships/commentAuthors" Target="commentAuthors.xml"/><Relationship Id="rId27" Type="http://schemas.openxmlformats.org/officeDocument/2006/relationships/slide" Target="slides/slide22.xml"/><Relationship Id="rId48" Type="http://schemas.openxmlformats.org/officeDocument/2006/relationships/slide" Target="slides/slide43.xml"/><Relationship Id="rId69" Type="http://schemas.openxmlformats.org/officeDocument/2006/relationships/slide" Target="slides/slide64.xml"/><Relationship Id="rId113" Type="http://schemas.openxmlformats.org/officeDocument/2006/relationships/slide" Target="slides/slide108.xml"/><Relationship Id="rId134" Type="http://schemas.openxmlformats.org/officeDocument/2006/relationships/slide" Target="slides/slide129.xml"/><Relationship Id="rId80" Type="http://schemas.openxmlformats.org/officeDocument/2006/relationships/slide" Target="slides/slide75.xml"/><Relationship Id="rId155" Type="http://schemas.openxmlformats.org/officeDocument/2006/relationships/slide" Target="slides/slide150.xml"/><Relationship Id="rId176" Type="http://schemas.openxmlformats.org/officeDocument/2006/relationships/font" Target="fonts/font11.fntdata"/><Relationship Id="rId17" Type="http://schemas.openxmlformats.org/officeDocument/2006/relationships/slide" Target="slides/slide12.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24" Type="http://schemas.openxmlformats.org/officeDocument/2006/relationships/slide" Target="slides/slide119.xml"/><Relationship Id="rId70" Type="http://schemas.openxmlformats.org/officeDocument/2006/relationships/slide" Target="slides/slide65.xml"/><Relationship Id="rId91" Type="http://schemas.openxmlformats.org/officeDocument/2006/relationships/slide" Target="slides/slide86.xml"/><Relationship Id="rId145" Type="http://schemas.openxmlformats.org/officeDocument/2006/relationships/slide" Target="slides/slide140.xml"/><Relationship Id="rId166" Type="http://schemas.openxmlformats.org/officeDocument/2006/relationships/font" Target="fonts/font1.fntdata"/><Relationship Id="rId187" Type="http://schemas.openxmlformats.org/officeDocument/2006/relationships/presProps" Target="presProps.xml"/><Relationship Id="rId1" Type="http://schemas.openxmlformats.org/officeDocument/2006/relationships/slideMaster" Target="slideMasters/slideMaster1.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60" Type="http://schemas.openxmlformats.org/officeDocument/2006/relationships/slide" Target="slides/slide55.xml"/><Relationship Id="rId81" Type="http://schemas.openxmlformats.org/officeDocument/2006/relationships/slide" Target="slides/slide76.xml"/><Relationship Id="rId135" Type="http://schemas.openxmlformats.org/officeDocument/2006/relationships/slide" Target="slides/slide130.xml"/><Relationship Id="rId156" Type="http://schemas.openxmlformats.org/officeDocument/2006/relationships/slide" Target="slides/slide151.xml"/><Relationship Id="rId177" Type="http://schemas.openxmlformats.org/officeDocument/2006/relationships/font" Target="fonts/font12.fntdata"/></Relationships>
</file>

<file path=ppt/comments/comment1.xml><?xml version="1.0" encoding="utf-8"?>
<p:cmLst xmlns:a="http://schemas.openxmlformats.org/drawingml/2006/main" xmlns:r="http://schemas.openxmlformats.org/officeDocument/2006/relationships" xmlns:p="http://schemas.openxmlformats.org/presentationml/2006/main">
  <p:cm authorId="0" dt="2026-09-25T14:53:38.252" idx="1">
    <p:pos x="2292" y="1602"/>
    <p:text>slide added for bg during welcome speeches</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CAuzJsYg"/>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914400"/>
            <a:ext cx="4572225" cy="4572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5791200"/>
            <a:ext cx="5486400" cy="54864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1: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60" name="Google Shape;160;p1: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100"/>
              <a:buNone/>
            </a:pPr>
            <a:endParaRPr sz="1200">
              <a:solidFill>
                <a:schemeClr val="dk1"/>
              </a:solidFill>
              <a:latin typeface="Arial"/>
              <a:ea typeface="Arial"/>
              <a:cs typeface="Arial"/>
              <a:sym typeface="Arial"/>
            </a:endParaRPr>
          </a:p>
        </p:txBody>
      </p:sp>
      <p:sp>
        <p:nvSpPr>
          <p:cNvPr id="161" name="Google Shape;161;p1: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Arial"/>
                <a:ea typeface="Arial"/>
                <a:cs typeface="Arial"/>
                <a:sym typeface="Arial"/>
              </a:rPr>
              <a:t>1</a:t>
            </a:fld>
            <a:endParaRPr sz="18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2: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75" name="Google Shape;175;p2: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100"/>
              <a:buNone/>
            </a:pPr>
            <a:endParaRPr sz="1200">
              <a:solidFill>
                <a:schemeClr val="dk1"/>
              </a:solidFill>
              <a:latin typeface="Arial"/>
              <a:ea typeface="Arial"/>
              <a:cs typeface="Arial"/>
              <a:sym typeface="Arial"/>
            </a:endParaRPr>
          </a:p>
        </p:txBody>
      </p:sp>
      <p:sp>
        <p:nvSpPr>
          <p:cNvPr id="176" name="Google Shape;176;p2: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Arial"/>
                <a:ea typeface="Arial"/>
                <a:cs typeface="Arial"/>
                <a:sym typeface="Arial"/>
              </a:rPr>
              <a:t>2</a:t>
            </a:fld>
            <a:endParaRPr sz="18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3fb47bcf9b3_2_11: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85" name="Google Shape;185;g3fb47bcf9b3_2_11: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100"/>
              <a:buNone/>
            </a:pPr>
            <a:endParaRPr sz="1200">
              <a:solidFill>
                <a:schemeClr val="dk1"/>
              </a:solidFill>
              <a:latin typeface="Arial"/>
              <a:ea typeface="Arial"/>
              <a:cs typeface="Arial"/>
              <a:sym typeface="Arial"/>
            </a:endParaRPr>
          </a:p>
        </p:txBody>
      </p:sp>
      <p:sp>
        <p:nvSpPr>
          <p:cNvPr id="186" name="Google Shape;186;g3fb47bcf9b3_2_11: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Arial"/>
                <a:ea typeface="Arial"/>
                <a:cs typeface="Arial"/>
                <a:sym typeface="Arial"/>
              </a:rPr>
              <a:t>3</a:t>
            </a:fld>
            <a:endParaRPr sz="18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h5a9e6ea33f4bf37c_4_0:notes"/>
          <p:cNvSpPr>
            <a:spLocks noGrp="1" noRot="1" noChangeAspect="1"/>
          </p:cNvSpPr>
          <p:nvPr>
            <p:ph type="sldImg" idx="2"/>
          </p:nvPr>
        </p:nvSpPr>
        <p:spPr>
          <a:xfrm>
            <a:off x="1143225" y="914400"/>
            <a:ext cx="4572300" cy="4572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h5a9e6ea33f4bf37c_4_0:notes"/>
          <p:cNvSpPr txBox="1">
            <a:spLocks noGrp="1"/>
          </p:cNvSpPr>
          <p:nvPr>
            <p:ph type="body" idx="1"/>
          </p:nvPr>
        </p:nvSpPr>
        <p:spPr>
          <a:xfrm>
            <a:off x="685800" y="5791200"/>
            <a:ext cx="5486400" cy="548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h5a9e6ea33f4bf37c_4_46: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99" name="Google Shape;199;h5a9e6ea33f4bf37c_4_46: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100"/>
              <a:buNone/>
            </a:pPr>
            <a:endParaRPr sz="1200">
              <a:solidFill>
                <a:schemeClr val="dk1"/>
              </a:solidFill>
              <a:latin typeface="Arial"/>
              <a:ea typeface="Arial"/>
              <a:cs typeface="Arial"/>
              <a:sym typeface="Arial"/>
            </a:endParaRPr>
          </a:p>
        </p:txBody>
      </p:sp>
      <p:sp>
        <p:nvSpPr>
          <p:cNvPr id="200" name="Google Shape;200;h5a9e6ea33f4bf37c_4_46: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Arial"/>
                <a:ea typeface="Arial"/>
                <a:cs typeface="Arial"/>
                <a:sym typeface="Arial"/>
              </a:rPr>
              <a:t>5</a:t>
            </a:fld>
            <a:endParaRPr sz="18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h5a9e6ea33f4bf37c_4_104: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11" name="Google Shape;211;h5a9e6ea33f4bf37c_4_104: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100"/>
              <a:buNone/>
            </a:pPr>
            <a:endParaRPr sz="1200">
              <a:solidFill>
                <a:schemeClr val="dk1"/>
              </a:solidFill>
              <a:latin typeface="Arial"/>
              <a:ea typeface="Arial"/>
              <a:cs typeface="Arial"/>
              <a:sym typeface="Arial"/>
            </a:endParaRPr>
          </a:p>
        </p:txBody>
      </p:sp>
      <p:sp>
        <p:nvSpPr>
          <p:cNvPr id="212" name="Google Shape;212;h5a9e6ea33f4bf37c_4_104: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Arial"/>
                <a:ea typeface="Arial"/>
                <a:cs typeface="Arial"/>
                <a:sym typeface="Arial"/>
              </a:rPr>
              <a:t>6</a:t>
            </a:fld>
            <a:endParaRPr sz="18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h5a9e6ea33f4bf37c_4_93: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26" name="Google Shape;226;h5a9e6ea33f4bf37c_4_93: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100"/>
              <a:buNone/>
            </a:pPr>
            <a:endParaRPr sz="1200">
              <a:solidFill>
                <a:schemeClr val="dk1"/>
              </a:solidFill>
              <a:latin typeface="Arial"/>
              <a:ea typeface="Arial"/>
              <a:cs typeface="Arial"/>
              <a:sym typeface="Arial"/>
            </a:endParaRPr>
          </a:p>
        </p:txBody>
      </p:sp>
      <p:sp>
        <p:nvSpPr>
          <p:cNvPr id="227" name="Google Shape;227;h5a9e6ea33f4bf37c_4_93: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Arial"/>
                <a:ea typeface="Arial"/>
                <a:cs typeface="Arial"/>
                <a:sym typeface="Arial"/>
              </a:rPr>
              <a:t>7</a:t>
            </a:fld>
            <a:endParaRPr sz="18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h5a9e6ea33f4bf37c_4_118: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38" name="Google Shape;238;h5a9e6ea33f4bf37c_4_118: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100"/>
              <a:buNone/>
            </a:pPr>
            <a:endParaRPr sz="1200">
              <a:solidFill>
                <a:schemeClr val="dk1"/>
              </a:solidFill>
              <a:latin typeface="Arial"/>
              <a:ea typeface="Arial"/>
              <a:cs typeface="Arial"/>
              <a:sym typeface="Arial"/>
            </a:endParaRPr>
          </a:p>
        </p:txBody>
      </p:sp>
      <p:sp>
        <p:nvSpPr>
          <p:cNvPr id="239" name="Google Shape;239;h5a9e6ea33f4bf37c_4_118: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Arial"/>
                <a:ea typeface="Arial"/>
                <a:cs typeface="Arial"/>
                <a:sym typeface="Arial"/>
              </a:rPr>
              <a:t>8</a:t>
            </a:fld>
            <a:endParaRPr sz="18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h5a9e6ea33f4bf37c_4_154: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51" name="Google Shape;251;h5a9e6ea33f4bf37c_4_154: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100"/>
              <a:buNone/>
            </a:pPr>
            <a:endParaRPr sz="1200">
              <a:solidFill>
                <a:schemeClr val="dk1"/>
              </a:solidFill>
              <a:latin typeface="Arial"/>
              <a:ea typeface="Arial"/>
              <a:cs typeface="Arial"/>
              <a:sym typeface="Arial"/>
            </a:endParaRPr>
          </a:p>
        </p:txBody>
      </p:sp>
      <p:sp>
        <p:nvSpPr>
          <p:cNvPr id="252" name="Google Shape;252;h5a9e6ea33f4bf37c_4_154: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Arial"/>
                <a:ea typeface="Arial"/>
                <a:cs typeface="Arial"/>
                <a:sym typeface="Arial"/>
              </a:rPr>
              <a:t>9</a:t>
            </a:fld>
            <a:endParaRPr sz="18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h5a9e6ea33f4bf37c_4_166: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64" name="Google Shape;264;h5a9e6ea33f4bf37c_4_166: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100"/>
              <a:buNone/>
            </a:pPr>
            <a:endParaRPr sz="1200">
              <a:solidFill>
                <a:schemeClr val="dk1"/>
              </a:solidFill>
              <a:latin typeface="Arial"/>
              <a:ea typeface="Arial"/>
              <a:cs typeface="Arial"/>
              <a:sym typeface="Arial"/>
            </a:endParaRPr>
          </a:p>
        </p:txBody>
      </p:sp>
      <p:sp>
        <p:nvSpPr>
          <p:cNvPr id="265" name="Google Shape;265;h5a9e6ea33f4bf37c_4_166: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Arial"/>
                <a:ea typeface="Arial"/>
                <a:cs typeface="Arial"/>
                <a:sym typeface="Arial"/>
              </a:rPr>
              <a:t>10</a:t>
            </a:fld>
            <a:endParaRPr sz="18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4:notes"/>
          <p:cNvSpPr>
            <a:spLocks noGrp="1" noRot="1" noChangeAspect="1"/>
          </p:cNvSpPr>
          <p:nvPr>
            <p:ph type="sldImg" idx="2"/>
          </p:nvPr>
        </p:nvSpPr>
        <p:spPr>
          <a:xfrm>
            <a:off x="-1166813" y="0"/>
            <a:ext cx="5334000" cy="30003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77" name="Google Shape;277;p4: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100"/>
              <a:buNone/>
            </a:pPr>
            <a:endParaRPr sz="1200">
              <a:solidFill>
                <a:schemeClr val="dk1"/>
              </a:solidFill>
              <a:latin typeface="Arial"/>
              <a:ea typeface="Arial"/>
              <a:cs typeface="Arial"/>
              <a:sym typeface="Arial"/>
            </a:endParaRPr>
          </a:p>
        </p:txBody>
      </p:sp>
      <p:sp>
        <p:nvSpPr>
          <p:cNvPr id="278" name="Google Shape;278;p4: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Arial"/>
                <a:ea typeface="Arial"/>
                <a:cs typeface="Arial"/>
                <a:sym typeface="Arial"/>
              </a:rPr>
              <a:t>11</a:t>
            </a:fld>
            <a:endParaRPr sz="18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h5a9e6ea33f4bf37c_3_0: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89" name="Google Shape;289;h5a9e6ea33f4bf37c_3_0:notes"/>
          <p:cNvSpPr txBox="1">
            <a:spLocks noGrp="1"/>
          </p:cNvSpPr>
          <p:nvPr>
            <p:ph type="body" idx="1"/>
          </p:nvPr>
        </p:nvSpPr>
        <p:spPr>
          <a:xfrm>
            <a:off x="0" y="0"/>
            <a:ext cx="3000000" cy="3999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Suggested time: 1 minute.</a:t>
            </a:r>
            <a:endParaRPr/>
          </a:p>
          <a:p>
            <a:pPr marL="0" lvl="0" indent="0" algn="l" rtl="0">
              <a:spcBef>
                <a:spcPts val="0"/>
              </a:spcBef>
              <a:spcAft>
                <a:spcPts val="0"/>
              </a:spcAft>
              <a:buNone/>
            </a:pPr>
            <a:r>
              <a:rPr lang="en-US" sz="1200"/>
              <a:t>Introduce the session as an institutional transformation conversation. The goal is to connect role-based government capacity requirements with what Training Institutions must be able to do. The session includes demonstrations of CBP creation, demand intelligence and the exchange.</a:t>
            </a:r>
            <a:endParaRPr/>
          </a:p>
          <a:p>
            <a:pPr marL="0" lvl="0" indent="0" algn="l" rtl="0">
              <a:spcBef>
                <a:spcPts val="0"/>
              </a:spcBef>
              <a:spcAft>
                <a:spcPts val="0"/>
              </a:spcAft>
              <a:buNone/>
            </a:pPr>
            <a:endParaRPr/>
          </a:p>
          <a:p>
            <a:pPr marL="0" lvl="0" indent="0" algn="l" rtl="0">
              <a:spcBef>
                <a:spcPts val="0"/>
              </a:spcBef>
              <a:spcAft>
                <a:spcPts val="0"/>
              </a:spcAft>
              <a:buNone/>
            </a:pPr>
            <a:r>
              <a:rPr lang="en-US" sz="1200"/>
              <a:t>Source: UNNATI_Presentation_AI_Brief(1).md</a:t>
            </a:r>
            <a:endParaRPr/>
          </a:p>
          <a:p>
            <a:pPr marL="0" lvl="0" indent="0" algn="l" rtl="0">
              <a:spcBef>
                <a:spcPts val="0"/>
              </a:spcBef>
              <a:spcAft>
                <a:spcPts val="0"/>
              </a:spcAft>
              <a:buNone/>
            </a:pPr>
            <a:r>
              <a:rPr lang="en-US" sz="1200"/>
              <a:t>Supporting source: UNNATI Concept Note, 02.09.26, Sections I–V.</a:t>
            </a:r>
            <a:endParaRPr/>
          </a:p>
        </p:txBody>
      </p:sp>
      <p:sp>
        <p:nvSpPr>
          <p:cNvPr id="290" name="Google Shape;290;h5a9e6ea33f4bf37c_3_0:notes"/>
          <p:cNvSpPr txBox="1">
            <a:spLocks noGrp="1"/>
          </p:cNvSpPr>
          <p:nvPr>
            <p:ph type="sldNum" idx="12"/>
          </p:nvPr>
        </p:nvSpPr>
        <p:spPr>
          <a:xfrm>
            <a:off x="0" y="0"/>
            <a:ext cx="3000000" cy="3999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h5a9e6ea33f4bf37c_3_11: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02" name="Google Shape;302;h5a9e6ea33f4bf37c_3_11:notes"/>
          <p:cNvSpPr txBox="1">
            <a:spLocks noGrp="1"/>
          </p:cNvSpPr>
          <p:nvPr>
            <p:ph type="body" idx="1"/>
          </p:nvPr>
        </p:nvSpPr>
        <p:spPr>
          <a:xfrm>
            <a:off x="0" y="0"/>
            <a:ext cx="3000000" cy="3999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Suggested time: 3 minutes.</a:t>
            </a:r>
            <a:endParaRPr/>
          </a:p>
          <a:p>
            <a:pPr marL="0" lvl="0" indent="0" algn="l" rtl="0">
              <a:spcBef>
                <a:spcPts val="0"/>
              </a:spcBef>
              <a:spcAft>
                <a:spcPts val="0"/>
              </a:spcAft>
              <a:buNone/>
            </a:pPr>
            <a:r>
              <a:rPr lang="en-US" sz="1200"/>
              <a:t>Explain that the starting point shifts from designation and prescribed training to the work an official performs and the competencies that work requires. Ask the audience to consider one role they serve. The implication is that institutional programme planning must also become role-based.</a:t>
            </a:r>
            <a:endParaRPr/>
          </a:p>
          <a:p>
            <a:pPr marL="0" lvl="0" indent="0" algn="l" rtl="0">
              <a:spcBef>
                <a:spcPts val="0"/>
              </a:spcBef>
              <a:spcAft>
                <a:spcPts val="0"/>
              </a:spcAft>
              <a:buNone/>
            </a:pPr>
            <a:endParaRPr/>
          </a:p>
          <a:p>
            <a:pPr marL="0" lvl="0" indent="0" algn="l" rtl="0">
              <a:spcBef>
                <a:spcPts val="0"/>
              </a:spcBef>
              <a:spcAft>
                <a:spcPts val="0"/>
              </a:spcAft>
              <a:buNone/>
            </a:pPr>
            <a:r>
              <a:rPr lang="en-US" sz="1200"/>
              <a:t>Source: UNNATI_Presentation_AI_Brief(1).md</a:t>
            </a:r>
            <a:endParaRPr/>
          </a:p>
          <a:p>
            <a:pPr marL="0" lvl="0" indent="0" algn="l" rtl="0">
              <a:spcBef>
                <a:spcPts val="0"/>
              </a:spcBef>
              <a:spcAft>
                <a:spcPts val="0"/>
              </a:spcAft>
              <a:buNone/>
            </a:pPr>
            <a:r>
              <a:rPr lang="en-US" sz="1200"/>
              <a:t>Supporting source: UNNATI Concept Note, 02.09.26, Sections I–V.</a:t>
            </a:r>
            <a:endParaRPr/>
          </a:p>
        </p:txBody>
      </p:sp>
      <p:sp>
        <p:nvSpPr>
          <p:cNvPr id="303" name="Google Shape;303;h5a9e6ea33f4bf37c_3_11:notes"/>
          <p:cNvSpPr txBox="1">
            <a:spLocks noGrp="1"/>
          </p:cNvSpPr>
          <p:nvPr>
            <p:ph type="sldNum" idx="12"/>
          </p:nvPr>
        </p:nvSpPr>
        <p:spPr>
          <a:xfrm>
            <a:off x="0" y="0"/>
            <a:ext cx="3000000" cy="3999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h5a9e6ea33f4bf37c_3_37: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29" name="Google Shape;329;h5a9e6ea33f4bf37c_3_37:notes"/>
          <p:cNvSpPr txBox="1">
            <a:spLocks noGrp="1"/>
          </p:cNvSpPr>
          <p:nvPr>
            <p:ph type="body" idx="1"/>
          </p:nvPr>
        </p:nvSpPr>
        <p:spPr>
          <a:xfrm>
            <a:off x="0" y="0"/>
            <a:ext cx="3000000" cy="3999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Suggested time: 2 minutes.</a:t>
            </a:r>
            <a:endParaRPr/>
          </a:p>
          <a:p>
            <a:pPr marL="0" lvl="0" indent="0" algn="l" rtl="0">
              <a:spcBef>
                <a:spcPts val="0"/>
              </a:spcBef>
              <a:spcAft>
                <a:spcPts val="0"/>
              </a:spcAft>
              <a:buNone/>
            </a:pPr>
            <a:r>
              <a:rPr lang="en-US" sz="1200"/>
              <a:t>Walk through the journey from Government priorities to roles/functions, CBPs, TI-relevant demand, intervention design, the capability mobilised through UNNATI Exchange, and institutional delivery. Emphasise the intended progression to better competencies, governance and citizen outcomes. Programme delivery insights and learning outcomes should inform subsequent capacity-building planning.</a:t>
            </a:r>
            <a:endParaRPr/>
          </a:p>
          <a:p>
            <a:pPr marL="0" lvl="0" indent="0" algn="l" rtl="0">
              <a:spcBef>
                <a:spcPts val="0"/>
              </a:spcBef>
              <a:spcAft>
                <a:spcPts val="0"/>
              </a:spcAft>
              <a:buNone/>
            </a:pPr>
            <a:endParaRPr/>
          </a:p>
          <a:p>
            <a:pPr marL="0" lvl="0" indent="0" algn="l" rtl="0">
              <a:spcBef>
                <a:spcPts val="0"/>
              </a:spcBef>
              <a:spcAft>
                <a:spcPts val="0"/>
              </a:spcAft>
              <a:buNone/>
            </a:pPr>
            <a:r>
              <a:rPr lang="en-US" sz="1200"/>
              <a:t>Source: UNNATI_Presentation_AI_Brief(1).md</a:t>
            </a:r>
            <a:endParaRPr/>
          </a:p>
          <a:p>
            <a:pPr marL="0" lvl="0" indent="0" algn="l" rtl="0">
              <a:spcBef>
                <a:spcPts val="0"/>
              </a:spcBef>
              <a:spcAft>
                <a:spcPts val="0"/>
              </a:spcAft>
              <a:buNone/>
            </a:pPr>
            <a:r>
              <a:rPr lang="en-US" sz="1200"/>
              <a:t>Supporting source: UNNATI Concept Note, Sections III–V.</a:t>
            </a:r>
            <a:endParaRPr/>
          </a:p>
        </p:txBody>
      </p:sp>
      <p:sp>
        <p:nvSpPr>
          <p:cNvPr id="330" name="Google Shape;330;h5a9e6ea33f4bf37c_3_37:notes"/>
          <p:cNvSpPr txBox="1">
            <a:spLocks noGrp="1"/>
          </p:cNvSpPr>
          <p:nvPr>
            <p:ph type="sldNum" idx="12"/>
          </p:nvPr>
        </p:nvSpPr>
        <p:spPr>
          <a:xfrm>
            <a:off x="0" y="0"/>
            <a:ext cx="3000000" cy="3999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h5a9e6ea33f4bf37c_3_84: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80" name="Google Shape;380;h5a9e6ea33f4bf37c_3_84:notes"/>
          <p:cNvSpPr txBox="1">
            <a:spLocks noGrp="1"/>
          </p:cNvSpPr>
          <p:nvPr>
            <p:ph type="body" idx="1"/>
          </p:nvPr>
        </p:nvSpPr>
        <p:spPr>
          <a:xfrm>
            <a:off x="0" y="0"/>
            <a:ext cx="3000000" cy="3999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Suggested time: 3 minutes.</a:t>
            </a:r>
            <a:endParaRPr/>
          </a:p>
          <a:p>
            <a:pPr marL="0" lvl="0" indent="0" algn="l" rtl="0">
              <a:spcBef>
                <a:spcPts val="0"/>
              </a:spcBef>
              <a:spcAft>
                <a:spcPts val="0"/>
              </a:spcAft>
              <a:buNone/>
            </a:pPr>
            <a:r>
              <a:rPr lang="en-US" sz="1200"/>
              <a:t>Present the three institutional capabilities. Understanding demand means knowing required capabilities, roles and officials. Translating demand includes deciding which requirements belong within the TI mandate and designing a suitable intervention. Effective delivery requires the ability to build capability internally or access it through the ecosystem.</a:t>
            </a:r>
            <a:endParaRPr/>
          </a:p>
          <a:p>
            <a:pPr marL="0" lvl="0" indent="0" algn="l" rtl="0">
              <a:spcBef>
                <a:spcPts val="0"/>
              </a:spcBef>
              <a:spcAft>
                <a:spcPts val="0"/>
              </a:spcAft>
              <a:buNone/>
            </a:pPr>
            <a:endParaRPr/>
          </a:p>
          <a:p>
            <a:pPr marL="0" lvl="0" indent="0" algn="l" rtl="0">
              <a:spcBef>
                <a:spcPts val="0"/>
              </a:spcBef>
              <a:spcAft>
                <a:spcPts val="0"/>
              </a:spcAft>
              <a:buNone/>
            </a:pPr>
            <a:r>
              <a:rPr lang="en-US" sz="1200"/>
              <a:t>Source: UNNATI_Presentation_AI_Brief(1).md</a:t>
            </a:r>
            <a:endParaRPr/>
          </a:p>
          <a:p>
            <a:pPr marL="0" lvl="0" indent="0" algn="l" rtl="0">
              <a:spcBef>
                <a:spcPts val="0"/>
              </a:spcBef>
              <a:spcAft>
                <a:spcPts val="0"/>
              </a:spcAft>
              <a:buNone/>
            </a:pPr>
            <a:r>
              <a:rPr lang="en-US" sz="1200"/>
              <a:t>Supporting source: UNNATI Concept Note, 02.09.26, Sections I–V.</a:t>
            </a:r>
            <a:endParaRPr/>
          </a:p>
        </p:txBody>
      </p:sp>
      <p:sp>
        <p:nvSpPr>
          <p:cNvPr id="381" name="Google Shape;381;h5a9e6ea33f4bf37c_3_84:notes"/>
          <p:cNvSpPr txBox="1">
            <a:spLocks noGrp="1"/>
          </p:cNvSpPr>
          <p:nvPr>
            <p:ph type="sldNum" idx="12"/>
          </p:nvPr>
        </p:nvSpPr>
        <p:spPr>
          <a:xfrm>
            <a:off x="0" y="0"/>
            <a:ext cx="3000000" cy="3999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h5a9e6ea33f4bf37c_3_108: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05" name="Google Shape;405;h5a9e6ea33f4bf37c_3_108:notes"/>
          <p:cNvSpPr txBox="1">
            <a:spLocks noGrp="1"/>
          </p:cNvSpPr>
          <p:nvPr>
            <p:ph type="body" idx="1"/>
          </p:nvPr>
        </p:nvSpPr>
        <p:spPr>
          <a:xfrm>
            <a:off x="0" y="0"/>
            <a:ext cx="3000000" cy="3999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Suggested time: 2 minutes.</a:t>
            </a:r>
            <a:endParaRPr/>
          </a:p>
          <a:p>
            <a:pPr marL="0" lvl="0" indent="0" algn="l" rtl="0">
              <a:spcBef>
                <a:spcPts val="0"/>
              </a:spcBef>
              <a:spcAft>
                <a:spcPts val="0"/>
              </a:spcAft>
              <a:buNone/>
            </a:pPr>
            <a:r>
              <a:rPr lang="en-US" sz="1200"/>
              <a:t>Use this as the session anchor. CBPs identify role-based requirements. UNNATI Demand Intelligence determines their relevance to each institution. The TI uses this demand to design interventions. UNNATI Exchange helps it access the faculty, content and facilities needed for delivery.</a:t>
            </a:r>
            <a:endParaRPr/>
          </a:p>
          <a:p>
            <a:pPr marL="0" lvl="0" indent="0" algn="l" rtl="0">
              <a:spcBef>
                <a:spcPts val="0"/>
              </a:spcBef>
              <a:spcAft>
                <a:spcPts val="0"/>
              </a:spcAft>
              <a:buNone/>
            </a:pPr>
            <a:endParaRPr/>
          </a:p>
          <a:p>
            <a:pPr marL="0" lvl="0" indent="0" algn="l" rtl="0">
              <a:spcBef>
                <a:spcPts val="0"/>
              </a:spcBef>
              <a:spcAft>
                <a:spcPts val="0"/>
              </a:spcAft>
              <a:buNone/>
            </a:pPr>
            <a:r>
              <a:rPr lang="en-US" sz="1200"/>
              <a:t>Source: UNNATI_Presentation_AI_Brief(1).md</a:t>
            </a:r>
            <a:endParaRPr/>
          </a:p>
          <a:p>
            <a:pPr marL="0" lvl="0" indent="0" algn="l" rtl="0">
              <a:spcBef>
                <a:spcPts val="0"/>
              </a:spcBef>
              <a:spcAft>
                <a:spcPts val="0"/>
              </a:spcAft>
              <a:buNone/>
            </a:pPr>
            <a:r>
              <a:rPr lang="en-US" sz="1200"/>
              <a:t>Supporting source: UNNATI Concept Note, 02.09.26, Sections I–V.</a:t>
            </a:r>
            <a:endParaRPr/>
          </a:p>
        </p:txBody>
      </p:sp>
      <p:sp>
        <p:nvSpPr>
          <p:cNvPr id="406" name="Google Shape;406;h5a9e6ea33f4bf37c_3_108:notes"/>
          <p:cNvSpPr txBox="1">
            <a:spLocks noGrp="1"/>
          </p:cNvSpPr>
          <p:nvPr>
            <p:ph type="sldNum" idx="12"/>
          </p:nvPr>
        </p:nvSpPr>
        <p:spPr>
          <a:xfrm>
            <a:off x="0" y="0"/>
            <a:ext cx="3000000" cy="3999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h5a9e6ea33f4bf37c_3_133: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31" name="Google Shape;431;h5a9e6ea33f4bf37c_3_133:notes"/>
          <p:cNvSpPr txBox="1">
            <a:spLocks noGrp="1"/>
          </p:cNvSpPr>
          <p:nvPr>
            <p:ph type="body" idx="1"/>
          </p:nvPr>
        </p:nvSpPr>
        <p:spPr>
          <a:xfrm>
            <a:off x="0" y="0"/>
            <a:ext cx="3000000" cy="3999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Suggested time: 3 minutes.</a:t>
            </a:r>
            <a:endParaRPr/>
          </a:p>
          <a:p>
            <a:pPr marL="0" lvl="0" indent="0" algn="l" rtl="0">
              <a:spcBef>
                <a:spcPts val="0"/>
              </a:spcBef>
              <a:spcAft>
                <a:spcPts val="0"/>
              </a:spcAft>
              <a:buNone/>
            </a:pPr>
            <a:r>
              <a:rPr lang="en-US"/>
              <a:t>Traditional Training Needs Analysis is often periodic, institution-led and intensive. CBPs allow demand to start with Government work: priorities, roles, functions and competencies. Functional, Behavioural and Domain are competency categories. A role requirement is not proof that every role-holder has an assessed gap.</a:t>
            </a:r>
            <a:endParaRPr/>
          </a:p>
          <a:p>
            <a:pPr marL="0" lvl="0" indent="0" algn="l" rtl="0">
              <a:spcBef>
                <a:spcPts val="0"/>
              </a:spcBef>
              <a:spcAft>
                <a:spcPts val="0"/>
              </a:spcAft>
              <a:buNone/>
            </a:pPr>
            <a:endParaRPr/>
          </a:p>
          <a:p>
            <a:pPr marL="0" lvl="0" indent="0" algn="l" rtl="0">
              <a:spcBef>
                <a:spcPts val="0"/>
              </a:spcBef>
              <a:spcAft>
                <a:spcPts val="0"/>
              </a:spcAft>
              <a:buNone/>
            </a:pPr>
            <a:r>
              <a:rPr lang="en-US"/>
              <a:t>Source: UNNATI_Presentation_AI_Brief(1).md</a:t>
            </a:r>
            <a:endParaRPr/>
          </a:p>
          <a:p>
            <a:pPr marL="0" lvl="0" indent="0" algn="l" rtl="0">
              <a:spcBef>
                <a:spcPts val="0"/>
              </a:spcBef>
              <a:spcAft>
                <a:spcPts val="0"/>
              </a:spcAft>
              <a:buNone/>
            </a:pPr>
            <a:r>
              <a:rPr lang="en-US"/>
              <a:t>Supporting source: UNNATI Concept Note, Sections IV–V. UNNATI: From CBPs to training demand, Reference note, Section 1.</a:t>
            </a:r>
            <a:endParaRPr/>
          </a:p>
          <a:p>
            <a:pPr marL="0" lvl="0" indent="0" algn="l" rtl="0">
              <a:spcBef>
                <a:spcPts val="0"/>
              </a:spcBef>
              <a:spcAft>
                <a:spcPts val="0"/>
              </a:spcAft>
              <a:buNone/>
            </a:pPr>
            <a:endParaRPr/>
          </a:p>
          <a:p>
            <a:pPr marL="0" lvl="0" indent="0" algn="l" rtl="0">
              <a:spcBef>
                <a:spcPts val="0"/>
              </a:spcBef>
              <a:spcAft>
                <a:spcPts val="0"/>
              </a:spcAft>
              <a:buNone/>
            </a:pPr>
            <a:r>
              <a:rPr lang="en-US"/>
              <a:t>CBP updation alrearts to be sent to instiues on quartelt basis: CBP improvement good practices, how to improve upon the CBP creation and updation, what add quality to CBP</a:t>
            </a:r>
            <a:endParaRPr/>
          </a:p>
        </p:txBody>
      </p:sp>
      <p:sp>
        <p:nvSpPr>
          <p:cNvPr id="432" name="Google Shape;432;h5a9e6ea33f4bf37c_3_133:notes"/>
          <p:cNvSpPr txBox="1">
            <a:spLocks noGrp="1"/>
          </p:cNvSpPr>
          <p:nvPr>
            <p:ph type="sldNum" idx="12"/>
          </p:nvPr>
        </p:nvSpPr>
        <p:spPr>
          <a:xfrm>
            <a:off x="0" y="0"/>
            <a:ext cx="3000000" cy="3999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h5a9e6ea33f4bf37c_3_154: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53" name="Google Shape;453;h5a9e6ea33f4bf37c_3_154:notes"/>
          <p:cNvSpPr txBox="1">
            <a:spLocks noGrp="1"/>
          </p:cNvSpPr>
          <p:nvPr>
            <p:ph type="body" idx="1"/>
          </p:nvPr>
        </p:nvSpPr>
        <p:spPr>
          <a:xfrm>
            <a:off x="0" y="0"/>
            <a:ext cx="3000000" cy="3999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Suggested time: 5 minutes, including demonstration.</a:t>
            </a:r>
            <a:endParaRPr/>
          </a:p>
          <a:p>
            <a:pPr marL="0" lvl="0" indent="0" algn="l" rtl="0">
              <a:spcBef>
                <a:spcPts val="0"/>
              </a:spcBef>
              <a:spcAft>
                <a:spcPts val="0"/>
              </a:spcAft>
              <a:buNone/>
            </a:pPr>
            <a:r>
              <a:rPr lang="en-US" sz="1200"/>
              <a:t>Demonstrate Capacity Building Plan creation on iGOT Karmayogi. Follow one role through its functions and competency requirements. Explain the relevant classification and learning requirements using the live platform. Return to the deck to consider how institutions identify which demand falls within their mandate.</a:t>
            </a:r>
            <a:endParaRPr/>
          </a:p>
          <a:p>
            <a:pPr marL="0" lvl="0" indent="0" algn="l" rtl="0">
              <a:spcBef>
                <a:spcPts val="0"/>
              </a:spcBef>
              <a:spcAft>
                <a:spcPts val="0"/>
              </a:spcAft>
              <a:buNone/>
            </a:pPr>
            <a:endParaRPr/>
          </a:p>
          <a:p>
            <a:pPr marL="0" lvl="0" indent="0" algn="l" rtl="0">
              <a:spcBef>
                <a:spcPts val="0"/>
              </a:spcBef>
              <a:spcAft>
                <a:spcPts val="0"/>
              </a:spcAft>
              <a:buNone/>
            </a:pPr>
            <a:r>
              <a:rPr lang="en-US" sz="1200"/>
              <a:t>Source: UNNATI_Presentation_AI_Brief(1).md</a:t>
            </a:r>
            <a:endParaRPr/>
          </a:p>
          <a:p>
            <a:pPr marL="0" lvl="0" indent="0" algn="l" rtl="0">
              <a:spcBef>
                <a:spcPts val="0"/>
              </a:spcBef>
              <a:spcAft>
                <a:spcPts val="0"/>
              </a:spcAft>
              <a:buNone/>
            </a:pPr>
            <a:r>
              <a:rPr lang="en-US" sz="1200"/>
              <a:t>Supporting source: UNNATI Concept Note, 02.09.26, Sections I–V.</a:t>
            </a:r>
            <a:endParaRPr/>
          </a:p>
        </p:txBody>
      </p:sp>
      <p:sp>
        <p:nvSpPr>
          <p:cNvPr id="454" name="Google Shape;454;h5a9e6ea33f4bf37c_3_154:notes"/>
          <p:cNvSpPr txBox="1">
            <a:spLocks noGrp="1"/>
          </p:cNvSpPr>
          <p:nvPr>
            <p:ph type="sldNum" idx="12"/>
          </p:nvPr>
        </p:nvSpPr>
        <p:spPr>
          <a:xfrm>
            <a:off x="0" y="0"/>
            <a:ext cx="3000000" cy="3999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h5a9e6ea33f4bf37c_3_165: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65" name="Google Shape;465;h5a9e6ea33f4bf37c_3_165:notes"/>
          <p:cNvSpPr txBox="1">
            <a:spLocks noGrp="1"/>
          </p:cNvSpPr>
          <p:nvPr>
            <p:ph type="body" idx="1"/>
          </p:nvPr>
        </p:nvSpPr>
        <p:spPr>
          <a:xfrm>
            <a:off x="0" y="0"/>
            <a:ext cx="3000000" cy="3999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Suggested time: 3 minutes.</a:t>
            </a:r>
            <a:endParaRPr/>
          </a:p>
          <a:p>
            <a:pPr marL="0" lvl="0" indent="0" algn="l" rtl="0">
              <a:spcBef>
                <a:spcPts val="0"/>
              </a:spcBef>
              <a:spcAft>
                <a:spcPts val="0"/>
              </a:spcAft>
              <a:buNone/>
            </a:pPr>
            <a:r>
              <a:rPr lang="en-US" sz="1200"/>
              <a:t>A CBP identifies Government requirements. The TI profile identifies the workforce and subject remit it serves. Mandate comes first: cadre/service for CTIs, State workforce for ATIs, sector and audience for domain TIs, and the applicable remit for other categories. Approved geography, roles/officer groups and STO conditions refine relevance. Existing courses, faculty and facilities do not gate demand. Unknown conditions need clarification. Matching does not allocate exclusive delivery responsibility. Functional and Behavioural STO comes from the CBP; Domain STO is derived from role/function context and reviewed.</a:t>
            </a:r>
            <a:endParaRPr/>
          </a:p>
          <a:p>
            <a:pPr marL="0" lvl="0" indent="0" algn="l" rtl="0">
              <a:spcBef>
                <a:spcPts val="0"/>
              </a:spcBef>
              <a:spcAft>
                <a:spcPts val="0"/>
              </a:spcAft>
              <a:buNone/>
            </a:pPr>
            <a:endParaRPr/>
          </a:p>
          <a:p>
            <a:pPr marL="0" lvl="0" indent="0" algn="l" rtl="0">
              <a:spcBef>
                <a:spcPts val="0"/>
              </a:spcBef>
              <a:spcAft>
                <a:spcPts val="0"/>
              </a:spcAft>
              <a:buNone/>
            </a:pPr>
            <a:r>
              <a:rPr lang="en-US" sz="1200"/>
              <a:t>Source: UNNATI_Presentation_AI_Brief(1).md</a:t>
            </a:r>
            <a:endParaRPr/>
          </a:p>
          <a:p>
            <a:pPr marL="0" lvl="0" indent="0" algn="l" rtl="0">
              <a:spcBef>
                <a:spcPts val="0"/>
              </a:spcBef>
              <a:spcAft>
                <a:spcPts val="0"/>
              </a:spcAft>
              <a:buNone/>
            </a:pPr>
            <a:r>
              <a:rPr lang="en-US" sz="1200"/>
              <a:t>Supporting source: UNNATI: From CBPs to training demand, Reference note, Sections 1–3.</a:t>
            </a:r>
            <a:endParaRPr/>
          </a:p>
        </p:txBody>
      </p:sp>
      <p:sp>
        <p:nvSpPr>
          <p:cNvPr id="466" name="Google Shape;466;h5a9e6ea33f4bf37c_3_165:notes"/>
          <p:cNvSpPr txBox="1">
            <a:spLocks noGrp="1"/>
          </p:cNvSpPr>
          <p:nvPr>
            <p:ph type="sldNum" idx="12"/>
          </p:nvPr>
        </p:nvSpPr>
        <p:spPr>
          <a:xfrm>
            <a:off x="0" y="0"/>
            <a:ext cx="3000000" cy="3999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h5a9e6ea33f4bf37c_3_183: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84" name="Google Shape;484;h5a9e6ea33f4bf37c_3_183:notes"/>
          <p:cNvSpPr txBox="1">
            <a:spLocks noGrp="1"/>
          </p:cNvSpPr>
          <p:nvPr>
            <p:ph type="body" idx="1"/>
          </p:nvPr>
        </p:nvSpPr>
        <p:spPr>
          <a:xfrm>
            <a:off x="0" y="0"/>
            <a:ext cx="3000000" cy="3999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Suggested time: 4 minutes, including demonstration.</a:t>
            </a:r>
            <a:endParaRPr/>
          </a:p>
          <a:p>
            <a:pPr marL="0" lvl="0" indent="0" algn="l" rtl="0">
              <a:spcBef>
                <a:spcPts val="0"/>
              </a:spcBef>
              <a:spcAft>
                <a:spcPts val="0"/>
              </a:spcAft>
              <a:buNone/>
            </a:pPr>
            <a:r>
              <a:rPr lang="en-US" sz="1200"/>
              <a:t>Show a TI-specific demand dashboard. Identify the competency, source department, roles/cadres and application context. Distinguish Strategic/Tactical/Operational application from officer seniority or proficiency. Potential learning cohorts remain proposals for review. Do not infer participant numbers or assessed individual gaps from role requirements alone.</a:t>
            </a:r>
            <a:endParaRPr/>
          </a:p>
          <a:p>
            <a:pPr marL="0" lvl="0" indent="0" algn="l" rtl="0">
              <a:spcBef>
                <a:spcPts val="0"/>
              </a:spcBef>
              <a:spcAft>
                <a:spcPts val="0"/>
              </a:spcAft>
              <a:buNone/>
            </a:pPr>
            <a:endParaRPr/>
          </a:p>
          <a:p>
            <a:pPr marL="0" lvl="0" indent="0" algn="l" rtl="0">
              <a:spcBef>
                <a:spcPts val="0"/>
              </a:spcBef>
              <a:spcAft>
                <a:spcPts val="0"/>
              </a:spcAft>
              <a:buNone/>
            </a:pPr>
            <a:r>
              <a:rPr lang="en-US" sz="1200"/>
              <a:t>Source: UNNATI_Presentation_AI_Brief(1).md</a:t>
            </a:r>
            <a:endParaRPr/>
          </a:p>
          <a:p>
            <a:pPr marL="0" lvl="0" indent="0" algn="l" rtl="0">
              <a:spcBef>
                <a:spcPts val="0"/>
              </a:spcBef>
              <a:spcAft>
                <a:spcPts val="0"/>
              </a:spcAft>
              <a:buNone/>
            </a:pPr>
            <a:r>
              <a:rPr lang="en-US" sz="1200"/>
              <a:t>Supporting source: UNNATI: From CBPs to training demand, Reference note, Sections 2–3.</a:t>
            </a:r>
            <a:endParaRPr/>
          </a:p>
        </p:txBody>
      </p:sp>
      <p:sp>
        <p:nvSpPr>
          <p:cNvPr id="485" name="Google Shape;485;h5a9e6ea33f4bf37c_3_183:notes"/>
          <p:cNvSpPr txBox="1">
            <a:spLocks noGrp="1"/>
          </p:cNvSpPr>
          <p:nvPr>
            <p:ph type="sldNum" idx="12"/>
          </p:nvPr>
        </p:nvSpPr>
        <p:spPr>
          <a:xfrm>
            <a:off x="0" y="0"/>
            <a:ext cx="3000000" cy="3999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h5a9e6ea33f4bf37c_3_196: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98" name="Google Shape;498;h5a9e6ea33f4bf37c_3_196:notes"/>
          <p:cNvSpPr txBox="1">
            <a:spLocks noGrp="1"/>
          </p:cNvSpPr>
          <p:nvPr>
            <p:ph type="body" idx="1"/>
          </p:nvPr>
        </p:nvSpPr>
        <p:spPr>
          <a:xfrm>
            <a:off x="0" y="0"/>
            <a:ext cx="3000000" cy="3999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Suggested time: 3 minutes.</a:t>
            </a:r>
            <a:endParaRPr/>
          </a:p>
          <a:p>
            <a:pPr marL="0" lvl="0" indent="0" algn="l" rtl="0">
              <a:spcBef>
                <a:spcPts val="0"/>
              </a:spcBef>
              <a:spcAft>
                <a:spcPts val="0"/>
              </a:spcAft>
              <a:buNone/>
            </a:pPr>
            <a:r>
              <a:rPr lang="en-US" sz="1200"/>
              <a:t>The institution chooses an appropriate learning intervention. A course is one option alongside workshops, simulation, field learning and blended programmes. It then identifies content design, expertise, facilities, digital capability and partnership requirements. The institution can develop these capabilities internally or access them through the wider ecosystem.</a:t>
            </a:r>
            <a:endParaRPr/>
          </a:p>
          <a:p>
            <a:pPr marL="0" lvl="0" indent="0" algn="l" rtl="0">
              <a:spcBef>
                <a:spcPts val="0"/>
              </a:spcBef>
              <a:spcAft>
                <a:spcPts val="0"/>
              </a:spcAft>
              <a:buNone/>
            </a:pPr>
            <a:endParaRPr/>
          </a:p>
          <a:p>
            <a:pPr marL="0" lvl="0" indent="0" algn="l" rtl="0">
              <a:spcBef>
                <a:spcPts val="0"/>
              </a:spcBef>
              <a:spcAft>
                <a:spcPts val="0"/>
              </a:spcAft>
              <a:buNone/>
            </a:pPr>
            <a:r>
              <a:rPr lang="en-US" sz="1200"/>
              <a:t>Source: UNNATI_Presentation_AI_Brief(1).md</a:t>
            </a:r>
            <a:endParaRPr/>
          </a:p>
          <a:p>
            <a:pPr marL="0" lvl="0" indent="0" algn="l" rtl="0">
              <a:spcBef>
                <a:spcPts val="0"/>
              </a:spcBef>
              <a:spcAft>
                <a:spcPts val="0"/>
              </a:spcAft>
              <a:buNone/>
            </a:pPr>
            <a:r>
              <a:rPr lang="en-US" sz="1200"/>
              <a:t>Supporting source: UNNATI Concept Note, 02.09.26, Sections I–V.</a:t>
            </a:r>
            <a:endParaRPr/>
          </a:p>
        </p:txBody>
      </p:sp>
      <p:sp>
        <p:nvSpPr>
          <p:cNvPr id="499" name="Google Shape;499;h5a9e6ea33f4bf37c_3_196:notes"/>
          <p:cNvSpPr txBox="1">
            <a:spLocks noGrp="1"/>
          </p:cNvSpPr>
          <p:nvPr>
            <p:ph type="sldNum" idx="12"/>
          </p:nvPr>
        </p:nvSpPr>
        <p:spPr>
          <a:xfrm>
            <a:off x="0" y="0"/>
            <a:ext cx="3000000" cy="3999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h5a9e6ea33f4bf37c_3_216: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19" name="Google Shape;519;h5a9e6ea33f4bf37c_3_216:notes"/>
          <p:cNvSpPr txBox="1">
            <a:spLocks noGrp="1"/>
          </p:cNvSpPr>
          <p:nvPr>
            <p:ph type="body" idx="1"/>
          </p:nvPr>
        </p:nvSpPr>
        <p:spPr>
          <a:xfrm>
            <a:off x="0" y="0"/>
            <a:ext cx="3000000" cy="3999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Suggested time: 3 minutes.</a:t>
            </a:r>
            <a:endParaRPr/>
          </a:p>
          <a:p>
            <a:pPr marL="0" lvl="0" indent="0" algn="l" rtl="0">
              <a:spcBef>
                <a:spcPts val="0"/>
              </a:spcBef>
              <a:spcAft>
                <a:spcPts val="0"/>
              </a:spcAft>
              <a:buNone/>
            </a:pPr>
            <a:r>
              <a:rPr lang="en-US" sz="1200"/>
              <a:t>Explain the three shared resource pools: courses/content, faculty/subject matter experts, and infrastructure. Institutions may both contribute to and draw from these pools. The Exchange supports a collaborative network. The expected benefits are faster response, reduced duplication, better utilisation of public capacity, and improved quality and reach.</a:t>
            </a:r>
            <a:endParaRPr/>
          </a:p>
          <a:p>
            <a:pPr marL="0" lvl="0" indent="0" algn="l" rtl="0">
              <a:spcBef>
                <a:spcPts val="0"/>
              </a:spcBef>
              <a:spcAft>
                <a:spcPts val="0"/>
              </a:spcAft>
              <a:buNone/>
            </a:pPr>
            <a:endParaRPr/>
          </a:p>
          <a:p>
            <a:pPr marL="0" lvl="0" indent="0" algn="l" rtl="0">
              <a:spcBef>
                <a:spcPts val="0"/>
              </a:spcBef>
              <a:spcAft>
                <a:spcPts val="0"/>
              </a:spcAft>
              <a:buNone/>
            </a:pPr>
            <a:r>
              <a:rPr lang="en-US" sz="1200"/>
              <a:t>Source: UNNATI_Presentation_AI_Brief(1).md</a:t>
            </a:r>
            <a:endParaRPr/>
          </a:p>
          <a:p>
            <a:pPr marL="0" lvl="0" indent="0" algn="l" rtl="0">
              <a:spcBef>
                <a:spcPts val="0"/>
              </a:spcBef>
              <a:spcAft>
                <a:spcPts val="0"/>
              </a:spcAft>
              <a:buNone/>
            </a:pPr>
            <a:r>
              <a:rPr lang="en-US" sz="1200"/>
              <a:t>Supporting source: UNNATI Concept Note, Sections III and VII.</a:t>
            </a:r>
            <a:endParaRPr/>
          </a:p>
        </p:txBody>
      </p:sp>
      <p:sp>
        <p:nvSpPr>
          <p:cNvPr id="520" name="Google Shape;520;h5a9e6ea33f4bf37c_3_216:notes"/>
          <p:cNvSpPr txBox="1">
            <a:spLocks noGrp="1"/>
          </p:cNvSpPr>
          <p:nvPr>
            <p:ph type="sldNum" idx="12"/>
          </p:nvPr>
        </p:nvSpPr>
        <p:spPr>
          <a:xfrm>
            <a:off x="0" y="0"/>
            <a:ext cx="3000000" cy="3999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Google Shape;543;h5a9e6ea33f4bf37c_4_204:notes"/>
          <p:cNvSpPr>
            <a:spLocks noGrp="1" noRot="1" noChangeAspect="1"/>
          </p:cNvSpPr>
          <p:nvPr>
            <p:ph type="sldImg" idx="2"/>
          </p:nvPr>
        </p:nvSpPr>
        <p:spPr>
          <a:xfrm>
            <a:off x="-1166813" y="0"/>
            <a:ext cx="5334000" cy="30003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44" name="Google Shape;544;h5a9e6ea33f4bf37c_4_204: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100"/>
              <a:buNone/>
            </a:pPr>
            <a:endParaRPr sz="1200">
              <a:solidFill>
                <a:schemeClr val="dk1"/>
              </a:solidFill>
              <a:latin typeface="Arial"/>
              <a:ea typeface="Arial"/>
              <a:cs typeface="Arial"/>
              <a:sym typeface="Arial"/>
            </a:endParaRPr>
          </a:p>
        </p:txBody>
      </p:sp>
      <p:sp>
        <p:nvSpPr>
          <p:cNvPr id="545" name="Google Shape;545;h5a9e6ea33f4bf37c_4_204: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Arial"/>
                <a:ea typeface="Arial"/>
                <a:cs typeface="Arial"/>
                <a:sym typeface="Arial"/>
              </a:rPr>
              <a:t>23</a:t>
            </a:fld>
            <a:endParaRPr sz="18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4"/>
        <p:cNvGrpSpPr/>
        <p:nvPr/>
      </p:nvGrpSpPr>
      <p:grpSpPr>
        <a:xfrm>
          <a:off x="0" y="0"/>
          <a:ext cx="0" cy="0"/>
          <a:chOff x="0" y="0"/>
          <a:chExt cx="0" cy="0"/>
        </a:xfrm>
      </p:grpSpPr>
      <p:sp>
        <p:nvSpPr>
          <p:cNvPr id="555" name="Google Shape;555;g3f7496e1ded_0_12: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56" name="Google Shape;556;g3f7496e1ded_0_12: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100"/>
              <a:buNone/>
            </a:pPr>
            <a:endParaRPr sz="1200">
              <a:solidFill>
                <a:schemeClr val="dk1"/>
              </a:solidFill>
              <a:latin typeface="Arial"/>
              <a:ea typeface="Arial"/>
              <a:cs typeface="Arial"/>
              <a:sym typeface="Arial"/>
            </a:endParaRPr>
          </a:p>
        </p:txBody>
      </p:sp>
      <p:sp>
        <p:nvSpPr>
          <p:cNvPr id="557" name="Google Shape;557;g3f7496e1ded_0_12: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Arial"/>
                <a:ea typeface="Arial"/>
                <a:cs typeface="Arial"/>
                <a:sym typeface="Arial"/>
              </a:rPr>
              <a:t>24</a:t>
            </a:fld>
            <a:endParaRPr sz="18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p:cNvGrpSpPr/>
        <p:nvPr/>
      </p:nvGrpSpPr>
      <p:grpSpPr>
        <a:xfrm>
          <a:off x="0" y="0"/>
          <a:ext cx="0" cy="0"/>
          <a:chOff x="0" y="0"/>
          <a:chExt cx="0" cy="0"/>
        </a:xfrm>
      </p:grpSpPr>
      <p:sp>
        <p:nvSpPr>
          <p:cNvPr id="565" name="Google Shape;565;g3f76780d05a_1_49: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66" name="Google Shape;566;g3f76780d05a_1_49: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100"/>
              <a:buNone/>
            </a:pPr>
            <a:endParaRPr sz="1200">
              <a:solidFill>
                <a:schemeClr val="dk1"/>
              </a:solidFill>
              <a:latin typeface="Arial"/>
              <a:ea typeface="Arial"/>
              <a:cs typeface="Arial"/>
              <a:sym typeface="Arial"/>
            </a:endParaRPr>
          </a:p>
        </p:txBody>
      </p:sp>
      <p:sp>
        <p:nvSpPr>
          <p:cNvPr id="567" name="Google Shape;567;g3f76780d05a_1_49: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Arial"/>
                <a:ea typeface="Arial"/>
                <a:cs typeface="Arial"/>
                <a:sym typeface="Arial"/>
              </a:rPr>
              <a:t>25</a:t>
            </a:fld>
            <a:endParaRPr sz="18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2"/>
        <p:cNvGrpSpPr/>
        <p:nvPr/>
      </p:nvGrpSpPr>
      <p:grpSpPr>
        <a:xfrm>
          <a:off x="0" y="0"/>
          <a:ext cx="0" cy="0"/>
          <a:chOff x="0" y="0"/>
          <a:chExt cx="0" cy="0"/>
        </a:xfrm>
      </p:grpSpPr>
      <p:sp>
        <p:nvSpPr>
          <p:cNvPr id="573" name="Google Shape;573;g3f7496e1ded_0_31: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74" name="Google Shape;574;g3f7496e1ded_0_31: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100"/>
              <a:buNone/>
            </a:pPr>
            <a:endParaRPr sz="1200">
              <a:solidFill>
                <a:schemeClr val="dk1"/>
              </a:solidFill>
              <a:latin typeface="Arial"/>
              <a:ea typeface="Arial"/>
              <a:cs typeface="Arial"/>
              <a:sym typeface="Arial"/>
            </a:endParaRPr>
          </a:p>
        </p:txBody>
      </p:sp>
      <p:sp>
        <p:nvSpPr>
          <p:cNvPr id="575" name="Google Shape;575;g3f7496e1ded_0_31: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Arial"/>
                <a:ea typeface="Arial"/>
                <a:cs typeface="Arial"/>
                <a:sym typeface="Arial"/>
              </a:rPr>
              <a:t>26</a:t>
            </a:fld>
            <a:endParaRPr sz="18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0"/>
        <p:cNvGrpSpPr/>
        <p:nvPr/>
      </p:nvGrpSpPr>
      <p:grpSpPr>
        <a:xfrm>
          <a:off x="0" y="0"/>
          <a:ext cx="0" cy="0"/>
          <a:chOff x="0" y="0"/>
          <a:chExt cx="0" cy="0"/>
        </a:xfrm>
      </p:grpSpPr>
      <p:sp>
        <p:nvSpPr>
          <p:cNvPr id="581" name="Google Shape;581;g3fb5f643a5d_0_230: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82" name="Google Shape;582;g3fb5f643a5d_0_230: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100"/>
              <a:buNone/>
            </a:pPr>
            <a:endParaRPr sz="1200">
              <a:solidFill>
                <a:schemeClr val="dk1"/>
              </a:solidFill>
              <a:latin typeface="Arial"/>
              <a:ea typeface="Arial"/>
              <a:cs typeface="Arial"/>
              <a:sym typeface="Arial"/>
            </a:endParaRPr>
          </a:p>
        </p:txBody>
      </p:sp>
      <p:sp>
        <p:nvSpPr>
          <p:cNvPr id="583" name="Google Shape;583;g3fb5f643a5d_0_230: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Arial"/>
                <a:ea typeface="Arial"/>
                <a:cs typeface="Arial"/>
                <a:sym typeface="Arial"/>
              </a:rPr>
              <a:t>27</a:t>
            </a:fld>
            <a:endParaRPr sz="18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h7fe899fe02202cb_0_0:notes"/>
          <p:cNvSpPr>
            <a:spLocks noGrp="1" noRot="1" noChangeAspect="1"/>
          </p:cNvSpPr>
          <p:nvPr>
            <p:ph type="sldImg" idx="2"/>
          </p:nvPr>
        </p:nvSpPr>
        <p:spPr>
          <a:xfrm>
            <a:off x="-1166813" y="0"/>
            <a:ext cx="5334000" cy="30003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90" name="Google Shape;590;h7fe899fe02202cb_0_0: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100"/>
              <a:buNone/>
            </a:pPr>
            <a:endParaRPr sz="1200">
              <a:solidFill>
                <a:schemeClr val="dk1"/>
              </a:solidFill>
              <a:latin typeface="Arial"/>
              <a:ea typeface="Arial"/>
              <a:cs typeface="Arial"/>
              <a:sym typeface="Arial"/>
            </a:endParaRPr>
          </a:p>
        </p:txBody>
      </p:sp>
      <p:sp>
        <p:nvSpPr>
          <p:cNvPr id="591" name="Google Shape;591;h7fe899fe02202cb_0_0: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Arial"/>
                <a:ea typeface="Arial"/>
                <a:cs typeface="Arial"/>
                <a:sym typeface="Arial"/>
              </a:rPr>
              <a:t>28</a:t>
            </a:fld>
            <a:endParaRPr sz="18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g3f76780d05a_0_0: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98" name="Google Shape;598;g3f76780d05a_0_0: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100"/>
              <a:buNone/>
            </a:pPr>
            <a:endParaRPr sz="1200">
              <a:solidFill>
                <a:schemeClr val="dk1"/>
              </a:solidFill>
              <a:latin typeface="Arial"/>
              <a:ea typeface="Arial"/>
              <a:cs typeface="Arial"/>
              <a:sym typeface="Arial"/>
            </a:endParaRPr>
          </a:p>
        </p:txBody>
      </p:sp>
      <p:sp>
        <p:nvSpPr>
          <p:cNvPr id="599" name="Google Shape;599;g3f76780d05a_0_0: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Arial"/>
                <a:ea typeface="Arial"/>
                <a:cs typeface="Arial"/>
                <a:sym typeface="Arial"/>
              </a:rPr>
              <a:t>29</a:t>
            </a:fld>
            <a:endParaRPr sz="18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4"/>
        <p:cNvGrpSpPr/>
        <p:nvPr/>
      </p:nvGrpSpPr>
      <p:grpSpPr>
        <a:xfrm>
          <a:off x="0" y="0"/>
          <a:ext cx="0" cy="0"/>
          <a:chOff x="0" y="0"/>
          <a:chExt cx="0" cy="0"/>
        </a:xfrm>
      </p:grpSpPr>
      <p:sp>
        <p:nvSpPr>
          <p:cNvPr id="605" name="Google Shape;605;h7fe899fe02202cb_1_0:notes"/>
          <p:cNvSpPr>
            <a:spLocks noGrp="1" noRot="1" noChangeAspect="1"/>
          </p:cNvSpPr>
          <p:nvPr>
            <p:ph type="sldImg" idx="2"/>
          </p:nvPr>
        </p:nvSpPr>
        <p:spPr>
          <a:xfrm>
            <a:off x="1143225" y="914400"/>
            <a:ext cx="4572300" cy="4572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6" name="Google Shape;606;h7fe899fe02202cb_1_0:notes"/>
          <p:cNvSpPr txBox="1">
            <a:spLocks noGrp="1"/>
          </p:cNvSpPr>
          <p:nvPr>
            <p:ph type="body" idx="1"/>
          </p:nvPr>
        </p:nvSpPr>
        <p:spPr>
          <a:xfrm>
            <a:off x="685800" y="5791200"/>
            <a:ext cx="5486400" cy="548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g3f76780d05a_0_15: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12" name="Google Shape;612;g3f76780d05a_0_15: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100"/>
              <a:buNone/>
            </a:pPr>
            <a:endParaRPr sz="1200">
              <a:solidFill>
                <a:schemeClr val="dk1"/>
              </a:solidFill>
              <a:latin typeface="Arial"/>
              <a:ea typeface="Arial"/>
              <a:cs typeface="Arial"/>
              <a:sym typeface="Arial"/>
            </a:endParaRPr>
          </a:p>
        </p:txBody>
      </p:sp>
      <p:sp>
        <p:nvSpPr>
          <p:cNvPr id="613" name="Google Shape;613;g3f76780d05a_0_15: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Arial"/>
                <a:ea typeface="Arial"/>
                <a:cs typeface="Arial"/>
                <a:sym typeface="Arial"/>
              </a:rPr>
              <a:t>31</a:t>
            </a:fld>
            <a:endParaRPr sz="18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8"/>
        <p:cNvGrpSpPr/>
        <p:nvPr/>
      </p:nvGrpSpPr>
      <p:grpSpPr>
        <a:xfrm>
          <a:off x="0" y="0"/>
          <a:ext cx="0" cy="0"/>
          <a:chOff x="0" y="0"/>
          <a:chExt cx="0" cy="0"/>
        </a:xfrm>
      </p:grpSpPr>
      <p:sp>
        <p:nvSpPr>
          <p:cNvPr id="619" name="Google Shape;619;g3f76780d05a_0_35: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20" name="Google Shape;620;g3f76780d05a_0_35: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100"/>
              <a:buNone/>
            </a:pPr>
            <a:endParaRPr sz="1200">
              <a:solidFill>
                <a:schemeClr val="dk1"/>
              </a:solidFill>
              <a:latin typeface="Arial"/>
              <a:ea typeface="Arial"/>
              <a:cs typeface="Arial"/>
              <a:sym typeface="Arial"/>
            </a:endParaRPr>
          </a:p>
        </p:txBody>
      </p:sp>
      <p:sp>
        <p:nvSpPr>
          <p:cNvPr id="621" name="Google Shape;621;g3f76780d05a_0_35: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Arial"/>
                <a:ea typeface="Arial"/>
                <a:cs typeface="Arial"/>
                <a:sym typeface="Arial"/>
              </a:rPr>
              <a:t>32</a:t>
            </a:fld>
            <a:endParaRPr sz="18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6"/>
        <p:cNvGrpSpPr/>
        <p:nvPr/>
      </p:nvGrpSpPr>
      <p:grpSpPr>
        <a:xfrm>
          <a:off x="0" y="0"/>
          <a:ext cx="0" cy="0"/>
          <a:chOff x="0" y="0"/>
          <a:chExt cx="0" cy="0"/>
        </a:xfrm>
      </p:grpSpPr>
      <p:sp>
        <p:nvSpPr>
          <p:cNvPr id="627" name="Google Shape;627;h7fe899fe02202cb_0_17:notes"/>
          <p:cNvSpPr>
            <a:spLocks noGrp="1" noRot="1" noChangeAspect="1"/>
          </p:cNvSpPr>
          <p:nvPr>
            <p:ph type="sldImg" idx="2"/>
          </p:nvPr>
        </p:nvSpPr>
        <p:spPr>
          <a:xfrm>
            <a:off x="-1166813" y="0"/>
            <a:ext cx="5334000" cy="30003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28" name="Google Shape;628;h7fe899fe02202cb_0_17: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100"/>
              <a:buNone/>
            </a:pPr>
            <a:endParaRPr sz="1200">
              <a:solidFill>
                <a:schemeClr val="dk1"/>
              </a:solidFill>
              <a:latin typeface="Arial"/>
              <a:ea typeface="Arial"/>
              <a:cs typeface="Arial"/>
              <a:sym typeface="Arial"/>
            </a:endParaRPr>
          </a:p>
        </p:txBody>
      </p:sp>
      <p:sp>
        <p:nvSpPr>
          <p:cNvPr id="629" name="Google Shape;629;h7fe899fe02202cb_0_17: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Arial"/>
                <a:ea typeface="Arial"/>
                <a:cs typeface="Arial"/>
                <a:sym typeface="Arial"/>
              </a:rPr>
              <a:t>33</a:t>
            </a:fld>
            <a:endParaRPr sz="18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2"/>
        <p:cNvGrpSpPr/>
        <p:nvPr/>
      </p:nvGrpSpPr>
      <p:grpSpPr>
        <a:xfrm>
          <a:off x="0" y="0"/>
          <a:ext cx="0" cy="0"/>
          <a:chOff x="0" y="0"/>
          <a:chExt cx="0" cy="0"/>
        </a:xfrm>
      </p:grpSpPr>
      <p:sp>
        <p:nvSpPr>
          <p:cNvPr id="633" name="Google Shape;633;h7fe899fe02202cb_0_25:notes"/>
          <p:cNvSpPr>
            <a:spLocks noGrp="1" noRot="1" noChangeAspect="1"/>
          </p:cNvSpPr>
          <p:nvPr>
            <p:ph type="sldImg" idx="2"/>
          </p:nvPr>
        </p:nvSpPr>
        <p:spPr>
          <a:xfrm>
            <a:off x="-1166813" y="0"/>
            <a:ext cx="5334000" cy="30003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34" name="Google Shape;634;h7fe899fe02202cb_0_25: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100"/>
              <a:buNone/>
            </a:pPr>
            <a:endParaRPr sz="1200">
              <a:solidFill>
                <a:schemeClr val="dk1"/>
              </a:solidFill>
              <a:latin typeface="Arial"/>
              <a:ea typeface="Arial"/>
              <a:cs typeface="Arial"/>
              <a:sym typeface="Arial"/>
            </a:endParaRPr>
          </a:p>
        </p:txBody>
      </p:sp>
      <p:sp>
        <p:nvSpPr>
          <p:cNvPr id="635" name="Google Shape;635;h7fe899fe02202cb_0_25: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Arial"/>
                <a:ea typeface="Arial"/>
                <a:cs typeface="Arial"/>
                <a:sym typeface="Arial"/>
              </a:rPr>
              <a:t>34</a:t>
            </a:fld>
            <a:endParaRPr sz="18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8"/>
        <p:cNvGrpSpPr/>
        <p:nvPr/>
      </p:nvGrpSpPr>
      <p:grpSpPr>
        <a:xfrm>
          <a:off x="0" y="0"/>
          <a:ext cx="0" cy="0"/>
          <a:chOff x="0" y="0"/>
          <a:chExt cx="0" cy="0"/>
        </a:xfrm>
      </p:grpSpPr>
      <p:sp>
        <p:nvSpPr>
          <p:cNvPr id="639" name="Google Shape;639;g3fabc4ec571_0_17: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40" name="Google Shape;640;g3fabc4ec571_0_17: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100"/>
              <a:buNone/>
            </a:pPr>
            <a:endParaRPr sz="1200">
              <a:solidFill>
                <a:schemeClr val="dk1"/>
              </a:solidFill>
              <a:latin typeface="Arial"/>
              <a:ea typeface="Arial"/>
              <a:cs typeface="Arial"/>
              <a:sym typeface="Arial"/>
            </a:endParaRPr>
          </a:p>
        </p:txBody>
      </p:sp>
      <p:sp>
        <p:nvSpPr>
          <p:cNvPr id="641" name="Google Shape;641;g3fabc4ec571_0_17: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Arial"/>
                <a:ea typeface="Arial"/>
                <a:cs typeface="Arial"/>
                <a:sym typeface="Arial"/>
              </a:rPr>
              <a:t>35</a:t>
            </a:fld>
            <a:endParaRPr sz="18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6"/>
        <p:cNvGrpSpPr/>
        <p:nvPr/>
      </p:nvGrpSpPr>
      <p:grpSpPr>
        <a:xfrm>
          <a:off x="0" y="0"/>
          <a:ext cx="0" cy="0"/>
          <a:chOff x="0" y="0"/>
          <a:chExt cx="0" cy="0"/>
        </a:xfrm>
      </p:grpSpPr>
      <p:sp>
        <p:nvSpPr>
          <p:cNvPr id="647" name="Google Shape;647;g409ecadc3ab_2_163:notes"/>
          <p:cNvSpPr>
            <a:spLocks noGrp="1" noRot="1" noChangeAspect="1"/>
          </p:cNvSpPr>
          <p:nvPr>
            <p:ph type="sldImg" idx="2"/>
          </p:nvPr>
        </p:nvSpPr>
        <p:spPr>
          <a:xfrm>
            <a:off x="-1166813" y="0"/>
            <a:ext cx="5334000" cy="30003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48" name="Google Shape;648;g409ecadc3ab_2_163: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100"/>
              <a:buNone/>
            </a:pPr>
            <a:endParaRPr sz="1200">
              <a:solidFill>
                <a:schemeClr val="dk1"/>
              </a:solidFill>
              <a:latin typeface="Arial"/>
              <a:ea typeface="Arial"/>
              <a:cs typeface="Arial"/>
              <a:sym typeface="Arial"/>
            </a:endParaRPr>
          </a:p>
        </p:txBody>
      </p:sp>
      <p:sp>
        <p:nvSpPr>
          <p:cNvPr id="649" name="Google Shape;649;g409ecadc3ab_2_163: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Arial"/>
                <a:ea typeface="Arial"/>
                <a:cs typeface="Arial"/>
                <a:sym typeface="Arial"/>
              </a:rPr>
              <a:t>36</a:t>
            </a:fld>
            <a:endParaRPr sz="18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8"/>
        <p:cNvGrpSpPr/>
        <p:nvPr/>
      </p:nvGrpSpPr>
      <p:grpSpPr>
        <a:xfrm>
          <a:off x="0" y="0"/>
          <a:ext cx="0" cy="0"/>
          <a:chOff x="0" y="0"/>
          <a:chExt cx="0" cy="0"/>
        </a:xfrm>
      </p:grpSpPr>
      <p:sp>
        <p:nvSpPr>
          <p:cNvPr id="659" name="Google Shape;659;h1d10e0fe2d155b23_1_1: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60" name="Google Shape;660;h1d10e0fe2d155b23_1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2"/>
        <p:cNvGrpSpPr/>
        <p:nvPr/>
      </p:nvGrpSpPr>
      <p:grpSpPr>
        <a:xfrm>
          <a:off x="0" y="0"/>
          <a:ext cx="0" cy="0"/>
          <a:chOff x="0" y="0"/>
          <a:chExt cx="0" cy="0"/>
        </a:xfrm>
      </p:grpSpPr>
      <p:sp>
        <p:nvSpPr>
          <p:cNvPr id="683" name="Google Shape;683;h1d10e0fe2d155b23_1_24:notes"/>
          <p:cNvSpPr>
            <a:spLocks noGrp="1" noRot="1" noChangeAspect="1"/>
          </p:cNvSpPr>
          <p:nvPr>
            <p:ph type="sldImg" idx="2"/>
          </p:nvPr>
        </p:nvSpPr>
        <p:spPr>
          <a:xfrm>
            <a:off x="9144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a:noFill/>
          <a:ln w="16925" cap="flat" cmpd="sng">
            <a:solidFill>
              <a:srgbClr val="000000"/>
            </a:solidFill>
            <a:prstDash val="solid"/>
            <a:round/>
            <a:headEnd type="none" w="sm" len="sm"/>
            <a:tailEnd type="none" w="sm" len="sm"/>
          </a:ln>
        </p:spPr>
      </p:sp>
      <p:sp>
        <p:nvSpPr>
          <p:cNvPr id="684" name="Google Shape;684;h1d10e0fe2d155b23_1_24:notes"/>
          <p:cNvSpPr txBox="1">
            <a:spLocks noGrp="1"/>
          </p:cNvSpPr>
          <p:nvPr>
            <p:ph type="body" idx="1"/>
          </p:nvPr>
        </p:nvSpPr>
        <p:spPr>
          <a:xfrm>
            <a:off x="914400" y="5867400"/>
            <a:ext cx="7315200" cy="4800900"/>
          </a:xfrm>
          <a:prstGeom prst="rect">
            <a:avLst/>
          </a:prstGeom>
          <a:noFill/>
          <a:ln>
            <a:noFill/>
          </a:ln>
        </p:spPr>
        <p:txBody>
          <a:bodyPr spcFirstLastPara="1" wrap="square" lIns="121900" tIns="60925" rIns="121900" bIns="60925" anchor="t" anchorCtr="0">
            <a:noAutofit/>
          </a:bodyPr>
          <a:lstStyle/>
          <a:p>
            <a:pPr marL="457200" marR="0" lvl="0" indent="-228600" algn="l" rtl="0">
              <a:lnSpc>
                <a:spcPct val="100000"/>
              </a:lnSpc>
              <a:spcBef>
                <a:spcPts val="0"/>
              </a:spcBef>
              <a:spcAft>
                <a:spcPts val="0"/>
              </a:spcAft>
              <a:buSzPts val="1400"/>
              <a:buNone/>
            </a:pPr>
            <a:r>
              <a:rPr lang="en-US"/>
              <a:t>The KQF defines a set of standards for developing and delivering content for govt officials. It operates as a lifecycle consisting of 6 stages namely discover, design, develop, deliver, evaluate and improve. </a:t>
            </a:r>
            <a:r>
              <a:rPr lang="en-US" sz="1200" b="0" i="0" u="none" strike="noStrike" cap="none">
                <a:solidFill>
                  <a:schemeClr val="dk1"/>
                </a:solidFill>
                <a:latin typeface="Calibri"/>
                <a:ea typeface="Calibri"/>
                <a:cs typeface="Calibri"/>
                <a:sym typeface="Calibri"/>
              </a:rPr>
              <a:t>The KQF ensures that courses are designed from real work contexts, deliver genuine capability, and produce measurable change in how public officials govern. The KQF is an evolution of the CQF, not a departure from it.</a:t>
            </a:r>
            <a:endParaRPr/>
          </a:p>
          <a:p>
            <a:pPr marL="0" lvl="0" indent="0" algn="l" rtl="0">
              <a:lnSpc>
                <a:spcPct val="100000"/>
              </a:lnSpc>
              <a:spcBef>
                <a:spcPts val="0"/>
              </a:spcBef>
              <a:spcAft>
                <a:spcPts val="0"/>
              </a:spcAft>
              <a:buSzPts val="1400"/>
              <a:buNone/>
            </a:pPr>
            <a:endParaRPr/>
          </a:p>
        </p:txBody>
      </p:sp>
      <p:sp>
        <p:nvSpPr>
          <p:cNvPr id="685" name="Google Shape;685;h1d10e0fe2d155b23_1_24:notes"/>
          <p:cNvSpPr txBox="1">
            <a:spLocks noGrp="1"/>
          </p:cNvSpPr>
          <p:nvPr>
            <p:ph type="sldNum" idx="12"/>
          </p:nvPr>
        </p:nvSpPr>
        <p:spPr>
          <a:xfrm>
            <a:off x="5179484" y="11580284"/>
            <a:ext cx="3962400" cy="611700"/>
          </a:xfrm>
          <a:prstGeom prst="rect">
            <a:avLst/>
          </a:prstGeom>
          <a:noFill/>
          <a:ln>
            <a:noFill/>
          </a:ln>
        </p:spPr>
        <p:txBody>
          <a:bodyPr spcFirstLastPara="1" wrap="square" lIns="121900" tIns="60925" rIns="121900" bIns="60925" anchor="b" anchorCtr="0">
            <a:noAutofit/>
          </a:bodyPr>
          <a:lstStyle/>
          <a:p>
            <a:pPr marL="0" lvl="0" indent="0" algn="r" rtl="0">
              <a:lnSpc>
                <a:spcPct val="100000"/>
              </a:lnSpc>
              <a:spcBef>
                <a:spcPts val="0"/>
              </a:spcBef>
              <a:spcAft>
                <a:spcPts val="0"/>
              </a:spcAft>
              <a:buSzPts val="1400"/>
              <a:buNone/>
            </a:pPr>
            <a:fld id="{00000000-1234-1234-1234-123412341234}" type="slidenum">
              <a:rPr lang="en-US"/>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6"/>
        <p:cNvGrpSpPr/>
        <p:nvPr/>
      </p:nvGrpSpPr>
      <p:grpSpPr>
        <a:xfrm>
          <a:off x="0" y="0"/>
          <a:ext cx="0" cy="0"/>
          <a:chOff x="0" y="0"/>
          <a:chExt cx="0" cy="0"/>
        </a:xfrm>
      </p:grpSpPr>
      <p:sp>
        <p:nvSpPr>
          <p:cNvPr id="727" name="Google Shape;727;h1d10e0fe2d155b23_1_67:notes"/>
          <p:cNvSpPr>
            <a:spLocks noGrp="1" noRot="1" noChangeAspect="1"/>
          </p:cNvSpPr>
          <p:nvPr>
            <p:ph type="sldImg" idx="2"/>
          </p:nvPr>
        </p:nvSpPr>
        <p:spPr>
          <a:xfrm>
            <a:off x="9144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a:noFill/>
          <a:ln w="16925" cap="flat" cmpd="sng">
            <a:solidFill>
              <a:srgbClr val="000000"/>
            </a:solidFill>
            <a:prstDash val="solid"/>
            <a:round/>
            <a:headEnd type="none" w="sm" len="sm"/>
            <a:tailEnd type="none" w="sm" len="sm"/>
          </a:ln>
        </p:spPr>
      </p:sp>
      <p:sp>
        <p:nvSpPr>
          <p:cNvPr id="728" name="Google Shape;728;h1d10e0fe2d155b23_1_67:notes"/>
          <p:cNvSpPr txBox="1">
            <a:spLocks noGrp="1"/>
          </p:cNvSpPr>
          <p:nvPr>
            <p:ph type="body" idx="1"/>
          </p:nvPr>
        </p:nvSpPr>
        <p:spPr>
          <a:xfrm>
            <a:off x="914400" y="5867400"/>
            <a:ext cx="7315200" cy="4800900"/>
          </a:xfrm>
          <a:prstGeom prst="rect">
            <a:avLst/>
          </a:prstGeom>
          <a:noFill/>
          <a:ln>
            <a:noFill/>
          </a:ln>
        </p:spPr>
        <p:txBody>
          <a:bodyPr spcFirstLastPara="1" wrap="square" lIns="121900" tIns="60925" rIns="121900" bIns="60925" anchor="t" anchorCtr="0">
            <a:noAutofit/>
          </a:bodyPr>
          <a:lstStyle/>
          <a:p>
            <a:pPr marL="0" lvl="0" indent="0" algn="l" rtl="0">
              <a:lnSpc>
                <a:spcPct val="100000"/>
              </a:lnSpc>
              <a:spcBef>
                <a:spcPts val="0"/>
              </a:spcBef>
              <a:spcAft>
                <a:spcPts val="0"/>
              </a:spcAft>
              <a:buSzPts val="1400"/>
              <a:buNone/>
            </a:pPr>
            <a:endParaRPr/>
          </a:p>
        </p:txBody>
      </p:sp>
      <p:sp>
        <p:nvSpPr>
          <p:cNvPr id="729" name="Google Shape;729;h1d10e0fe2d155b23_1_67:notes"/>
          <p:cNvSpPr txBox="1">
            <a:spLocks noGrp="1"/>
          </p:cNvSpPr>
          <p:nvPr>
            <p:ph type="sldNum" idx="12"/>
          </p:nvPr>
        </p:nvSpPr>
        <p:spPr>
          <a:xfrm>
            <a:off x="5179484" y="11580284"/>
            <a:ext cx="3962400" cy="611700"/>
          </a:xfrm>
          <a:prstGeom prst="rect">
            <a:avLst/>
          </a:prstGeom>
          <a:noFill/>
          <a:ln>
            <a:noFill/>
          </a:ln>
        </p:spPr>
        <p:txBody>
          <a:bodyPr spcFirstLastPara="1" wrap="square" lIns="121900" tIns="60925" rIns="121900" bIns="60925" anchor="b" anchorCtr="0">
            <a:noAutofit/>
          </a:bodyPr>
          <a:lstStyle/>
          <a:p>
            <a:pPr marL="0" lvl="0" indent="0" algn="r" rtl="0">
              <a:lnSpc>
                <a:spcPct val="100000"/>
              </a:lnSpc>
              <a:spcBef>
                <a:spcPts val="0"/>
              </a:spcBef>
              <a:spcAft>
                <a:spcPts val="0"/>
              </a:spcAft>
              <a:buSzPts val="1400"/>
              <a:buNone/>
            </a:pPr>
            <a:fld id="{00000000-1234-1234-1234-123412341234}" type="slidenum">
              <a:rPr lang="en-US"/>
              <a:t>39</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3"/>
        <p:cNvGrpSpPr/>
        <p:nvPr/>
      </p:nvGrpSpPr>
      <p:grpSpPr>
        <a:xfrm>
          <a:off x="0" y="0"/>
          <a:ext cx="0" cy="0"/>
          <a:chOff x="0" y="0"/>
          <a:chExt cx="0" cy="0"/>
        </a:xfrm>
      </p:grpSpPr>
      <p:sp>
        <p:nvSpPr>
          <p:cNvPr id="764" name="Google Shape;764;h1d10e0fe2d155b23_1_103:notes"/>
          <p:cNvSpPr>
            <a:spLocks noGrp="1" noRot="1" noChangeAspect="1"/>
          </p:cNvSpPr>
          <p:nvPr>
            <p:ph type="sldImg" idx="2"/>
          </p:nvPr>
        </p:nvSpPr>
        <p:spPr>
          <a:xfrm>
            <a:off x="9144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a:noFill/>
          <a:ln w="16925" cap="flat" cmpd="sng">
            <a:solidFill>
              <a:srgbClr val="000000"/>
            </a:solidFill>
            <a:prstDash val="solid"/>
            <a:round/>
            <a:headEnd type="none" w="sm" len="sm"/>
            <a:tailEnd type="none" w="sm" len="sm"/>
          </a:ln>
        </p:spPr>
      </p:sp>
      <p:sp>
        <p:nvSpPr>
          <p:cNvPr id="765" name="Google Shape;765;h1d10e0fe2d155b23_1_103:notes"/>
          <p:cNvSpPr txBox="1">
            <a:spLocks noGrp="1"/>
          </p:cNvSpPr>
          <p:nvPr>
            <p:ph type="body" idx="1"/>
          </p:nvPr>
        </p:nvSpPr>
        <p:spPr>
          <a:xfrm>
            <a:off x="914400" y="5867400"/>
            <a:ext cx="7315200" cy="4800900"/>
          </a:xfrm>
          <a:prstGeom prst="rect">
            <a:avLst/>
          </a:prstGeom>
          <a:noFill/>
          <a:ln>
            <a:noFill/>
          </a:ln>
        </p:spPr>
        <p:txBody>
          <a:bodyPr spcFirstLastPara="1" wrap="square" lIns="121900" tIns="60925" rIns="121900" bIns="60925" anchor="t" anchorCtr="0">
            <a:noAutofit/>
          </a:bodyPr>
          <a:lstStyle/>
          <a:p>
            <a:pPr marL="0" lvl="0" indent="0" algn="l" rtl="0">
              <a:lnSpc>
                <a:spcPct val="100000"/>
              </a:lnSpc>
              <a:spcBef>
                <a:spcPts val="0"/>
              </a:spcBef>
              <a:spcAft>
                <a:spcPts val="0"/>
              </a:spcAft>
              <a:buClr>
                <a:schemeClr val="dk1"/>
              </a:buClr>
              <a:buSzPts val="1300"/>
              <a:buFont typeface="Arial"/>
              <a:buNone/>
            </a:pPr>
            <a:r>
              <a:rPr lang="en-US" sz="1200" b="0" i="0" u="none" strike="noStrike" cap="none">
                <a:solidFill>
                  <a:schemeClr val="dk1"/>
                </a:solidFill>
                <a:latin typeface="Calibri"/>
                <a:ea typeface="Calibri"/>
                <a:cs typeface="Calibri"/>
                <a:sym typeface="Calibri"/>
              </a:rPr>
              <a:t>A curriculum provides a structured pathway for building the right capabilities, for the right people, at the right level, through the right learning experiences.</a:t>
            </a:r>
            <a:endParaRPr/>
          </a:p>
          <a:p>
            <a:pPr marL="0" lvl="0" indent="0" algn="l" rtl="0">
              <a:lnSpc>
                <a:spcPct val="100000"/>
              </a:lnSpc>
              <a:spcBef>
                <a:spcPts val="0"/>
              </a:spcBef>
              <a:spcAft>
                <a:spcPts val="0"/>
              </a:spcAft>
              <a:buClr>
                <a:schemeClr val="dk1"/>
              </a:buClr>
              <a:buSzPts val="1300"/>
              <a:buFont typeface="Arial"/>
              <a:buNone/>
            </a:pPr>
            <a:r>
              <a:rPr lang="en-US" sz="1300" b="1">
                <a:latin typeface="Arial"/>
                <a:ea typeface="Arial"/>
                <a:cs typeface="Arial"/>
                <a:sym typeface="Arial"/>
              </a:rPr>
              <a:t>for whom it is taught, What is taught, how it is taught, how learning is assessed, </a:t>
            </a:r>
            <a:endParaRPr/>
          </a:p>
          <a:p>
            <a:pPr marL="0" lvl="0" indent="0" algn="l" rtl="0">
              <a:lnSpc>
                <a:spcPct val="100000"/>
              </a:lnSpc>
              <a:spcBef>
                <a:spcPts val="0"/>
              </a:spcBef>
              <a:spcAft>
                <a:spcPts val="0"/>
              </a:spcAft>
              <a:buClr>
                <a:schemeClr val="dk1"/>
              </a:buClr>
              <a:buSzPts val="1300"/>
              <a:buFont typeface="Arial"/>
              <a:buNone/>
            </a:pPr>
            <a:endParaRPr sz="1300" b="1">
              <a:latin typeface="Arial"/>
              <a:ea typeface="Arial"/>
              <a:cs typeface="Arial"/>
              <a:sym typeface="Arial"/>
            </a:endParaRPr>
          </a:p>
          <a:p>
            <a:pPr marL="0" lvl="0" indent="0" algn="l" rtl="0">
              <a:lnSpc>
                <a:spcPct val="100000"/>
              </a:lnSpc>
              <a:spcBef>
                <a:spcPts val="0"/>
              </a:spcBef>
              <a:spcAft>
                <a:spcPts val="0"/>
              </a:spcAft>
              <a:buClr>
                <a:schemeClr val="dk1"/>
              </a:buClr>
              <a:buSzPts val="1300"/>
              <a:buFont typeface="Arial"/>
              <a:buNone/>
            </a:pPr>
            <a:r>
              <a:rPr lang="en-US" sz="1300" b="1">
                <a:latin typeface="Arial"/>
                <a:ea typeface="Arial"/>
                <a:cs typeface="Arial"/>
                <a:sym typeface="Arial"/>
              </a:rPr>
              <a:t>Why is a curriculum needed - </a:t>
            </a:r>
            <a:r>
              <a:rPr lang="en-US" sz="1200" b="0" i="0" u="none" strike="noStrike" cap="none">
                <a:solidFill>
                  <a:schemeClr val="dk1"/>
                </a:solidFill>
                <a:latin typeface="Calibri"/>
                <a:ea typeface="Calibri"/>
                <a:cs typeface="Calibri"/>
                <a:sym typeface="Calibri"/>
              </a:rPr>
              <a:t>A curriculum gives Training Institutions a clear direction for what to develop, how learning should progress, and how it should connect to real work.</a:t>
            </a:r>
            <a:endParaRPr/>
          </a:p>
        </p:txBody>
      </p:sp>
      <p:sp>
        <p:nvSpPr>
          <p:cNvPr id="766" name="Google Shape;766;h1d10e0fe2d155b23_1_103:notes"/>
          <p:cNvSpPr txBox="1">
            <a:spLocks noGrp="1"/>
          </p:cNvSpPr>
          <p:nvPr>
            <p:ph type="sldNum" idx="12"/>
          </p:nvPr>
        </p:nvSpPr>
        <p:spPr>
          <a:xfrm>
            <a:off x="5179484" y="11580284"/>
            <a:ext cx="3962400" cy="611700"/>
          </a:xfrm>
          <a:prstGeom prst="rect">
            <a:avLst/>
          </a:prstGeom>
          <a:noFill/>
          <a:ln>
            <a:noFill/>
          </a:ln>
        </p:spPr>
        <p:txBody>
          <a:bodyPr spcFirstLastPara="1" wrap="square" lIns="121900" tIns="60925" rIns="121900" bIns="60925" anchor="b" anchorCtr="0">
            <a:noAutofit/>
          </a:bodyPr>
          <a:lstStyle/>
          <a:p>
            <a:pPr marL="0" lvl="0" indent="0" algn="r" rtl="0">
              <a:lnSpc>
                <a:spcPct val="100000"/>
              </a:lnSpc>
              <a:spcBef>
                <a:spcPts val="0"/>
              </a:spcBef>
              <a:spcAft>
                <a:spcPts val="0"/>
              </a:spcAft>
              <a:buSzPts val="1400"/>
              <a:buNone/>
            </a:pPr>
            <a:fld id="{00000000-1234-1234-1234-123412341234}" type="slidenum">
              <a:rPr lang="en-US"/>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9"/>
        <p:cNvGrpSpPr/>
        <p:nvPr/>
      </p:nvGrpSpPr>
      <p:grpSpPr>
        <a:xfrm>
          <a:off x="0" y="0"/>
          <a:ext cx="0" cy="0"/>
          <a:chOff x="0" y="0"/>
          <a:chExt cx="0" cy="0"/>
        </a:xfrm>
      </p:grpSpPr>
      <p:sp>
        <p:nvSpPr>
          <p:cNvPr id="820" name="Google Shape;820;h1d10e0fe2d155b23_1_1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1" name="Google Shape;821;h1d10e0fe2d155b23_1_15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22" name="Google Shape;822;h1d10e0fe2d155b23_1_15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41</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9"/>
        <p:cNvGrpSpPr/>
        <p:nvPr/>
      </p:nvGrpSpPr>
      <p:grpSpPr>
        <a:xfrm>
          <a:off x="0" y="0"/>
          <a:ext cx="0" cy="0"/>
          <a:chOff x="0" y="0"/>
          <a:chExt cx="0" cy="0"/>
        </a:xfrm>
      </p:grpSpPr>
      <p:sp>
        <p:nvSpPr>
          <p:cNvPr id="840" name="Google Shape;840;h1d10e0fe2d155b23_1_1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1" name="Google Shape;841;h1d10e0fe2d155b23_1_17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The NCDF therefore moves from understanding the public official as a learner, to identifying the competencies they require, differentiating those competencies by role and decision context, and establishing the pedagogical conditions through which those competencies can be developed and applied.</a:t>
            </a:r>
            <a:endParaRPr/>
          </a:p>
        </p:txBody>
      </p:sp>
      <p:sp>
        <p:nvSpPr>
          <p:cNvPr id="842" name="Google Shape;842;h1d10e0fe2d155b23_1_17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42</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0"/>
        <p:cNvGrpSpPr/>
        <p:nvPr/>
      </p:nvGrpSpPr>
      <p:grpSpPr>
        <a:xfrm>
          <a:off x="0" y="0"/>
          <a:ext cx="0" cy="0"/>
          <a:chOff x="0" y="0"/>
          <a:chExt cx="0" cy="0"/>
        </a:xfrm>
      </p:grpSpPr>
      <p:sp>
        <p:nvSpPr>
          <p:cNvPr id="881" name="Google Shape;881;h1d10e0fe2d155b23_1_217:notes"/>
          <p:cNvSpPr>
            <a:spLocks noGrp="1" noRot="1" noChangeAspect="1"/>
          </p:cNvSpPr>
          <p:nvPr>
            <p:ph type="sldImg" idx="2"/>
          </p:nvPr>
        </p:nvSpPr>
        <p:spPr>
          <a:xfrm>
            <a:off x="9144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a:noFill/>
          <a:ln w="16925" cap="flat" cmpd="sng">
            <a:solidFill>
              <a:srgbClr val="000000"/>
            </a:solidFill>
            <a:prstDash val="solid"/>
            <a:round/>
            <a:headEnd type="none" w="sm" len="sm"/>
            <a:tailEnd type="none" w="sm" len="sm"/>
          </a:ln>
        </p:spPr>
      </p:sp>
      <p:sp>
        <p:nvSpPr>
          <p:cNvPr id="882" name="Google Shape;882;h1d10e0fe2d155b23_1_217:notes"/>
          <p:cNvSpPr txBox="1">
            <a:spLocks noGrp="1"/>
          </p:cNvSpPr>
          <p:nvPr>
            <p:ph type="body" idx="1"/>
          </p:nvPr>
        </p:nvSpPr>
        <p:spPr>
          <a:xfrm>
            <a:off x="914400" y="5867400"/>
            <a:ext cx="7315200" cy="4800900"/>
          </a:xfrm>
          <a:prstGeom prst="rect">
            <a:avLst/>
          </a:prstGeom>
          <a:noFill/>
          <a:ln>
            <a:noFill/>
          </a:ln>
        </p:spPr>
        <p:txBody>
          <a:bodyPr spcFirstLastPara="1" wrap="square" lIns="121900" tIns="60925" rIns="121900" bIns="60925" anchor="t" anchorCtr="0">
            <a:noAutofit/>
          </a:bodyPr>
          <a:lstStyle/>
          <a:p>
            <a:pPr marL="0" lvl="0" indent="0" algn="l" rtl="0">
              <a:lnSpc>
                <a:spcPct val="100000"/>
              </a:lnSpc>
              <a:spcBef>
                <a:spcPts val="0"/>
              </a:spcBef>
              <a:spcAft>
                <a:spcPts val="0"/>
              </a:spcAft>
              <a:buSzPts val="1400"/>
              <a:buNone/>
            </a:pPr>
            <a:r>
              <a:rPr lang="en-US"/>
              <a:t>How the curriculum can be used by the training institutions to design courses and programmes. Give the example of how the competency can be the same but the approach to teaching is different. </a:t>
            </a:r>
            <a:endParaRPr/>
          </a:p>
        </p:txBody>
      </p:sp>
      <p:sp>
        <p:nvSpPr>
          <p:cNvPr id="883" name="Google Shape;883;h1d10e0fe2d155b23_1_217:notes"/>
          <p:cNvSpPr txBox="1">
            <a:spLocks noGrp="1"/>
          </p:cNvSpPr>
          <p:nvPr>
            <p:ph type="sldNum" idx="12"/>
          </p:nvPr>
        </p:nvSpPr>
        <p:spPr>
          <a:xfrm>
            <a:off x="5179484" y="11580284"/>
            <a:ext cx="3962400" cy="611700"/>
          </a:xfrm>
          <a:prstGeom prst="rect">
            <a:avLst/>
          </a:prstGeom>
          <a:noFill/>
          <a:ln>
            <a:noFill/>
          </a:ln>
        </p:spPr>
        <p:txBody>
          <a:bodyPr spcFirstLastPara="1" wrap="square" lIns="121900" tIns="60925" rIns="121900" bIns="60925" anchor="b" anchorCtr="0">
            <a:noAutofit/>
          </a:bodyPr>
          <a:lstStyle/>
          <a:p>
            <a:pPr marL="0" lvl="0" indent="0" algn="r" rtl="0">
              <a:lnSpc>
                <a:spcPct val="100000"/>
              </a:lnSpc>
              <a:spcBef>
                <a:spcPts val="0"/>
              </a:spcBef>
              <a:spcAft>
                <a:spcPts val="0"/>
              </a:spcAft>
              <a:buSzPts val="1400"/>
              <a:buNone/>
            </a:pPr>
            <a:fld id="{00000000-1234-1234-1234-123412341234}" type="slidenum">
              <a:rPr lang="en-US"/>
              <a:t>43</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7"/>
        <p:cNvGrpSpPr/>
        <p:nvPr/>
      </p:nvGrpSpPr>
      <p:grpSpPr>
        <a:xfrm>
          <a:off x="0" y="0"/>
          <a:ext cx="0" cy="0"/>
          <a:chOff x="0" y="0"/>
          <a:chExt cx="0" cy="0"/>
        </a:xfrm>
      </p:grpSpPr>
      <p:sp>
        <p:nvSpPr>
          <p:cNvPr id="908" name="Google Shape;908;h1d10e0fe2d155b23_1_243:notes"/>
          <p:cNvSpPr>
            <a:spLocks noGrp="1" noRot="1" noChangeAspect="1"/>
          </p:cNvSpPr>
          <p:nvPr>
            <p:ph type="sldImg" idx="2"/>
          </p:nvPr>
        </p:nvSpPr>
        <p:spPr>
          <a:xfrm>
            <a:off x="9144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a:noFill/>
          <a:ln w="16925" cap="flat" cmpd="sng">
            <a:solidFill>
              <a:srgbClr val="000000"/>
            </a:solidFill>
            <a:prstDash val="solid"/>
            <a:round/>
            <a:headEnd type="none" w="sm" len="sm"/>
            <a:tailEnd type="none" w="sm" len="sm"/>
          </a:ln>
        </p:spPr>
      </p:sp>
      <p:sp>
        <p:nvSpPr>
          <p:cNvPr id="909" name="Google Shape;909;h1d10e0fe2d155b23_1_243:notes"/>
          <p:cNvSpPr txBox="1">
            <a:spLocks noGrp="1"/>
          </p:cNvSpPr>
          <p:nvPr>
            <p:ph type="body" idx="1"/>
          </p:nvPr>
        </p:nvSpPr>
        <p:spPr>
          <a:xfrm>
            <a:off x="914400" y="5867400"/>
            <a:ext cx="7315200" cy="4800900"/>
          </a:xfrm>
          <a:prstGeom prst="rect">
            <a:avLst/>
          </a:prstGeom>
          <a:noFill/>
          <a:ln>
            <a:noFill/>
          </a:ln>
        </p:spPr>
        <p:txBody>
          <a:bodyPr spcFirstLastPara="1" wrap="square" lIns="121900" tIns="60925" rIns="121900" bIns="60925" anchor="t" anchorCtr="0">
            <a:noAutofit/>
          </a:bodyPr>
          <a:lstStyle/>
          <a:p>
            <a:pPr marL="0" lvl="0" indent="0" algn="l" rtl="0">
              <a:lnSpc>
                <a:spcPct val="100000"/>
              </a:lnSpc>
              <a:spcBef>
                <a:spcPts val="0"/>
              </a:spcBef>
              <a:spcAft>
                <a:spcPts val="0"/>
              </a:spcAft>
              <a:buSzPts val="1400"/>
              <a:buNone/>
            </a:pPr>
            <a:endParaRPr/>
          </a:p>
        </p:txBody>
      </p:sp>
      <p:sp>
        <p:nvSpPr>
          <p:cNvPr id="910" name="Google Shape;910;h1d10e0fe2d155b23_1_243:notes"/>
          <p:cNvSpPr txBox="1">
            <a:spLocks noGrp="1"/>
          </p:cNvSpPr>
          <p:nvPr>
            <p:ph type="sldNum" idx="12"/>
          </p:nvPr>
        </p:nvSpPr>
        <p:spPr>
          <a:xfrm>
            <a:off x="5179484" y="11580284"/>
            <a:ext cx="3962400" cy="611700"/>
          </a:xfrm>
          <a:prstGeom prst="rect">
            <a:avLst/>
          </a:prstGeom>
          <a:noFill/>
          <a:ln>
            <a:noFill/>
          </a:ln>
        </p:spPr>
        <p:txBody>
          <a:bodyPr spcFirstLastPara="1" wrap="square" lIns="121900" tIns="60925" rIns="121900" bIns="60925" anchor="b" anchorCtr="0">
            <a:noAutofit/>
          </a:bodyPr>
          <a:lstStyle/>
          <a:p>
            <a:pPr marL="0" lvl="0" indent="0" algn="r" rtl="0">
              <a:lnSpc>
                <a:spcPct val="100000"/>
              </a:lnSpc>
              <a:spcBef>
                <a:spcPts val="0"/>
              </a:spcBef>
              <a:spcAft>
                <a:spcPts val="0"/>
              </a:spcAft>
              <a:buSzPts val="1400"/>
              <a:buNone/>
            </a:pPr>
            <a:fld id="{00000000-1234-1234-1234-123412341234}" type="slidenum">
              <a:rPr lang="en-US"/>
              <a:t>44</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5"/>
        <p:cNvGrpSpPr/>
        <p:nvPr/>
      </p:nvGrpSpPr>
      <p:grpSpPr>
        <a:xfrm>
          <a:off x="0" y="0"/>
          <a:ext cx="0" cy="0"/>
          <a:chOff x="0" y="0"/>
          <a:chExt cx="0" cy="0"/>
        </a:xfrm>
      </p:grpSpPr>
      <p:sp>
        <p:nvSpPr>
          <p:cNvPr id="956" name="Google Shape;956;h1d10e0fe2d155b23_1_2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7" name="Google Shape;957;h1d10e0fe2d155b23_1_29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58" name="Google Shape;958;h1d10e0fe2d155b23_1_29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45</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6"/>
        <p:cNvGrpSpPr/>
        <p:nvPr/>
      </p:nvGrpSpPr>
      <p:grpSpPr>
        <a:xfrm>
          <a:off x="0" y="0"/>
          <a:ext cx="0" cy="0"/>
          <a:chOff x="0" y="0"/>
          <a:chExt cx="0" cy="0"/>
        </a:xfrm>
      </p:grpSpPr>
      <p:sp>
        <p:nvSpPr>
          <p:cNvPr id="1007" name="Google Shape;1007;h1d10e0fe2d155b23_1_340:notes"/>
          <p:cNvSpPr>
            <a:spLocks noGrp="1" noRot="1" noChangeAspect="1"/>
          </p:cNvSpPr>
          <p:nvPr>
            <p:ph type="sldImg" idx="2"/>
          </p:nvPr>
        </p:nvSpPr>
        <p:spPr>
          <a:xfrm>
            <a:off x="9144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a:noFill/>
          <a:ln w="16925" cap="flat" cmpd="sng">
            <a:solidFill>
              <a:srgbClr val="000000"/>
            </a:solidFill>
            <a:prstDash val="solid"/>
            <a:round/>
            <a:headEnd type="none" w="sm" len="sm"/>
            <a:tailEnd type="none" w="sm" len="sm"/>
          </a:ln>
        </p:spPr>
      </p:sp>
      <p:sp>
        <p:nvSpPr>
          <p:cNvPr id="1008" name="Google Shape;1008;h1d10e0fe2d155b23_1_340:notes"/>
          <p:cNvSpPr txBox="1">
            <a:spLocks noGrp="1"/>
          </p:cNvSpPr>
          <p:nvPr>
            <p:ph type="body" idx="1"/>
          </p:nvPr>
        </p:nvSpPr>
        <p:spPr>
          <a:xfrm>
            <a:off x="914400" y="5867400"/>
            <a:ext cx="7315200" cy="4800900"/>
          </a:xfrm>
          <a:prstGeom prst="rect">
            <a:avLst/>
          </a:prstGeom>
          <a:noFill/>
          <a:ln>
            <a:noFill/>
          </a:ln>
        </p:spPr>
        <p:txBody>
          <a:bodyPr spcFirstLastPara="1" wrap="square" lIns="121900" tIns="60925" rIns="121900" bIns="60925" anchor="t" anchorCtr="0">
            <a:noAutofit/>
          </a:bodyPr>
          <a:lstStyle/>
          <a:p>
            <a:pPr marL="0" lvl="0" indent="0" algn="l" rtl="0">
              <a:lnSpc>
                <a:spcPct val="100000"/>
              </a:lnSpc>
              <a:spcBef>
                <a:spcPts val="0"/>
              </a:spcBef>
              <a:spcAft>
                <a:spcPts val="0"/>
              </a:spcAft>
              <a:buSzPts val="1400"/>
              <a:buNone/>
            </a:pPr>
            <a:endParaRPr/>
          </a:p>
        </p:txBody>
      </p:sp>
      <p:sp>
        <p:nvSpPr>
          <p:cNvPr id="1009" name="Google Shape;1009;h1d10e0fe2d155b23_1_340:notes"/>
          <p:cNvSpPr txBox="1">
            <a:spLocks noGrp="1"/>
          </p:cNvSpPr>
          <p:nvPr>
            <p:ph type="sldNum" idx="12"/>
          </p:nvPr>
        </p:nvSpPr>
        <p:spPr>
          <a:xfrm>
            <a:off x="5179484" y="11580284"/>
            <a:ext cx="3962400" cy="611700"/>
          </a:xfrm>
          <a:prstGeom prst="rect">
            <a:avLst/>
          </a:prstGeom>
          <a:noFill/>
          <a:ln>
            <a:noFill/>
          </a:ln>
        </p:spPr>
        <p:txBody>
          <a:bodyPr spcFirstLastPara="1" wrap="square" lIns="121900" tIns="60925" rIns="121900" bIns="60925" anchor="b" anchorCtr="0">
            <a:noAutofit/>
          </a:bodyPr>
          <a:lstStyle/>
          <a:p>
            <a:pPr marL="0" lvl="0" indent="0" algn="r" rtl="0">
              <a:lnSpc>
                <a:spcPct val="100000"/>
              </a:lnSpc>
              <a:spcBef>
                <a:spcPts val="0"/>
              </a:spcBef>
              <a:spcAft>
                <a:spcPts val="0"/>
              </a:spcAft>
              <a:buSzPts val="1400"/>
              <a:buNone/>
            </a:pPr>
            <a:fld id="{00000000-1234-1234-1234-123412341234}" type="slidenum">
              <a:rPr lang="en-US"/>
              <a:t>46</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1"/>
        <p:cNvGrpSpPr/>
        <p:nvPr/>
      </p:nvGrpSpPr>
      <p:grpSpPr>
        <a:xfrm>
          <a:off x="0" y="0"/>
          <a:ext cx="0" cy="0"/>
          <a:chOff x="0" y="0"/>
          <a:chExt cx="0" cy="0"/>
        </a:xfrm>
      </p:grpSpPr>
      <p:sp>
        <p:nvSpPr>
          <p:cNvPr id="1042" name="Google Shape;1042;h1d10e0fe2d155b23_1_374:notes"/>
          <p:cNvSpPr>
            <a:spLocks noGrp="1" noRot="1" noChangeAspect="1"/>
          </p:cNvSpPr>
          <p:nvPr>
            <p:ph type="sldImg" idx="2"/>
          </p:nvPr>
        </p:nvSpPr>
        <p:spPr>
          <a:xfrm>
            <a:off x="9144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a:noFill/>
          <a:ln w="16925" cap="flat" cmpd="sng">
            <a:solidFill>
              <a:srgbClr val="000000"/>
            </a:solidFill>
            <a:prstDash val="solid"/>
            <a:round/>
            <a:headEnd type="none" w="sm" len="sm"/>
            <a:tailEnd type="none" w="sm" len="sm"/>
          </a:ln>
        </p:spPr>
      </p:sp>
      <p:sp>
        <p:nvSpPr>
          <p:cNvPr id="1043" name="Google Shape;1043;h1d10e0fe2d155b23_1_374:notes"/>
          <p:cNvSpPr txBox="1">
            <a:spLocks noGrp="1"/>
          </p:cNvSpPr>
          <p:nvPr>
            <p:ph type="body" idx="1"/>
          </p:nvPr>
        </p:nvSpPr>
        <p:spPr>
          <a:xfrm>
            <a:off x="914400" y="5867400"/>
            <a:ext cx="7315200" cy="4800900"/>
          </a:xfrm>
          <a:prstGeom prst="rect">
            <a:avLst/>
          </a:prstGeom>
          <a:noFill/>
          <a:ln>
            <a:noFill/>
          </a:ln>
        </p:spPr>
        <p:txBody>
          <a:bodyPr spcFirstLastPara="1" wrap="square" lIns="121900" tIns="60925" rIns="121900" bIns="60925" anchor="t" anchorCtr="0">
            <a:noAutofit/>
          </a:bodyPr>
          <a:lstStyle/>
          <a:p>
            <a:pPr marL="0" lvl="0" indent="0" algn="l" rtl="0">
              <a:lnSpc>
                <a:spcPct val="100000"/>
              </a:lnSpc>
              <a:spcBef>
                <a:spcPts val="0"/>
              </a:spcBef>
              <a:spcAft>
                <a:spcPts val="0"/>
              </a:spcAft>
              <a:buSzPts val="1400"/>
              <a:buNone/>
            </a:pPr>
            <a:endParaRPr/>
          </a:p>
        </p:txBody>
      </p:sp>
      <p:sp>
        <p:nvSpPr>
          <p:cNvPr id="1044" name="Google Shape;1044;h1d10e0fe2d155b23_1_374:notes"/>
          <p:cNvSpPr txBox="1">
            <a:spLocks noGrp="1"/>
          </p:cNvSpPr>
          <p:nvPr>
            <p:ph type="sldNum" idx="12"/>
          </p:nvPr>
        </p:nvSpPr>
        <p:spPr>
          <a:xfrm>
            <a:off x="5179484" y="11580284"/>
            <a:ext cx="3962400" cy="611700"/>
          </a:xfrm>
          <a:prstGeom prst="rect">
            <a:avLst/>
          </a:prstGeom>
          <a:noFill/>
          <a:ln>
            <a:noFill/>
          </a:ln>
        </p:spPr>
        <p:txBody>
          <a:bodyPr spcFirstLastPara="1" wrap="square" lIns="121900" tIns="60925" rIns="121900" bIns="60925" anchor="b" anchorCtr="0">
            <a:noAutofit/>
          </a:bodyPr>
          <a:lstStyle/>
          <a:p>
            <a:pPr marL="0" lvl="0" indent="0" algn="r" rtl="0">
              <a:lnSpc>
                <a:spcPct val="100000"/>
              </a:lnSpc>
              <a:spcBef>
                <a:spcPts val="0"/>
              </a:spcBef>
              <a:spcAft>
                <a:spcPts val="0"/>
              </a:spcAft>
              <a:buSzPts val="1400"/>
              <a:buNone/>
            </a:pPr>
            <a:fld id="{00000000-1234-1234-1234-123412341234}" type="slidenum">
              <a:rPr lang="en-US"/>
              <a:t>47</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0"/>
        <p:cNvGrpSpPr/>
        <p:nvPr/>
      </p:nvGrpSpPr>
      <p:grpSpPr>
        <a:xfrm>
          <a:off x="0" y="0"/>
          <a:ext cx="0" cy="0"/>
          <a:chOff x="0" y="0"/>
          <a:chExt cx="0" cy="0"/>
        </a:xfrm>
      </p:grpSpPr>
      <p:sp>
        <p:nvSpPr>
          <p:cNvPr id="1101" name="Google Shape;1101;h1d10e0fe2d155b23_1_4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02" name="Google Shape;1102;h1d10e0fe2d155b23_1_43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03" name="Google Shape;1103;h1d10e0fe2d155b23_1_43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48</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1"/>
        <p:cNvGrpSpPr/>
        <p:nvPr/>
      </p:nvGrpSpPr>
      <p:grpSpPr>
        <a:xfrm>
          <a:off x="0" y="0"/>
          <a:ext cx="0" cy="0"/>
          <a:chOff x="0" y="0"/>
          <a:chExt cx="0" cy="0"/>
        </a:xfrm>
      </p:grpSpPr>
      <p:sp>
        <p:nvSpPr>
          <p:cNvPr id="1112" name="Google Shape;1112;h1d10e0fe2d155b23_1_445:notes"/>
          <p:cNvSpPr>
            <a:spLocks noGrp="1" noRot="1" noChangeAspect="1"/>
          </p:cNvSpPr>
          <p:nvPr>
            <p:ph type="sldImg" idx="2"/>
          </p:nvPr>
        </p:nvSpPr>
        <p:spPr>
          <a:xfrm>
            <a:off x="-1166813" y="0"/>
            <a:ext cx="5334000" cy="30003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113" name="Google Shape;1113;h1d10e0fe2d155b23_1_445: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100"/>
              <a:buNone/>
            </a:pPr>
            <a:endParaRPr sz="1200">
              <a:solidFill>
                <a:schemeClr val="dk1"/>
              </a:solidFill>
              <a:latin typeface="Arial"/>
              <a:ea typeface="Arial"/>
              <a:cs typeface="Arial"/>
              <a:sym typeface="Arial"/>
            </a:endParaRPr>
          </a:p>
        </p:txBody>
      </p:sp>
      <p:sp>
        <p:nvSpPr>
          <p:cNvPr id="1114" name="Google Shape;1114;h1d10e0fe2d155b23_1_445: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Arial"/>
                <a:ea typeface="Arial"/>
                <a:cs typeface="Arial"/>
                <a:sym typeface="Arial"/>
              </a:rPr>
              <a:t>49</a:t>
            </a:fld>
            <a:endParaRPr sz="18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3"/>
        <p:cNvGrpSpPr/>
        <p:nvPr/>
      </p:nvGrpSpPr>
      <p:grpSpPr>
        <a:xfrm>
          <a:off x="0" y="0"/>
          <a:ext cx="0" cy="0"/>
          <a:chOff x="0" y="0"/>
          <a:chExt cx="0" cy="0"/>
        </a:xfrm>
      </p:grpSpPr>
      <p:sp>
        <p:nvSpPr>
          <p:cNvPr id="1124" name="Google Shape;1124;h14af0caed148da77_0_2273: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5" name="Google Shape;1125;h14af0caed148da77_0_2273: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Open with energy. Do not explain the programme yet — signal that officers will DO something. Keep this to under 60 seconds.</a:t>
            </a:r>
            <a:endParaRPr/>
          </a:p>
        </p:txBody>
      </p:sp>
      <p:sp>
        <p:nvSpPr>
          <p:cNvPr id="1126" name="Google Shape;1126;h14af0caed148da77_0_2273:notes"/>
          <p:cNvSpPr txBox="1">
            <a:spLocks noGrp="1"/>
          </p:cNvSpPr>
          <p:nvPr>
            <p:ph type="sldNum" idx="12"/>
          </p:nvPr>
        </p:nvSpPr>
        <p:spPr>
          <a:xfrm>
            <a:off x="3884613" y="11580284"/>
            <a:ext cx="2971800" cy="611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50</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0"/>
        <p:cNvGrpSpPr/>
        <p:nvPr/>
      </p:nvGrpSpPr>
      <p:grpSpPr>
        <a:xfrm>
          <a:off x="0" y="0"/>
          <a:ext cx="0" cy="0"/>
          <a:chOff x="0" y="0"/>
          <a:chExt cx="0" cy="0"/>
        </a:xfrm>
      </p:grpSpPr>
      <p:sp>
        <p:nvSpPr>
          <p:cNvPr id="1141" name="Google Shape;1141;h14af0caed148da77_0_2289: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42" name="Google Shape;1142;h14af0caed148da77_0_2289: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5"/>
        <p:cNvGrpSpPr/>
        <p:nvPr/>
      </p:nvGrpSpPr>
      <p:grpSpPr>
        <a:xfrm>
          <a:off x="0" y="0"/>
          <a:ext cx="0" cy="0"/>
          <a:chOff x="0" y="0"/>
          <a:chExt cx="0" cy="0"/>
        </a:xfrm>
      </p:grpSpPr>
      <p:sp>
        <p:nvSpPr>
          <p:cNvPr id="1176" name="Google Shape;1176;h14af0caed148da77_0_2323: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7" name="Google Shape;1177;h14af0caed148da77_0_2323: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Give real silence here — 90 seconds to 2 minutes, no talking. This single slide carries the full weight of the story-recall step; do not rush it.</a:t>
            </a:r>
            <a:endParaRPr/>
          </a:p>
        </p:txBody>
      </p:sp>
      <p:sp>
        <p:nvSpPr>
          <p:cNvPr id="1178" name="Google Shape;1178;h14af0caed148da77_0_2323:notes"/>
          <p:cNvSpPr txBox="1">
            <a:spLocks noGrp="1"/>
          </p:cNvSpPr>
          <p:nvPr>
            <p:ph type="sldNum" idx="12"/>
          </p:nvPr>
        </p:nvSpPr>
        <p:spPr>
          <a:xfrm>
            <a:off x="3884613" y="11580284"/>
            <a:ext cx="2971800" cy="611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52</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6"/>
        <p:cNvGrpSpPr/>
        <p:nvPr/>
      </p:nvGrpSpPr>
      <p:grpSpPr>
        <a:xfrm>
          <a:off x="0" y="0"/>
          <a:ext cx="0" cy="0"/>
          <a:chOff x="0" y="0"/>
          <a:chExt cx="0" cy="0"/>
        </a:xfrm>
      </p:grpSpPr>
      <p:sp>
        <p:nvSpPr>
          <p:cNvPr id="1227" name="Google Shape;1227;h14af0caed148da77_0_2373: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28" name="Google Shape;1228;h14af0caed148da77_0_2373: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THINK (1 min): give a silent moment, do not rush it. SHARE (5 min): groups of 3-4, everyone gets a turn to share their moment briefly.</a:t>
            </a:r>
            <a:endParaRPr/>
          </a:p>
        </p:txBody>
      </p:sp>
      <p:sp>
        <p:nvSpPr>
          <p:cNvPr id="1229" name="Google Shape;1229;h14af0caed148da77_0_2373:notes"/>
          <p:cNvSpPr txBox="1">
            <a:spLocks noGrp="1"/>
          </p:cNvSpPr>
          <p:nvPr>
            <p:ph type="sldNum" idx="12"/>
          </p:nvPr>
        </p:nvSpPr>
        <p:spPr>
          <a:xfrm>
            <a:off x="3884613" y="11580284"/>
            <a:ext cx="2971800" cy="611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53</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4"/>
        <p:cNvGrpSpPr/>
        <p:nvPr/>
      </p:nvGrpSpPr>
      <p:grpSpPr>
        <a:xfrm>
          <a:off x="0" y="0"/>
          <a:ext cx="0" cy="0"/>
          <a:chOff x="0" y="0"/>
          <a:chExt cx="0" cy="0"/>
        </a:xfrm>
      </p:grpSpPr>
      <p:sp>
        <p:nvSpPr>
          <p:cNvPr id="1265" name="Google Shape;1265;h14af0caed148da77_0_2410: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66" name="Google Shape;1266;h14af0caed148da77_0_2410: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4"/>
        <p:cNvGrpSpPr/>
        <p:nvPr/>
      </p:nvGrpSpPr>
      <p:grpSpPr>
        <a:xfrm>
          <a:off x="0" y="0"/>
          <a:ext cx="0" cy="0"/>
          <a:chOff x="0" y="0"/>
          <a:chExt cx="0" cy="0"/>
        </a:xfrm>
      </p:grpSpPr>
      <p:sp>
        <p:nvSpPr>
          <p:cNvPr id="1295" name="Google Shape;1295;h14af0caed148da77_0_2439: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6" name="Google Shape;1296;h14af0caed148da77_0_2439: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CREATE (4 min): groups pick ONE story (most fulfilling + clearest impact), sketch a tree on chart paper, and label Outer Fruit / Inner Fruit / Joy of Contribution together. Circulate and prompt groups that are stuck.</a:t>
            </a:r>
            <a:endParaRPr/>
          </a:p>
        </p:txBody>
      </p:sp>
      <p:sp>
        <p:nvSpPr>
          <p:cNvPr id="1297" name="Google Shape;1297;h14af0caed148da77_0_2439:notes"/>
          <p:cNvSpPr txBox="1">
            <a:spLocks noGrp="1"/>
          </p:cNvSpPr>
          <p:nvPr>
            <p:ph type="sldNum" idx="12"/>
          </p:nvPr>
        </p:nvSpPr>
        <p:spPr>
          <a:xfrm>
            <a:off x="3884613" y="11580284"/>
            <a:ext cx="2971800" cy="611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55</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1"/>
        <p:cNvGrpSpPr/>
        <p:nvPr/>
      </p:nvGrpSpPr>
      <p:grpSpPr>
        <a:xfrm>
          <a:off x="0" y="0"/>
          <a:ext cx="0" cy="0"/>
          <a:chOff x="0" y="0"/>
          <a:chExt cx="0" cy="0"/>
        </a:xfrm>
      </p:grpSpPr>
      <p:sp>
        <p:nvSpPr>
          <p:cNvPr id="1332" name="Google Shape;1332;h14af0caed148da77_0_2475: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3" name="Google Shape;1333;h14af0caed148da77_0_2475: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CREATE (4 min): groups pick ONE story (most fulfilling + clearest impact), sketch a tree on chart paper, and label Outer Fruit / Inner Fruit / Joy of Contribution together. Circulate and prompt groups that are stuck.</a:t>
            </a:r>
            <a:endParaRPr/>
          </a:p>
        </p:txBody>
      </p:sp>
      <p:sp>
        <p:nvSpPr>
          <p:cNvPr id="1334" name="Google Shape;1334;h14af0caed148da77_0_2475:notes"/>
          <p:cNvSpPr txBox="1">
            <a:spLocks noGrp="1"/>
          </p:cNvSpPr>
          <p:nvPr>
            <p:ph type="sldNum" idx="12"/>
          </p:nvPr>
        </p:nvSpPr>
        <p:spPr>
          <a:xfrm>
            <a:off x="3884613" y="11580284"/>
            <a:ext cx="2971800" cy="611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56</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1"/>
        <p:cNvGrpSpPr/>
        <p:nvPr/>
      </p:nvGrpSpPr>
      <p:grpSpPr>
        <a:xfrm>
          <a:off x="0" y="0"/>
          <a:ext cx="0" cy="0"/>
          <a:chOff x="0" y="0"/>
          <a:chExt cx="0" cy="0"/>
        </a:xfrm>
      </p:grpSpPr>
      <p:sp>
        <p:nvSpPr>
          <p:cNvPr id="1342" name="Google Shape;1342;h14af0caed148da77_0_2484: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43" name="Google Shape;1343;h14af0caed148da77_0_2484: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PRESENT (1-2 min): call on 1-2 groups only — do not go around the room. Hold them to 3 minutes. Thank every group even if they don't present.</a:t>
            </a:r>
            <a:endParaRPr/>
          </a:p>
        </p:txBody>
      </p:sp>
      <p:sp>
        <p:nvSpPr>
          <p:cNvPr id="1344" name="Google Shape;1344;h14af0caed148da77_0_2484:notes"/>
          <p:cNvSpPr txBox="1">
            <a:spLocks noGrp="1"/>
          </p:cNvSpPr>
          <p:nvPr>
            <p:ph type="sldNum" idx="12"/>
          </p:nvPr>
        </p:nvSpPr>
        <p:spPr>
          <a:xfrm>
            <a:off x="3884613" y="11580284"/>
            <a:ext cx="2971800" cy="611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57</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5"/>
        <p:cNvGrpSpPr/>
        <p:nvPr/>
      </p:nvGrpSpPr>
      <p:grpSpPr>
        <a:xfrm>
          <a:off x="0" y="0"/>
          <a:ext cx="0" cy="0"/>
          <a:chOff x="0" y="0"/>
          <a:chExt cx="0" cy="0"/>
        </a:xfrm>
      </p:grpSpPr>
      <p:sp>
        <p:nvSpPr>
          <p:cNvPr id="1386" name="Google Shape;1386;h14af0caed148da77_0_2527: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7" name="Google Shape;1387;h14af0caed148da77_0_2527: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Ask the question aloud, then hold 15–20 seconds of real silence — do not rush to the reveal. This is the first of three individual reflections; set an unhurried pace here since the room will follow it for the next two.</a:t>
            </a:r>
            <a:endParaRPr/>
          </a:p>
        </p:txBody>
      </p:sp>
      <p:sp>
        <p:nvSpPr>
          <p:cNvPr id="1388" name="Google Shape;1388;h14af0caed148da77_0_2527:notes"/>
          <p:cNvSpPr txBox="1">
            <a:spLocks noGrp="1"/>
          </p:cNvSpPr>
          <p:nvPr>
            <p:ph type="sldNum" idx="12"/>
          </p:nvPr>
        </p:nvSpPr>
        <p:spPr>
          <a:xfrm>
            <a:off x="3884613" y="11580284"/>
            <a:ext cx="2971800" cy="611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58</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2"/>
        <p:cNvGrpSpPr/>
        <p:nvPr/>
      </p:nvGrpSpPr>
      <p:grpSpPr>
        <a:xfrm>
          <a:off x="0" y="0"/>
          <a:ext cx="0" cy="0"/>
          <a:chOff x="0" y="0"/>
          <a:chExt cx="0" cy="0"/>
        </a:xfrm>
      </p:grpSpPr>
      <p:sp>
        <p:nvSpPr>
          <p:cNvPr id="1403" name="Google Shape;1403;h14af0caed148da77_0_2543: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04" name="Google Shape;1404;h14af0caed148da77_0_2543: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Ask the question aloud, then hold 15–20 seconds of real silence — do not rush to the reveal. This is the first of three individual reflections; set an unhurried pace here since the room will follow it for the next two.</a:t>
            </a:r>
            <a:endParaRPr/>
          </a:p>
        </p:txBody>
      </p:sp>
      <p:sp>
        <p:nvSpPr>
          <p:cNvPr id="1405" name="Google Shape;1405;h14af0caed148da77_0_2543:notes"/>
          <p:cNvSpPr txBox="1">
            <a:spLocks noGrp="1"/>
          </p:cNvSpPr>
          <p:nvPr>
            <p:ph type="sldNum" idx="12"/>
          </p:nvPr>
        </p:nvSpPr>
        <p:spPr>
          <a:xfrm>
            <a:off x="3884613" y="11580284"/>
            <a:ext cx="2971800" cy="611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59</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1"/>
        <p:cNvGrpSpPr/>
        <p:nvPr/>
      </p:nvGrpSpPr>
      <p:grpSpPr>
        <a:xfrm>
          <a:off x="0" y="0"/>
          <a:ext cx="0" cy="0"/>
          <a:chOff x="0" y="0"/>
          <a:chExt cx="0" cy="0"/>
        </a:xfrm>
      </p:grpSpPr>
      <p:sp>
        <p:nvSpPr>
          <p:cNvPr id="1422" name="Google Shape;1422;h14af0caed148da77_0_2561: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23" name="Google Shape;1423;h14af0caed148da77_0_2561: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Ask, pause, reveal — same rhythm. This is the last of the three individual reflections before the closing beat.</a:t>
            </a:r>
            <a:endParaRPr/>
          </a:p>
        </p:txBody>
      </p:sp>
      <p:sp>
        <p:nvSpPr>
          <p:cNvPr id="1424" name="Google Shape;1424;h14af0caed148da77_0_2561:notes"/>
          <p:cNvSpPr txBox="1">
            <a:spLocks noGrp="1"/>
          </p:cNvSpPr>
          <p:nvPr>
            <p:ph type="sldNum" idx="12"/>
          </p:nvPr>
        </p:nvSpPr>
        <p:spPr>
          <a:xfrm>
            <a:off x="3884613" y="11580284"/>
            <a:ext cx="2971800" cy="611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60</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3"/>
        <p:cNvGrpSpPr/>
        <p:nvPr/>
      </p:nvGrpSpPr>
      <p:grpSpPr>
        <a:xfrm>
          <a:off x="0" y="0"/>
          <a:ext cx="0" cy="0"/>
          <a:chOff x="0" y="0"/>
          <a:chExt cx="0" cy="0"/>
        </a:xfrm>
      </p:grpSpPr>
      <p:sp>
        <p:nvSpPr>
          <p:cNvPr id="1454" name="Google Shape;1454;h14af0caed148da77_0_2592: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5" name="Google Shape;1455;h14af0caed148da77_0_2592: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A show of hands only — no need to discuss answers aloud or call on anyone. Keep this brief; it leads straight into the Takeaway slide.</a:t>
            </a:r>
            <a:endParaRPr/>
          </a:p>
        </p:txBody>
      </p:sp>
      <p:sp>
        <p:nvSpPr>
          <p:cNvPr id="1456" name="Google Shape;1456;h14af0caed148da77_0_2592:notes"/>
          <p:cNvSpPr txBox="1">
            <a:spLocks noGrp="1"/>
          </p:cNvSpPr>
          <p:nvPr>
            <p:ph type="sldNum" idx="12"/>
          </p:nvPr>
        </p:nvSpPr>
        <p:spPr>
          <a:xfrm>
            <a:off x="3884613" y="11580284"/>
            <a:ext cx="2971800" cy="611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61</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5"/>
        <p:cNvGrpSpPr/>
        <p:nvPr/>
      </p:nvGrpSpPr>
      <p:grpSpPr>
        <a:xfrm>
          <a:off x="0" y="0"/>
          <a:ext cx="0" cy="0"/>
          <a:chOff x="0" y="0"/>
          <a:chExt cx="0" cy="0"/>
        </a:xfrm>
      </p:grpSpPr>
      <p:sp>
        <p:nvSpPr>
          <p:cNvPr id="1476" name="Google Shape;1476;h14af0caed148da77_0_2613:notes"/>
          <p:cNvSpPr txBox="1">
            <a:spLocks noGrp="1"/>
          </p:cNvSpPr>
          <p:nvPr>
            <p:ph type="hdr" idx="2"/>
          </p:nvPr>
        </p:nvSpPr>
        <p:spPr>
          <a:xfrm>
            <a:off x="0" y="0"/>
            <a:ext cx="3962400" cy="457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1477" name="Google Shape;1477;h14af0caed148da77_0_2613:notes"/>
          <p:cNvSpPr txBox="1">
            <a:spLocks noGrp="1"/>
          </p:cNvSpPr>
          <p:nvPr>
            <p:ph type="dt" idx="10"/>
          </p:nvPr>
        </p:nvSpPr>
        <p:spPr>
          <a:xfrm>
            <a:off x="5180013" y="0"/>
            <a:ext cx="3962400" cy="4572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1.7.2013</a:t>
            </a:r>
            <a:endParaRPr sz="1200" b="0" i="0" u="none" strike="noStrike" cap="none">
              <a:solidFill>
                <a:srgbClr val="000000"/>
              </a:solidFill>
              <a:latin typeface="Arial"/>
              <a:ea typeface="Arial"/>
              <a:cs typeface="Arial"/>
              <a:sym typeface="Arial"/>
            </a:endParaRPr>
          </a:p>
        </p:txBody>
      </p:sp>
      <p:sp>
        <p:nvSpPr>
          <p:cNvPr id="1478" name="Google Shape;1478;h14af0caed148da77_0_2613:notes"/>
          <p:cNvSpPr>
            <a:spLocks noGrp="1" noRot="1" noChangeAspect="1"/>
          </p:cNvSpPr>
          <p:nvPr>
            <p:ph type="sldImg" idx="3"/>
          </p:nvPr>
        </p:nvSpPr>
        <p:spPr>
          <a:xfrm>
            <a:off x="2290763" y="683684"/>
            <a:ext cx="4562400" cy="34227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9" name="Google Shape;1479;h14af0caed148da77_0_2613:notes"/>
          <p:cNvSpPr txBox="1">
            <a:spLocks noGrp="1"/>
          </p:cNvSpPr>
          <p:nvPr>
            <p:ph type="body" idx="1"/>
          </p:nvPr>
        </p:nvSpPr>
        <p:spPr>
          <a:xfrm>
            <a:off x="914400" y="4334933"/>
            <a:ext cx="7315200" cy="41085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80" name="Google Shape;1480;h14af0caed148da77_0_2613:notes"/>
          <p:cNvSpPr txBox="1">
            <a:spLocks noGrp="1"/>
          </p:cNvSpPr>
          <p:nvPr>
            <p:ph type="ftr" idx="11"/>
          </p:nvPr>
        </p:nvSpPr>
        <p:spPr>
          <a:xfrm>
            <a:off x="0" y="8669867"/>
            <a:ext cx="3962400" cy="4551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4"/>
        <p:cNvGrpSpPr/>
        <p:nvPr/>
      </p:nvGrpSpPr>
      <p:grpSpPr>
        <a:xfrm>
          <a:off x="0" y="0"/>
          <a:ext cx="0" cy="0"/>
          <a:chOff x="0" y="0"/>
          <a:chExt cx="0" cy="0"/>
        </a:xfrm>
      </p:grpSpPr>
      <p:sp>
        <p:nvSpPr>
          <p:cNvPr id="1495" name="Google Shape;1495;h14af0caed148da77_0_2632: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6" name="Google Shape;1496;h14af0caed148da77_0_2632: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Open with energy. Do not explain the programme yet — signal that officers will DO something. Keep this to under 60 seconds.</a:t>
            </a:r>
            <a:endParaRPr/>
          </a:p>
        </p:txBody>
      </p:sp>
      <p:sp>
        <p:nvSpPr>
          <p:cNvPr id="1497" name="Google Shape;1497;h14af0caed148da77_0_2632:notes"/>
          <p:cNvSpPr txBox="1">
            <a:spLocks noGrp="1"/>
          </p:cNvSpPr>
          <p:nvPr>
            <p:ph type="sldNum" idx="12"/>
          </p:nvPr>
        </p:nvSpPr>
        <p:spPr>
          <a:xfrm>
            <a:off x="3884613" y="11580284"/>
            <a:ext cx="2971800" cy="611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63</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1"/>
        <p:cNvGrpSpPr/>
        <p:nvPr/>
      </p:nvGrpSpPr>
      <p:grpSpPr>
        <a:xfrm>
          <a:off x="0" y="0"/>
          <a:ext cx="0" cy="0"/>
          <a:chOff x="0" y="0"/>
          <a:chExt cx="0" cy="0"/>
        </a:xfrm>
      </p:grpSpPr>
      <p:sp>
        <p:nvSpPr>
          <p:cNvPr id="1512" name="Google Shape;1512;h14af0caed148da77_0_2648: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13" name="Google Shape;1513;h14af0caed148da77_0_2648: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6"/>
        <p:cNvGrpSpPr/>
        <p:nvPr/>
      </p:nvGrpSpPr>
      <p:grpSpPr>
        <a:xfrm>
          <a:off x="0" y="0"/>
          <a:ext cx="0" cy="0"/>
          <a:chOff x="0" y="0"/>
          <a:chExt cx="0" cy="0"/>
        </a:xfrm>
      </p:grpSpPr>
      <p:sp>
        <p:nvSpPr>
          <p:cNvPr id="1557" name="Google Shape;1557;h14af0caed148da77_0_2692: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8" name="Google Shape;1558;h14af0caed148da77_0_2692: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59" name="Google Shape;1559;h14af0caed148da77_0_2692:notes"/>
          <p:cNvSpPr txBox="1">
            <a:spLocks noGrp="1"/>
          </p:cNvSpPr>
          <p:nvPr>
            <p:ph type="sldNum" idx="12"/>
          </p:nvPr>
        </p:nvSpPr>
        <p:spPr>
          <a:xfrm>
            <a:off x="3884613" y="11580284"/>
            <a:ext cx="2971800" cy="6117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000000"/>
                </a:solidFill>
                <a:latin typeface="Arial"/>
                <a:ea typeface="Arial"/>
                <a:cs typeface="Arial"/>
                <a:sym typeface="Arial"/>
              </a:rPr>
              <a:t>65</a:t>
            </a:fld>
            <a:endParaRPr sz="18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1"/>
        <p:cNvGrpSpPr/>
        <p:nvPr/>
      </p:nvGrpSpPr>
      <p:grpSpPr>
        <a:xfrm>
          <a:off x="0" y="0"/>
          <a:ext cx="0" cy="0"/>
          <a:chOff x="0" y="0"/>
          <a:chExt cx="0" cy="0"/>
        </a:xfrm>
      </p:grpSpPr>
      <p:sp>
        <p:nvSpPr>
          <p:cNvPr id="1612" name="Google Shape;1612;h14af0caed148da77_0_2746: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13" name="Google Shape;1613;h14af0caed148da77_0_2746: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14" name="Google Shape;1614;h14af0caed148da77_0_2746:notes"/>
          <p:cNvSpPr txBox="1">
            <a:spLocks noGrp="1"/>
          </p:cNvSpPr>
          <p:nvPr>
            <p:ph type="sldNum" idx="12"/>
          </p:nvPr>
        </p:nvSpPr>
        <p:spPr>
          <a:xfrm>
            <a:off x="3884613" y="11580284"/>
            <a:ext cx="2971800" cy="611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66</a:t>
            </a:fld>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8"/>
        <p:cNvGrpSpPr/>
        <p:nvPr/>
      </p:nvGrpSpPr>
      <p:grpSpPr>
        <a:xfrm>
          <a:off x="0" y="0"/>
          <a:ext cx="0" cy="0"/>
          <a:chOff x="0" y="0"/>
          <a:chExt cx="0" cy="0"/>
        </a:xfrm>
      </p:grpSpPr>
      <p:sp>
        <p:nvSpPr>
          <p:cNvPr id="1619" name="Google Shape;1619;h14af0caed148da77_0_2752: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20" name="Google Shape;1620;h14af0caed148da77_0_2752: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7"/>
        <p:cNvGrpSpPr/>
        <p:nvPr/>
      </p:nvGrpSpPr>
      <p:grpSpPr>
        <a:xfrm>
          <a:off x="0" y="0"/>
          <a:ext cx="0" cy="0"/>
          <a:chOff x="0" y="0"/>
          <a:chExt cx="0" cy="0"/>
        </a:xfrm>
      </p:grpSpPr>
      <p:sp>
        <p:nvSpPr>
          <p:cNvPr id="1658" name="Google Shape;1658;h14af0caed148da77_0_2790: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59" name="Google Shape;1659;h14af0caed148da77_0_2790: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60" name="Google Shape;1660;h14af0caed148da77_0_2790:notes"/>
          <p:cNvSpPr txBox="1">
            <a:spLocks noGrp="1"/>
          </p:cNvSpPr>
          <p:nvPr>
            <p:ph type="sldNum" idx="12"/>
          </p:nvPr>
        </p:nvSpPr>
        <p:spPr>
          <a:xfrm>
            <a:off x="3884613" y="11580284"/>
            <a:ext cx="2971800" cy="6117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000000"/>
                </a:solidFill>
                <a:latin typeface="Arial"/>
                <a:ea typeface="Arial"/>
                <a:cs typeface="Arial"/>
                <a:sym typeface="Arial"/>
              </a:rPr>
              <a:t>68</a:t>
            </a:fld>
            <a:endParaRPr sz="18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4"/>
        <p:cNvGrpSpPr/>
        <p:nvPr/>
      </p:nvGrpSpPr>
      <p:grpSpPr>
        <a:xfrm>
          <a:off x="0" y="0"/>
          <a:ext cx="0" cy="0"/>
          <a:chOff x="0" y="0"/>
          <a:chExt cx="0" cy="0"/>
        </a:xfrm>
      </p:grpSpPr>
      <p:sp>
        <p:nvSpPr>
          <p:cNvPr id="1735" name="Google Shape;1735;h14af0caed148da77_0_2866: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6" name="Google Shape;1736;h14af0caed148da77_0_2866: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37" name="Google Shape;1737;h14af0caed148da77_0_2866:notes"/>
          <p:cNvSpPr txBox="1">
            <a:spLocks noGrp="1"/>
          </p:cNvSpPr>
          <p:nvPr>
            <p:ph type="sldNum" idx="12"/>
          </p:nvPr>
        </p:nvSpPr>
        <p:spPr>
          <a:xfrm>
            <a:off x="3884613" y="11580284"/>
            <a:ext cx="2971800" cy="6117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000000"/>
                </a:solidFill>
                <a:latin typeface="Arial"/>
                <a:ea typeface="Arial"/>
                <a:cs typeface="Arial"/>
                <a:sym typeface="Arial"/>
              </a:rPr>
              <a:t>69</a:t>
            </a:fld>
            <a:endParaRPr sz="18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6"/>
        <p:cNvGrpSpPr/>
        <p:nvPr/>
      </p:nvGrpSpPr>
      <p:grpSpPr>
        <a:xfrm>
          <a:off x="0" y="0"/>
          <a:ext cx="0" cy="0"/>
          <a:chOff x="0" y="0"/>
          <a:chExt cx="0" cy="0"/>
        </a:xfrm>
      </p:grpSpPr>
      <p:sp>
        <p:nvSpPr>
          <p:cNvPr id="1797" name="Google Shape;1797;h14af0caed148da77_0_2927: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98" name="Google Shape;1798;h14af0caed148da77_0_2927: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99" name="Google Shape;1799;h14af0caed148da77_0_2927:notes"/>
          <p:cNvSpPr txBox="1">
            <a:spLocks noGrp="1"/>
          </p:cNvSpPr>
          <p:nvPr>
            <p:ph type="sldNum" idx="12"/>
          </p:nvPr>
        </p:nvSpPr>
        <p:spPr>
          <a:xfrm>
            <a:off x="3884613" y="11580284"/>
            <a:ext cx="2971800" cy="6117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000000"/>
                </a:solidFill>
                <a:latin typeface="Arial"/>
                <a:ea typeface="Arial"/>
                <a:cs typeface="Arial"/>
                <a:sym typeface="Arial"/>
              </a:rPr>
              <a:t>70</a:t>
            </a:fld>
            <a:endParaRPr sz="18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0"/>
        <p:cNvGrpSpPr/>
        <p:nvPr/>
      </p:nvGrpSpPr>
      <p:grpSpPr>
        <a:xfrm>
          <a:off x="0" y="0"/>
          <a:ext cx="0" cy="0"/>
          <a:chOff x="0" y="0"/>
          <a:chExt cx="0" cy="0"/>
        </a:xfrm>
      </p:grpSpPr>
      <p:sp>
        <p:nvSpPr>
          <p:cNvPr id="1891" name="Google Shape;1891;h14af0caed148da77_0_3054: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92" name="Google Shape;1892;h14af0caed148da77_0_3054: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93" name="Google Shape;1893;h14af0caed148da77_0_3054:notes"/>
          <p:cNvSpPr txBox="1">
            <a:spLocks noGrp="1"/>
          </p:cNvSpPr>
          <p:nvPr>
            <p:ph type="sldNum" idx="12"/>
          </p:nvPr>
        </p:nvSpPr>
        <p:spPr>
          <a:xfrm>
            <a:off x="3884613" y="11580284"/>
            <a:ext cx="2971800" cy="6117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000000"/>
                </a:solidFill>
                <a:latin typeface="Arial"/>
                <a:ea typeface="Arial"/>
                <a:cs typeface="Arial"/>
                <a:sym typeface="Arial"/>
              </a:rPr>
              <a:t>71</a:t>
            </a:fld>
            <a:endParaRPr sz="18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0"/>
        <p:cNvGrpSpPr/>
        <p:nvPr/>
      </p:nvGrpSpPr>
      <p:grpSpPr>
        <a:xfrm>
          <a:off x="0" y="0"/>
          <a:ext cx="0" cy="0"/>
          <a:chOff x="0" y="0"/>
          <a:chExt cx="0" cy="0"/>
        </a:xfrm>
      </p:grpSpPr>
      <p:sp>
        <p:nvSpPr>
          <p:cNvPr id="1981" name="Google Shape;1981;h14af0caed148da77_0_3143: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2" name="Google Shape;1982;h14af0caed148da77_0_3143: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83" name="Google Shape;1983;h14af0caed148da77_0_3143:notes"/>
          <p:cNvSpPr txBox="1">
            <a:spLocks noGrp="1"/>
          </p:cNvSpPr>
          <p:nvPr>
            <p:ph type="sldNum" idx="12"/>
          </p:nvPr>
        </p:nvSpPr>
        <p:spPr>
          <a:xfrm>
            <a:off x="3884613" y="11580284"/>
            <a:ext cx="2971800" cy="6117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000000"/>
                </a:solidFill>
                <a:latin typeface="Arial"/>
                <a:ea typeface="Arial"/>
                <a:cs typeface="Arial"/>
                <a:sym typeface="Arial"/>
              </a:rPr>
              <a:t>72</a:t>
            </a:fld>
            <a:endParaRPr sz="18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0"/>
        <p:cNvGrpSpPr/>
        <p:nvPr/>
      </p:nvGrpSpPr>
      <p:grpSpPr>
        <a:xfrm>
          <a:off x="0" y="0"/>
          <a:ext cx="0" cy="0"/>
          <a:chOff x="0" y="0"/>
          <a:chExt cx="0" cy="0"/>
        </a:xfrm>
      </p:grpSpPr>
      <p:sp>
        <p:nvSpPr>
          <p:cNvPr id="2041" name="Google Shape;2041;h14af0caed148da77_0_3202: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42" name="Google Shape;2042;h14af0caed148da77_0_3202: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43" name="Google Shape;2043;h14af0caed148da77_0_3202:notes"/>
          <p:cNvSpPr txBox="1">
            <a:spLocks noGrp="1"/>
          </p:cNvSpPr>
          <p:nvPr>
            <p:ph type="sldNum" idx="12"/>
          </p:nvPr>
        </p:nvSpPr>
        <p:spPr>
          <a:xfrm>
            <a:off x="3884613" y="11580284"/>
            <a:ext cx="2971800" cy="6117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000000"/>
                </a:solidFill>
                <a:latin typeface="Arial"/>
                <a:ea typeface="Arial"/>
                <a:cs typeface="Arial"/>
                <a:sym typeface="Arial"/>
              </a:rPr>
              <a:t>73</a:t>
            </a:fld>
            <a:endParaRPr sz="18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3"/>
        <p:cNvGrpSpPr/>
        <p:nvPr/>
      </p:nvGrpSpPr>
      <p:grpSpPr>
        <a:xfrm>
          <a:off x="0" y="0"/>
          <a:ext cx="0" cy="0"/>
          <a:chOff x="0" y="0"/>
          <a:chExt cx="0" cy="0"/>
        </a:xfrm>
      </p:grpSpPr>
      <p:sp>
        <p:nvSpPr>
          <p:cNvPr id="2104" name="Google Shape;2104;h14af0caed148da77_0_3264: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05" name="Google Shape;2105;h14af0caed148da77_0_3264: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06" name="Google Shape;2106;h14af0caed148da77_0_3264:notes"/>
          <p:cNvSpPr txBox="1">
            <a:spLocks noGrp="1"/>
          </p:cNvSpPr>
          <p:nvPr>
            <p:ph type="sldNum" idx="12"/>
          </p:nvPr>
        </p:nvSpPr>
        <p:spPr>
          <a:xfrm>
            <a:off x="3884613" y="11580284"/>
            <a:ext cx="2971800" cy="6117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000000"/>
                </a:solidFill>
                <a:latin typeface="Arial"/>
                <a:ea typeface="Arial"/>
                <a:cs typeface="Arial"/>
                <a:sym typeface="Arial"/>
              </a:rPr>
              <a:t>74</a:t>
            </a:fld>
            <a:endParaRPr sz="18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5"/>
        <p:cNvGrpSpPr/>
        <p:nvPr/>
      </p:nvGrpSpPr>
      <p:grpSpPr>
        <a:xfrm>
          <a:off x="0" y="0"/>
          <a:ext cx="0" cy="0"/>
          <a:chOff x="0" y="0"/>
          <a:chExt cx="0" cy="0"/>
        </a:xfrm>
      </p:grpSpPr>
      <p:sp>
        <p:nvSpPr>
          <p:cNvPr id="2146" name="Google Shape;2146;h14af0caed148da77_0_3305: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47" name="Google Shape;2147;h14af0caed148da77_0_3305: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4"/>
        <p:cNvGrpSpPr/>
        <p:nvPr/>
      </p:nvGrpSpPr>
      <p:grpSpPr>
        <a:xfrm>
          <a:off x="0" y="0"/>
          <a:ext cx="0" cy="0"/>
          <a:chOff x="0" y="0"/>
          <a:chExt cx="0" cy="0"/>
        </a:xfrm>
      </p:grpSpPr>
      <p:sp>
        <p:nvSpPr>
          <p:cNvPr id="2185" name="Google Shape;2185;h14af0caed148da77_0_3343: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86" name="Google Shape;2186;h14af0caed148da77_0_3343: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87" name="Google Shape;2187;h14af0caed148da77_0_3343:notes"/>
          <p:cNvSpPr txBox="1">
            <a:spLocks noGrp="1"/>
          </p:cNvSpPr>
          <p:nvPr>
            <p:ph type="sldNum" idx="12"/>
          </p:nvPr>
        </p:nvSpPr>
        <p:spPr>
          <a:xfrm>
            <a:off x="3884613" y="11580284"/>
            <a:ext cx="2971800" cy="6117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000000"/>
                </a:solidFill>
                <a:latin typeface="Arial"/>
                <a:ea typeface="Arial"/>
                <a:cs typeface="Arial"/>
                <a:sym typeface="Arial"/>
              </a:rPr>
              <a:t>76</a:t>
            </a:fld>
            <a:endParaRPr sz="18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4"/>
        <p:cNvGrpSpPr/>
        <p:nvPr/>
      </p:nvGrpSpPr>
      <p:grpSpPr>
        <a:xfrm>
          <a:off x="0" y="0"/>
          <a:ext cx="0" cy="0"/>
          <a:chOff x="0" y="0"/>
          <a:chExt cx="0" cy="0"/>
        </a:xfrm>
      </p:grpSpPr>
      <p:sp>
        <p:nvSpPr>
          <p:cNvPr id="2255" name="Google Shape;2255;h14af0caed148da77_0_3412: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56" name="Google Shape;2256;h14af0caed148da77_0_3412: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57" name="Google Shape;2257;h14af0caed148da77_0_3412:notes"/>
          <p:cNvSpPr txBox="1">
            <a:spLocks noGrp="1"/>
          </p:cNvSpPr>
          <p:nvPr>
            <p:ph type="sldNum" idx="12"/>
          </p:nvPr>
        </p:nvSpPr>
        <p:spPr>
          <a:xfrm>
            <a:off x="3884613" y="11580284"/>
            <a:ext cx="2971800" cy="6117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000000"/>
                </a:solidFill>
                <a:latin typeface="Arial"/>
                <a:ea typeface="Arial"/>
                <a:cs typeface="Arial"/>
                <a:sym typeface="Arial"/>
              </a:rPr>
              <a:t>77</a:t>
            </a:fld>
            <a:endParaRPr sz="18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6"/>
        <p:cNvGrpSpPr/>
        <p:nvPr/>
      </p:nvGrpSpPr>
      <p:grpSpPr>
        <a:xfrm>
          <a:off x="0" y="0"/>
          <a:ext cx="0" cy="0"/>
          <a:chOff x="0" y="0"/>
          <a:chExt cx="0" cy="0"/>
        </a:xfrm>
      </p:grpSpPr>
      <p:sp>
        <p:nvSpPr>
          <p:cNvPr id="2317" name="Google Shape;2317;h14af0caed148da77_0_3473: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18" name="Google Shape;2318;h14af0caed148da77_0_3473: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19" name="Google Shape;2319;h14af0caed148da77_0_3473:notes"/>
          <p:cNvSpPr txBox="1">
            <a:spLocks noGrp="1"/>
          </p:cNvSpPr>
          <p:nvPr>
            <p:ph type="sldNum" idx="12"/>
          </p:nvPr>
        </p:nvSpPr>
        <p:spPr>
          <a:xfrm>
            <a:off x="3884613" y="11580284"/>
            <a:ext cx="2971800" cy="6117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000000"/>
                </a:solidFill>
                <a:latin typeface="Arial"/>
                <a:ea typeface="Arial"/>
                <a:cs typeface="Arial"/>
                <a:sym typeface="Arial"/>
              </a:rPr>
              <a:t>78</a:t>
            </a:fld>
            <a:endParaRPr sz="18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5"/>
        <p:cNvGrpSpPr/>
        <p:nvPr/>
      </p:nvGrpSpPr>
      <p:grpSpPr>
        <a:xfrm>
          <a:off x="0" y="0"/>
          <a:ext cx="0" cy="0"/>
          <a:chOff x="0" y="0"/>
          <a:chExt cx="0" cy="0"/>
        </a:xfrm>
      </p:grpSpPr>
      <p:sp>
        <p:nvSpPr>
          <p:cNvPr id="2396" name="Google Shape;2396;h14af0caed148da77_0_3551: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97" name="Google Shape;2397;h14af0caed148da77_0_3551: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98" name="Google Shape;2398;h14af0caed148da77_0_3551:notes"/>
          <p:cNvSpPr txBox="1">
            <a:spLocks noGrp="1"/>
          </p:cNvSpPr>
          <p:nvPr>
            <p:ph type="sldNum" idx="12"/>
          </p:nvPr>
        </p:nvSpPr>
        <p:spPr>
          <a:xfrm>
            <a:off x="3884613" y="11580284"/>
            <a:ext cx="2971800" cy="6117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000000"/>
                </a:solidFill>
                <a:latin typeface="Arial"/>
                <a:ea typeface="Arial"/>
                <a:cs typeface="Arial"/>
                <a:sym typeface="Arial"/>
              </a:rPr>
              <a:t>79</a:t>
            </a:fld>
            <a:endParaRPr sz="18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0"/>
        <p:cNvGrpSpPr/>
        <p:nvPr/>
      </p:nvGrpSpPr>
      <p:grpSpPr>
        <a:xfrm>
          <a:off x="0" y="0"/>
          <a:ext cx="0" cy="0"/>
          <a:chOff x="0" y="0"/>
          <a:chExt cx="0" cy="0"/>
        </a:xfrm>
      </p:grpSpPr>
      <p:sp>
        <p:nvSpPr>
          <p:cNvPr id="2421" name="Google Shape;2421;h14af0caed148da77_0_3575: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22" name="Google Shape;2422;h14af0caed148da77_0_3575: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23" name="Google Shape;2423;h14af0caed148da77_0_3575:notes"/>
          <p:cNvSpPr txBox="1">
            <a:spLocks noGrp="1"/>
          </p:cNvSpPr>
          <p:nvPr>
            <p:ph type="sldNum" idx="12"/>
          </p:nvPr>
        </p:nvSpPr>
        <p:spPr>
          <a:xfrm>
            <a:off x="3884613" y="11580284"/>
            <a:ext cx="2971800" cy="6117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000000"/>
                </a:solidFill>
                <a:latin typeface="Arial"/>
                <a:ea typeface="Arial"/>
                <a:cs typeface="Arial"/>
                <a:sym typeface="Arial"/>
              </a:rPr>
              <a:t>80</a:t>
            </a:fld>
            <a:endParaRPr sz="18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1"/>
        <p:cNvGrpSpPr/>
        <p:nvPr/>
      </p:nvGrpSpPr>
      <p:grpSpPr>
        <a:xfrm>
          <a:off x="0" y="0"/>
          <a:ext cx="0" cy="0"/>
          <a:chOff x="0" y="0"/>
          <a:chExt cx="0" cy="0"/>
        </a:xfrm>
      </p:grpSpPr>
      <p:sp>
        <p:nvSpPr>
          <p:cNvPr id="2432" name="Google Shape;2432;h14af0caed148da77_0_3585: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33" name="Google Shape;2433;h14af0caed148da77_0_3585: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34" name="Google Shape;2434;h14af0caed148da77_0_3585:notes"/>
          <p:cNvSpPr txBox="1">
            <a:spLocks noGrp="1"/>
          </p:cNvSpPr>
          <p:nvPr>
            <p:ph type="sldNum" idx="12"/>
          </p:nvPr>
        </p:nvSpPr>
        <p:spPr>
          <a:xfrm>
            <a:off x="3884613" y="11580284"/>
            <a:ext cx="2971800" cy="6117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000000"/>
                </a:solidFill>
                <a:latin typeface="Arial"/>
                <a:ea typeface="Arial"/>
                <a:cs typeface="Arial"/>
                <a:sym typeface="Arial"/>
              </a:rPr>
              <a:t>81</a:t>
            </a:fld>
            <a:endParaRPr sz="18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4"/>
        <p:cNvGrpSpPr/>
        <p:nvPr/>
      </p:nvGrpSpPr>
      <p:grpSpPr>
        <a:xfrm>
          <a:off x="0" y="0"/>
          <a:ext cx="0" cy="0"/>
          <a:chOff x="0" y="0"/>
          <a:chExt cx="0" cy="0"/>
        </a:xfrm>
      </p:grpSpPr>
      <p:sp>
        <p:nvSpPr>
          <p:cNvPr id="2445" name="Google Shape;2445;h14af0caed148da77_0_3597: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46" name="Google Shape;2446;h14af0caed148da77_0_3597: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2447" name="Google Shape;2447;h14af0caed148da77_0_3597:notes"/>
          <p:cNvSpPr txBox="1">
            <a:spLocks noGrp="1"/>
          </p:cNvSpPr>
          <p:nvPr>
            <p:ph type="sldNum" idx="12"/>
          </p:nvPr>
        </p:nvSpPr>
        <p:spPr>
          <a:xfrm>
            <a:off x="3884613" y="11580284"/>
            <a:ext cx="2971800" cy="6117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000000"/>
                </a:solidFill>
                <a:latin typeface="Arial"/>
                <a:ea typeface="Arial"/>
                <a:cs typeface="Arial"/>
                <a:sym typeface="Arial"/>
              </a:rPr>
              <a:t>82</a:t>
            </a:fld>
            <a:endParaRPr sz="18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1"/>
        <p:cNvGrpSpPr/>
        <p:nvPr/>
      </p:nvGrpSpPr>
      <p:grpSpPr>
        <a:xfrm>
          <a:off x="0" y="0"/>
          <a:ext cx="0" cy="0"/>
          <a:chOff x="0" y="0"/>
          <a:chExt cx="0" cy="0"/>
        </a:xfrm>
      </p:grpSpPr>
      <p:sp>
        <p:nvSpPr>
          <p:cNvPr id="2472" name="Google Shape;2472;h14af0caed148da77_0_3623:notes"/>
          <p:cNvSpPr txBox="1">
            <a:spLocks noGrp="1"/>
          </p:cNvSpPr>
          <p:nvPr>
            <p:ph type="body" idx="1"/>
          </p:nvPr>
        </p:nvSpPr>
        <p:spPr>
          <a:xfrm>
            <a:off x="685800" y="5867400"/>
            <a:ext cx="5486400" cy="4800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73" name="Google Shape;2473;h14af0caed148da77_0_3623: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6"/>
        <p:cNvGrpSpPr/>
        <p:nvPr/>
      </p:nvGrpSpPr>
      <p:grpSpPr>
        <a:xfrm>
          <a:off x="0" y="0"/>
          <a:ext cx="0" cy="0"/>
          <a:chOff x="0" y="0"/>
          <a:chExt cx="0" cy="0"/>
        </a:xfrm>
      </p:grpSpPr>
      <p:sp>
        <p:nvSpPr>
          <p:cNvPr id="2477" name="Google Shape;2477;h14af0caed148da77_0_3627: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78" name="Google Shape;2478;h14af0caed148da77_0_3627: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2479" name="Google Shape;2479;h14af0caed148da77_0_3627:notes"/>
          <p:cNvSpPr txBox="1">
            <a:spLocks noGrp="1"/>
          </p:cNvSpPr>
          <p:nvPr>
            <p:ph type="sldNum" idx="12"/>
          </p:nvPr>
        </p:nvSpPr>
        <p:spPr>
          <a:xfrm>
            <a:off x="3884613" y="11580284"/>
            <a:ext cx="2971800" cy="6117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000000"/>
                </a:solidFill>
                <a:latin typeface="Arial"/>
                <a:ea typeface="Arial"/>
                <a:cs typeface="Arial"/>
                <a:sym typeface="Arial"/>
              </a:rPr>
              <a:t>84</a:t>
            </a:fld>
            <a:endParaRPr sz="18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2"/>
        <p:cNvGrpSpPr/>
        <p:nvPr/>
      </p:nvGrpSpPr>
      <p:grpSpPr>
        <a:xfrm>
          <a:off x="0" y="0"/>
          <a:ext cx="0" cy="0"/>
          <a:chOff x="0" y="0"/>
          <a:chExt cx="0" cy="0"/>
        </a:xfrm>
      </p:grpSpPr>
      <p:sp>
        <p:nvSpPr>
          <p:cNvPr id="2523" name="Google Shape;2523;h14af0caed148da77_0_3672: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24" name="Google Shape;2524;h14af0caed148da77_0_3672: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2525" name="Google Shape;2525;h14af0caed148da77_0_3672:notes"/>
          <p:cNvSpPr txBox="1">
            <a:spLocks noGrp="1"/>
          </p:cNvSpPr>
          <p:nvPr>
            <p:ph type="sldNum" idx="12"/>
          </p:nvPr>
        </p:nvSpPr>
        <p:spPr>
          <a:xfrm>
            <a:off x="3884613" y="11580284"/>
            <a:ext cx="2971800" cy="6117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000000"/>
                </a:solidFill>
                <a:latin typeface="Arial"/>
                <a:ea typeface="Arial"/>
                <a:cs typeface="Arial"/>
                <a:sym typeface="Arial"/>
              </a:rPr>
              <a:t>85</a:t>
            </a:fld>
            <a:endParaRPr sz="18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5"/>
        <p:cNvGrpSpPr/>
        <p:nvPr/>
      </p:nvGrpSpPr>
      <p:grpSpPr>
        <a:xfrm>
          <a:off x="0" y="0"/>
          <a:ext cx="0" cy="0"/>
          <a:chOff x="0" y="0"/>
          <a:chExt cx="0" cy="0"/>
        </a:xfrm>
      </p:grpSpPr>
      <p:sp>
        <p:nvSpPr>
          <p:cNvPr id="2566" name="Google Shape;2566;h14af0caed148da77_0_3714: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67" name="Google Shape;2567;h14af0caed148da77_0_3714: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2568" name="Google Shape;2568;h14af0caed148da77_0_3714:notes"/>
          <p:cNvSpPr txBox="1">
            <a:spLocks noGrp="1"/>
          </p:cNvSpPr>
          <p:nvPr>
            <p:ph type="sldNum" idx="12"/>
          </p:nvPr>
        </p:nvSpPr>
        <p:spPr>
          <a:xfrm>
            <a:off x="3884613" y="11580284"/>
            <a:ext cx="2971800" cy="6117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000000"/>
                </a:solidFill>
                <a:latin typeface="Arial"/>
                <a:ea typeface="Arial"/>
                <a:cs typeface="Arial"/>
                <a:sym typeface="Arial"/>
              </a:rPr>
              <a:t>86</a:t>
            </a:fld>
            <a:endParaRPr sz="18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3"/>
        <p:cNvGrpSpPr/>
        <p:nvPr/>
      </p:nvGrpSpPr>
      <p:grpSpPr>
        <a:xfrm>
          <a:off x="0" y="0"/>
          <a:ext cx="0" cy="0"/>
          <a:chOff x="0" y="0"/>
          <a:chExt cx="0" cy="0"/>
        </a:xfrm>
      </p:grpSpPr>
      <p:sp>
        <p:nvSpPr>
          <p:cNvPr id="2624" name="Google Shape;2624;h14af0caed148da77_0_3771: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25" name="Google Shape;2625;h14af0caed148da77_0_3771: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2626" name="Google Shape;2626;h14af0caed148da77_0_3771:notes"/>
          <p:cNvSpPr txBox="1">
            <a:spLocks noGrp="1"/>
          </p:cNvSpPr>
          <p:nvPr>
            <p:ph type="sldNum" idx="12"/>
          </p:nvPr>
        </p:nvSpPr>
        <p:spPr>
          <a:xfrm>
            <a:off x="3884613" y="11580284"/>
            <a:ext cx="2971800" cy="6117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000000"/>
                </a:solidFill>
                <a:latin typeface="Arial"/>
                <a:ea typeface="Arial"/>
                <a:cs typeface="Arial"/>
                <a:sym typeface="Arial"/>
              </a:rPr>
              <a:t>87</a:t>
            </a:fld>
            <a:endParaRPr sz="18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8"/>
        <p:cNvGrpSpPr/>
        <p:nvPr/>
      </p:nvGrpSpPr>
      <p:grpSpPr>
        <a:xfrm>
          <a:off x="0" y="0"/>
          <a:ext cx="0" cy="0"/>
          <a:chOff x="0" y="0"/>
          <a:chExt cx="0" cy="0"/>
        </a:xfrm>
      </p:grpSpPr>
      <p:sp>
        <p:nvSpPr>
          <p:cNvPr id="2669" name="Google Shape;2669;h14af0caed148da77_0_3815: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70" name="Google Shape;2670;h14af0caed148da77_0_3815: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2671" name="Google Shape;2671;h14af0caed148da77_0_3815:notes"/>
          <p:cNvSpPr txBox="1">
            <a:spLocks noGrp="1"/>
          </p:cNvSpPr>
          <p:nvPr>
            <p:ph type="sldNum" idx="12"/>
          </p:nvPr>
        </p:nvSpPr>
        <p:spPr>
          <a:xfrm>
            <a:off x="3884613" y="11580284"/>
            <a:ext cx="2971800" cy="6117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000000"/>
                </a:solidFill>
                <a:latin typeface="Arial"/>
                <a:ea typeface="Arial"/>
                <a:cs typeface="Arial"/>
                <a:sym typeface="Arial"/>
              </a:rPr>
              <a:t>88</a:t>
            </a:fld>
            <a:endParaRPr sz="18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1"/>
        <p:cNvGrpSpPr/>
        <p:nvPr/>
      </p:nvGrpSpPr>
      <p:grpSpPr>
        <a:xfrm>
          <a:off x="0" y="0"/>
          <a:ext cx="0" cy="0"/>
          <a:chOff x="0" y="0"/>
          <a:chExt cx="0" cy="0"/>
        </a:xfrm>
      </p:grpSpPr>
      <p:sp>
        <p:nvSpPr>
          <p:cNvPr id="2702" name="Google Shape;2702;h14af0caed148da77_0_3847: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03" name="Google Shape;2703;h14af0caed148da77_0_3847: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2704" name="Google Shape;2704;h14af0caed148da77_0_3847:notes"/>
          <p:cNvSpPr txBox="1">
            <a:spLocks noGrp="1"/>
          </p:cNvSpPr>
          <p:nvPr>
            <p:ph type="sldNum" idx="12"/>
          </p:nvPr>
        </p:nvSpPr>
        <p:spPr>
          <a:xfrm>
            <a:off x="3884613" y="11580284"/>
            <a:ext cx="2971800" cy="6117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000000"/>
                </a:solidFill>
                <a:latin typeface="Arial"/>
                <a:ea typeface="Arial"/>
                <a:cs typeface="Arial"/>
                <a:sym typeface="Arial"/>
              </a:rPr>
              <a:t>89</a:t>
            </a:fld>
            <a:endParaRPr sz="18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3"/>
        <p:cNvGrpSpPr/>
        <p:nvPr/>
      </p:nvGrpSpPr>
      <p:grpSpPr>
        <a:xfrm>
          <a:off x="0" y="0"/>
          <a:ext cx="0" cy="0"/>
          <a:chOff x="0" y="0"/>
          <a:chExt cx="0" cy="0"/>
        </a:xfrm>
      </p:grpSpPr>
      <p:sp>
        <p:nvSpPr>
          <p:cNvPr id="2734" name="Google Shape;2734;h14af0caed148da77_0_3878: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35" name="Google Shape;2735;h14af0caed148da77_0_3878: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2736" name="Google Shape;2736;h14af0caed148da77_0_3878:notes"/>
          <p:cNvSpPr txBox="1">
            <a:spLocks noGrp="1"/>
          </p:cNvSpPr>
          <p:nvPr>
            <p:ph type="sldNum" idx="12"/>
          </p:nvPr>
        </p:nvSpPr>
        <p:spPr>
          <a:xfrm>
            <a:off x="3884613" y="11580284"/>
            <a:ext cx="2971800" cy="6117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000000"/>
                </a:solidFill>
                <a:latin typeface="Arial"/>
                <a:ea typeface="Arial"/>
                <a:cs typeface="Arial"/>
                <a:sym typeface="Arial"/>
              </a:rPr>
              <a:t>90</a:t>
            </a:fld>
            <a:endParaRPr sz="18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2"/>
        <p:cNvGrpSpPr/>
        <p:nvPr/>
      </p:nvGrpSpPr>
      <p:grpSpPr>
        <a:xfrm>
          <a:off x="0" y="0"/>
          <a:ext cx="0" cy="0"/>
          <a:chOff x="0" y="0"/>
          <a:chExt cx="0" cy="0"/>
        </a:xfrm>
      </p:grpSpPr>
      <p:sp>
        <p:nvSpPr>
          <p:cNvPr id="2763" name="Google Shape;2763;h14af0caed148da77_0_3906: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64" name="Google Shape;2764;h14af0caed148da77_0_3906: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2765" name="Google Shape;2765;h14af0caed148da77_0_3906:notes"/>
          <p:cNvSpPr txBox="1">
            <a:spLocks noGrp="1"/>
          </p:cNvSpPr>
          <p:nvPr>
            <p:ph type="sldNum" idx="12"/>
          </p:nvPr>
        </p:nvSpPr>
        <p:spPr>
          <a:xfrm>
            <a:off x="3884613" y="11580284"/>
            <a:ext cx="2971800" cy="6117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000000"/>
                </a:solidFill>
                <a:latin typeface="Arial"/>
                <a:ea typeface="Arial"/>
                <a:cs typeface="Arial"/>
                <a:sym typeface="Arial"/>
              </a:rPr>
              <a:t>91</a:t>
            </a:fld>
            <a:endParaRPr sz="18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1"/>
        <p:cNvGrpSpPr/>
        <p:nvPr/>
      </p:nvGrpSpPr>
      <p:grpSpPr>
        <a:xfrm>
          <a:off x="0" y="0"/>
          <a:ext cx="0" cy="0"/>
          <a:chOff x="0" y="0"/>
          <a:chExt cx="0" cy="0"/>
        </a:xfrm>
      </p:grpSpPr>
      <p:sp>
        <p:nvSpPr>
          <p:cNvPr id="2792" name="Google Shape;2792;h14af0caed148da77_0_3934: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93" name="Google Shape;2793;h14af0caed148da77_0_3934: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2794" name="Google Shape;2794;h14af0caed148da77_0_3934:notes"/>
          <p:cNvSpPr txBox="1">
            <a:spLocks noGrp="1"/>
          </p:cNvSpPr>
          <p:nvPr>
            <p:ph type="sldNum" idx="12"/>
          </p:nvPr>
        </p:nvSpPr>
        <p:spPr>
          <a:xfrm>
            <a:off x="3884613" y="11580284"/>
            <a:ext cx="2971800" cy="6117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000000"/>
                </a:solidFill>
                <a:latin typeface="Arial"/>
                <a:ea typeface="Arial"/>
                <a:cs typeface="Arial"/>
                <a:sym typeface="Arial"/>
              </a:rPr>
              <a:t>92</a:t>
            </a:fld>
            <a:endParaRPr sz="18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0"/>
        <p:cNvGrpSpPr/>
        <p:nvPr/>
      </p:nvGrpSpPr>
      <p:grpSpPr>
        <a:xfrm>
          <a:off x="0" y="0"/>
          <a:ext cx="0" cy="0"/>
          <a:chOff x="0" y="0"/>
          <a:chExt cx="0" cy="0"/>
        </a:xfrm>
      </p:grpSpPr>
      <p:sp>
        <p:nvSpPr>
          <p:cNvPr id="2821" name="Google Shape;2821;h14af0caed148da77_0_3962: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22" name="Google Shape;2822;h14af0caed148da77_0_3962: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2823" name="Google Shape;2823;h14af0caed148da77_0_3962:notes"/>
          <p:cNvSpPr txBox="1">
            <a:spLocks noGrp="1"/>
          </p:cNvSpPr>
          <p:nvPr>
            <p:ph type="sldNum" idx="12"/>
          </p:nvPr>
        </p:nvSpPr>
        <p:spPr>
          <a:xfrm>
            <a:off x="3884613" y="11580284"/>
            <a:ext cx="2971800" cy="6117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000000"/>
                </a:solidFill>
                <a:latin typeface="Arial"/>
                <a:ea typeface="Arial"/>
                <a:cs typeface="Arial"/>
                <a:sym typeface="Arial"/>
              </a:rPr>
              <a:t>93</a:t>
            </a:fld>
            <a:endParaRPr sz="18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8"/>
        <p:cNvGrpSpPr/>
        <p:nvPr/>
      </p:nvGrpSpPr>
      <p:grpSpPr>
        <a:xfrm>
          <a:off x="0" y="0"/>
          <a:ext cx="0" cy="0"/>
          <a:chOff x="0" y="0"/>
          <a:chExt cx="0" cy="0"/>
        </a:xfrm>
      </p:grpSpPr>
      <p:sp>
        <p:nvSpPr>
          <p:cNvPr id="2839" name="Google Shape;2839;h14af0caed148da77_0_3979: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40" name="Google Shape;2840;h14af0caed148da77_0_3979: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2841" name="Google Shape;2841;h14af0caed148da77_0_3979:notes"/>
          <p:cNvSpPr txBox="1">
            <a:spLocks noGrp="1"/>
          </p:cNvSpPr>
          <p:nvPr>
            <p:ph type="sldNum" idx="12"/>
          </p:nvPr>
        </p:nvSpPr>
        <p:spPr>
          <a:xfrm>
            <a:off x="3884613" y="11580284"/>
            <a:ext cx="2971800" cy="6117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000000"/>
                </a:solidFill>
                <a:latin typeface="Arial"/>
                <a:ea typeface="Arial"/>
                <a:cs typeface="Arial"/>
                <a:sym typeface="Arial"/>
              </a:rPr>
              <a:t>94</a:t>
            </a:fld>
            <a:endParaRPr sz="18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4"/>
        <p:cNvGrpSpPr/>
        <p:nvPr/>
      </p:nvGrpSpPr>
      <p:grpSpPr>
        <a:xfrm>
          <a:off x="0" y="0"/>
          <a:ext cx="0" cy="0"/>
          <a:chOff x="0" y="0"/>
          <a:chExt cx="0" cy="0"/>
        </a:xfrm>
      </p:grpSpPr>
      <p:sp>
        <p:nvSpPr>
          <p:cNvPr id="2885" name="Google Shape;2885;h14af0caed148da77_0_4024: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86" name="Google Shape;2886;h14af0caed148da77_0_4024: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2887" name="Google Shape;2887;h14af0caed148da77_0_4024:notes"/>
          <p:cNvSpPr txBox="1">
            <a:spLocks noGrp="1"/>
          </p:cNvSpPr>
          <p:nvPr>
            <p:ph type="sldNum" idx="12"/>
          </p:nvPr>
        </p:nvSpPr>
        <p:spPr>
          <a:xfrm>
            <a:off x="3884613" y="11580284"/>
            <a:ext cx="2971800" cy="6117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000000"/>
                </a:solidFill>
                <a:latin typeface="Arial"/>
                <a:ea typeface="Arial"/>
                <a:cs typeface="Arial"/>
                <a:sym typeface="Arial"/>
              </a:rPr>
              <a:t>95</a:t>
            </a:fld>
            <a:endParaRPr sz="18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2"/>
        <p:cNvGrpSpPr/>
        <p:nvPr/>
      </p:nvGrpSpPr>
      <p:grpSpPr>
        <a:xfrm>
          <a:off x="0" y="0"/>
          <a:ext cx="0" cy="0"/>
          <a:chOff x="0" y="0"/>
          <a:chExt cx="0" cy="0"/>
        </a:xfrm>
      </p:grpSpPr>
      <p:sp>
        <p:nvSpPr>
          <p:cNvPr id="2913" name="Google Shape;2913;h14af0caed148da77_0_4051: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14" name="Google Shape;2914;h14af0caed148da77_0_4051: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2915" name="Google Shape;2915;h14af0caed148da77_0_4051:notes"/>
          <p:cNvSpPr txBox="1">
            <a:spLocks noGrp="1"/>
          </p:cNvSpPr>
          <p:nvPr>
            <p:ph type="sldNum" idx="12"/>
          </p:nvPr>
        </p:nvSpPr>
        <p:spPr>
          <a:xfrm>
            <a:off x="3884613" y="11580284"/>
            <a:ext cx="2971800" cy="6117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000000"/>
                </a:solidFill>
                <a:latin typeface="Arial"/>
                <a:ea typeface="Arial"/>
                <a:cs typeface="Arial"/>
                <a:sym typeface="Arial"/>
              </a:rPr>
              <a:t>96</a:t>
            </a:fld>
            <a:endParaRPr sz="18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6"/>
        <p:cNvGrpSpPr/>
        <p:nvPr/>
      </p:nvGrpSpPr>
      <p:grpSpPr>
        <a:xfrm>
          <a:off x="0" y="0"/>
          <a:ext cx="0" cy="0"/>
          <a:chOff x="0" y="0"/>
          <a:chExt cx="0" cy="0"/>
        </a:xfrm>
      </p:grpSpPr>
      <p:sp>
        <p:nvSpPr>
          <p:cNvPr id="2947" name="Google Shape;2947;h14af0caed148da77_0_4084: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48" name="Google Shape;2948;h14af0caed148da77_0_4084: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2949" name="Google Shape;2949;h14af0caed148da77_0_4084:notes"/>
          <p:cNvSpPr txBox="1">
            <a:spLocks noGrp="1"/>
          </p:cNvSpPr>
          <p:nvPr>
            <p:ph type="sldNum" idx="12"/>
          </p:nvPr>
        </p:nvSpPr>
        <p:spPr>
          <a:xfrm>
            <a:off x="3884613" y="11580284"/>
            <a:ext cx="2971800" cy="6117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000000"/>
                </a:solidFill>
                <a:latin typeface="Arial"/>
                <a:ea typeface="Arial"/>
                <a:cs typeface="Arial"/>
                <a:sym typeface="Arial"/>
              </a:rPr>
              <a:t>97</a:t>
            </a:fld>
            <a:endParaRPr sz="18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2"/>
        <p:cNvGrpSpPr/>
        <p:nvPr/>
      </p:nvGrpSpPr>
      <p:grpSpPr>
        <a:xfrm>
          <a:off x="0" y="0"/>
          <a:ext cx="0" cy="0"/>
          <a:chOff x="0" y="0"/>
          <a:chExt cx="0" cy="0"/>
        </a:xfrm>
      </p:grpSpPr>
      <p:sp>
        <p:nvSpPr>
          <p:cNvPr id="2973" name="Google Shape;2973;h14af0caed148da77_0_4109: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74" name="Google Shape;2974;h14af0caed148da77_0_4109: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2975" name="Google Shape;2975;h14af0caed148da77_0_4109:notes"/>
          <p:cNvSpPr txBox="1">
            <a:spLocks noGrp="1"/>
          </p:cNvSpPr>
          <p:nvPr>
            <p:ph type="sldNum" idx="12"/>
          </p:nvPr>
        </p:nvSpPr>
        <p:spPr>
          <a:xfrm>
            <a:off x="3884613" y="11580284"/>
            <a:ext cx="2971800" cy="6117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000000"/>
                </a:solidFill>
                <a:latin typeface="Arial"/>
                <a:ea typeface="Arial"/>
                <a:cs typeface="Arial"/>
                <a:sym typeface="Arial"/>
              </a:rPr>
              <a:t>98</a:t>
            </a:fld>
            <a:endParaRPr sz="18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6"/>
        <p:cNvGrpSpPr/>
        <p:nvPr/>
      </p:nvGrpSpPr>
      <p:grpSpPr>
        <a:xfrm>
          <a:off x="0" y="0"/>
          <a:ext cx="0" cy="0"/>
          <a:chOff x="0" y="0"/>
          <a:chExt cx="0" cy="0"/>
        </a:xfrm>
      </p:grpSpPr>
      <p:sp>
        <p:nvSpPr>
          <p:cNvPr id="3007" name="Google Shape;3007;h14af0caed148da77_0_4142: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08" name="Google Shape;3008;h14af0caed148da77_0_4142: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3009" name="Google Shape;3009;h14af0caed148da77_0_4142:notes"/>
          <p:cNvSpPr txBox="1">
            <a:spLocks noGrp="1"/>
          </p:cNvSpPr>
          <p:nvPr>
            <p:ph type="sldNum" idx="12"/>
          </p:nvPr>
        </p:nvSpPr>
        <p:spPr>
          <a:xfrm>
            <a:off x="3884613" y="11580284"/>
            <a:ext cx="2971800" cy="6117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000000"/>
                </a:solidFill>
                <a:latin typeface="Arial"/>
                <a:ea typeface="Arial"/>
                <a:cs typeface="Arial"/>
                <a:sym typeface="Arial"/>
              </a:rPr>
              <a:t>99</a:t>
            </a:fld>
            <a:endParaRPr sz="18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7"/>
        <p:cNvGrpSpPr/>
        <p:nvPr/>
      </p:nvGrpSpPr>
      <p:grpSpPr>
        <a:xfrm>
          <a:off x="0" y="0"/>
          <a:ext cx="0" cy="0"/>
          <a:chOff x="0" y="0"/>
          <a:chExt cx="0" cy="0"/>
        </a:xfrm>
      </p:grpSpPr>
      <p:sp>
        <p:nvSpPr>
          <p:cNvPr id="3028" name="Google Shape;3028;h14af0caed148da77_0_4162: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29" name="Google Shape;3029;h14af0caed148da77_0_4162: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3030" name="Google Shape;3030;h14af0caed148da77_0_4162:notes"/>
          <p:cNvSpPr txBox="1">
            <a:spLocks noGrp="1"/>
          </p:cNvSpPr>
          <p:nvPr>
            <p:ph type="sldNum" idx="12"/>
          </p:nvPr>
        </p:nvSpPr>
        <p:spPr>
          <a:xfrm>
            <a:off x="3884613" y="11580284"/>
            <a:ext cx="2971800" cy="6117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000000"/>
                </a:solidFill>
                <a:latin typeface="Arial"/>
                <a:ea typeface="Arial"/>
                <a:cs typeface="Arial"/>
                <a:sym typeface="Arial"/>
              </a:rPr>
              <a:t>100</a:t>
            </a:fld>
            <a:endParaRPr sz="18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3"/>
        <p:cNvGrpSpPr/>
        <p:nvPr/>
      </p:nvGrpSpPr>
      <p:grpSpPr>
        <a:xfrm>
          <a:off x="0" y="0"/>
          <a:ext cx="0" cy="0"/>
          <a:chOff x="0" y="0"/>
          <a:chExt cx="0" cy="0"/>
        </a:xfrm>
      </p:grpSpPr>
      <p:sp>
        <p:nvSpPr>
          <p:cNvPr id="3064" name="Google Shape;3064;h14af0caed148da77_0_4197: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65" name="Google Shape;3065;h14af0caed148da77_0_4197: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3066" name="Google Shape;3066;h14af0caed148da77_0_4197:notes"/>
          <p:cNvSpPr txBox="1">
            <a:spLocks noGrp="1"/>
          </p:cNvSpPr>
          <p:nvPr>
            <p:ph type="sldNum" idx="12"/>
          </p:nvPr>
        </p:nvSpPr>
        <p:spPr>
          <a:xfrm>
            <a:off x="3884613" y="11580284"/>
            <a:ext cx="2971800" cy="6117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000000"/>
                </a:solidFill>
                <a:latin typeface="Arial"/>
                <a:ea typeface="Arial"/>
                <a:cs typeface="Arial"/>
                <a:sym typeface="Arial"/>
              </a:rPr>
              <a:t>101</a:t>
            </a:fld>
            <a:endParaRPr sz="18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8"/>
        <p:cNvGrpSpPr/>
        <p:nvPr/>
      </p:nvGrpSpPr>
      <p:grpSpPr>
        <a:xfrm>
          <a:off x="0" y="0"/>
          <a:ext cx="0" cy="0"/>
          <a:chOff x="0" y="0"/>
          <a:chExt cx="0" cy="0"/>
        </a:xfrm>
      </p:grpSpPr>
      <p:sp>
        <p:nvSpPr>
          <p:cNvPr id="3099" name="Google Shape;3099;h14af0caed148da77_0_4231: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00" name="Google Shape;3100;h14af0caed148da77_0_4231: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3101" name="Google Shape;3101;h14af0caed148da77_0_4231:notes"/>
          <p:cNvSpPr txBox="1">
            <a:spLocks noGrp="1"/>
          </p:cNvSpPr>
          <p:nvPr>
            <p:ph type="sldNum" idx="12"/>
          </p:nvPr>
        </p:nvSpPr>
        <p:spPr>
          <a:xfrm>
            <a:off x="3884613" y="11580284"/>
            <a:ext cx="2971800" cy="6117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000000"/>
                </a:solidFill>
                <a:latin typeface="Arial"/>
                <a:ea typeface="Arial"/>
                <a:cs typeface="Arial"/>
                <a:sym typeface="Arial"/>
              </a:rPr>
              <a:t>102</a:t>
            </a:fld>
            <a:endParaRPr sz="18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3"/>
        <p:cNvGrpSpPr/>
        <p:nvPr/>
      </p:nvGrpSpPr>
      <p:grpSpPr>
        <a:xfrm>
          <a:off x="0" y="0"/>
          <a:ext cx="0" cy="0"/>
          <a:chOff x="0" y="0"/>
          <a:chExt cx="0" cy="0"/>
        </a:xfrm>
      </p:grpSpPr>
      <p:sp>
        <p:nvSpPr>
          <p:cNvPr id="3124" name="Google Shape;3124;h14af0caed148da77_0_4255: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25" name="Google Shape;3125;h14af0caed148da77_0_4255: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3126" name="Google Shape;3126;h14af0caed148da77_0_4255:notes"/>
          <p:cNvSpPr txBox="1">
            <a:spLocks noGrp="1"/>
          </p:cNvSpPr>
          <p:nvPr>
            <p:ph type="sldNum" idx="12"/>
          </p:nvPr>
        </p:nvSpPr>
        <p:spPr>
          <a:xfrm>
            <a:off x="3884613" y="11580284"/>
            <a:ext cx="2971800" cy="6117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000000"/>
                </a:solidFill>
                <a:latin typeface="Arial"/>
                <a:ea typeface="Arial"/>
                <a:cs typeface="Arial"/>
                <a:sym typeface="Arial"/>
              </a:rPr>
              <a:t>103</a:t>
            </a:fld>
            <a:endParaRPr sz="18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4"/>
        <p:cNvGrpSpPr/>
        <p:nvPr/>
      </p:nvGrpSpPr>
      <p:grpSpPr>
        <a:xfrm>
          <a:off x="0" y="0"/>
          <a:ext cx="0" cy="0"/>
          <a:chOff x="0" y="0"/>
          <a:chExt cx="0" cy="0"/>
        </a:xfrm>
      </p:grpSpPr>
      <p:sp>
        <p:nvSpPr>
          <p:cNvPr id="3155" name="Google Shape;3155;h14af0caed148da77_0_4285: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56" name="Google Shape;3156;h14af0caed148da77_0_4285: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3157" name="Google Shape;3157;h14af0caed148da77_0_4285:notes"/>
          <p:cNvSpPr txBox="1">
            <a:spLocks noGrp="1"/>
          </p:cNvSpPr>
          <p:nvPr>
            <p:ph type="sldNum" idx="12"/>
          </p:nvPr>
        </p:nvSpPr>
        <p:spPr>
          <a:xfrm>
            <a:off x="3884613" y="11580284"/>
            <a:ext cx="2971800" cy="6117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000000"/>
                </a:solidFill>
                <a:latin typeface="Arial"/>
                <a:ea typeface="Arial"/>
                <a:cs typeface="Arial"/>
                <a:sym typeface="Arial"/>
              </a:rPr>
              <a:t>104</a:t>
            </a:fld>
            <a:endParaRPr sz="18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5"/>
        <p:cNvGrpSpPr/>
        <p:nvPr/>
      </p:nvGrpSpPr>
      <p:grpSpPr>
        <a:xfrm>
          <a:off x="0" y="0"/>
          <a:ext cx="0" cy="0"/>
          <a:chOff x="0" y="0"/>
          <a:chExt cx="0" cy="0"/>
        </a:xfrm>
      </p:grpSpPr>
      <p:sp>
        <p:nvSpPr>
          <p:cNvPr id="3206" name="Google Shape;3206;h14af0caed148da77_0_4335: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07" name="Google Shape;3207;h14af0caed148da77_0_4335: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3208" name="Google Shape;3208;h14af0caed148da77_0_4335:notes"/>
          <p:cNvSpPr txBox="1">
            <a:spLocks noGrp="1"/>
          </p:cNvSpPr>
          <p:nvPr>
            <p:ph type="sldNum" idx="12"/>
          </p:nvPr>
        </p:nvSpPr>
        <p:spPr>
          <a:xfrm>
            <a:off x="3884613" y="11580284"/>
            <a:ext cx="2971800" cy="6117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000000"/>
                </a:solidFill>
                <a:latin typeface="Arial"/>
                <a:ea typeface="Arial"/>
                <a:cs typeface="Arial"/>
                <a:sym typeface="Arial"/>
              </a:rPr>
              <a:t>105</a:t>
            </a:fld>
            <a:endParaRPr sz="18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5"/>
        <p:cNvGrpSpPr/>
        <p:nvPr/>
      </p:nvGrpSpPr>
      <p:grpSpPr>
        <a:xfrm>
          <a:off x="0" y="0"/>
          <a:ext cx="0" cy="0"/>
          <a:chOff x="0" y="0"/>
          <a:chExt cx="0" cy="0"/>
        </a:xfrm>
      </p:grpSpPr>
      <p:sp>
        <p:nvSpPr>
          <p:cNvPr id="3256" name="Google Shape;3256;h14af0caed148da77_0_4384:notes"/>
          <p:cNvSpPr>
            <a:spLocks noGrp="1" noRot="1" noChangeAspect="1"/>
          </p:cNvSpPr>
          <p:nvPr>
            <p:ph type="sldImg" idx="2"/>
          </p:nvPr>
        </p:nvSpPr>
        <p:spPr>
          <a:xfrm>
            <a:off x="685800" y="1524000"/>
            <a:ext cx="54864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57" name="Google Shape;3257;h14af0caed148da77_0_4384: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3258" name="Google Shape;3258;h14af0caed148da77_0_4384:notes"/>
          <p:cNvSpPr txBox="1">
            <a:spLocks noGrp="1"/>
          </p:cNvSpPr>
          <p:nvPr>
            <p:ph type="sldNum" idx="12"/>
          </p:nvPr>
        </p:nvSpPr>
        <p:spPr>
          <a:xfrm>
            <a:off x="3884613" y="11580284"/>
            <a:ext cx="2971800" cy="6117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000000"/>
                </a:solidFill>
                <a:latin typeface="Arial"/>
                <a:ea typeface="Arial"/>
                <a:cs typeface="Arial"/>
                <a:sym typeface="Arial"/>
              </a:rPr>
              <a:t>106</a:t>
            </a:fld>
            <a:endParaRPr sz="18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2"/>
        <p:cNvGrpSpPr/>
        <p:nvPr/>
      </p:nvGrpSpPr>
      <p:grpSpPr>
        <a:xfrm>
          <a:off x="0" y="0"/>
          <a:ext cx="0" cy="0"/>
          <a:chOff x="0" y="0"/>
          <a:chExt cx="0" cy="0"/>
        </a:xfrm>
      </p:grpSpPr>
      <p:sp>
        <p:nvSpPr>
          <p:cNvPr id="3273" name="Google Shape;3273;g409ecadc3ab_2_170:notes"/>
          <p:cNvSpPr>
            <a:spLocks noGrp="1" noRot="1" noChangeAspect="1"/>
          </p:cNvSpPr>
          <p:nvPr>
            <p:ph type="sldImg" idx="2"/>
          </p:nvPr>
        </p:nvSpPr>
        <p:spPr>
          <a:xfrm>
            <a:off x="-1166813" y="0"/>
            <a:ext cx="5334000" cy="30003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274" name="Google Shape;3274;g409ecadc3ab_2_170: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100"/>
              <a:buNone/>
            </a:pPr>
            <a:endParaRPr sz="1200">
              <a:solidFill>
                <a:schemeClr val="dk1"/>
              </a:solidFill>
              <a:latin typeface="Arial"/>
              <a:ea typeface="Arial"/>
              <a:cs typeface="Arial"/>
              <a:sym typeface="Arial"/>
            </a:endParaRPr>
          </a:p>
        </p:txBody>
      </p:sp>
      <p:sp>
        <p:nvSpPr>
          <p:cNvPr id="3275" name="Google Shape;3275;g409ecadc3ab_2_170: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Arial"/>
                <a:ea typeface="Arial"/>
                <a:cs typeface="Arial"/>
                <a:sym typeface="Arial"/>
              </a:rPr>
              <a:t>107</a:t>
            </a:fld>
            <a:endParaRPr sz="18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4"/>
        <p:cNvGrpSpPr/>
        <p:nvPr/>
      </p:nvGrpSpPr>
      <p:grpSpPr>
        <a:xfrm>
          <a:off x="0" y="0"/>
          <a:ext cx="0" cy="0"/>
          <a:chOff x="0" y="0"/>
          <a:chExt cx="0" cy="0"/>
        </a:xfrm>
      </p:grpSpPr>
      <p:sp>
        <p:nvSpPr>
          <p:cNvPr id="3285" name="Google Shape;3285;p7: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286" name="Google Shape;3286;p7: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100"/>
              <a:buNone/>
            </a:pPr>
            <a:endParaRPr sz="1200">
              <a:solidFill>
                <a:schemeClr val="dk1"/>
              </a:solidFill>
              <a:latin typeface="Arial"/>
              <a:ea typeface="Arial"/>
              <a:cs typeface="Arial"/>
              <a:sym typeface="Arial"/>
            </a:endParaRPr>
          </a:p>
        </p:txBody>
      </p:sp>
      <p:sp>
        <p:nvSpPr>
          <p:cNvPr id="3287" name="Google Shape;3287;p7: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Arial"/>
                <a:ea typeface="Arial"/>
                <a:cs typeface="Arial"/>
                <a:sym typeface="Arial"/>
              </a:rPr>
              <a:t>108</a:t>
            </a:fld>
            <a:endParaRPr sz="18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4"/>
        <p:cNvGrpSpPr/>
        <p:nvPr/>
      </p:nvGrpSpPr>
      <p:grpSpPr>
        <a:xfrm>
          <a:off x="0" y="0"/>
          <a:ext cx="0" cy="0"/>
          <a:chOff x="0" y="0"/>
          <a:chExt cx="0" cy="0"/>
        </a:xfrm>
      </p:grpSpPr>
      <p:sp>
        <p:nvSpPr>
          <p:cNvPr id="3295" name="Google Shape;3295;h7deea83be2760859_0_350:notes"/>
          <p:cNvSpPr txBox="1">
            <a:spLocks noGrp="1"/>
          </p:cNvSpPr>
          <p:nvPr>
            <p:ph type="body" idx="1"/>
          </p:nvPr>
        </p:nvSpPr>
        <p:spPr>
          <a:xfrm>
            <a:off x="685800" y="5791200"/>
            <a:ext cx="5486400" cy="5486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296" name="Google Shape;3296;h7deea83be2760859_0_350:notes"/>
          <p:cNvSpPr>
            <a:spLocks noGrp="1" noRot="1" noChangeAspect="1"/>
          </p:cNvSpPr>
          <p:nvPr>
            <p:ph type="sldImg" idx="2"/>
          </p:nvPr>
        </p:nvSpPr>
        <p:spPr>
          <a:xfrm>
            <a:off x="-635000" y="914400"/>
            <a:ext cx="8127900" cy="4572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3"/>
        <p:cNvGrpSpPr/>
        <p:nvPr/>
      </p:nvGrpSpPr>
      <p:grpSpPr>
        <a:xfrm>
          <a:off x="0" y="0"/>
          <a:ext cx="0" cy="0"/>
          <a:chOff x="0" y="0"/>
          <a:chExt cx="0" cy="0"/>
        </a:xfrm>
      </p:grpSpPr>
      <p:sp>
        <p:nvSpPr>
          <p:cNvPr id="3314" name="Google Shape;3314;h7deea83be2760859_0_368:notes"/>
          <p:cNvSpPr>
            <a:spLocks noGrp="1" noRot="1" noChangeAspect="1"/>
          </p:cNvSpPr>
          <p:nvPr>
            <p:ph type="sldImg" idx="2"/>
          </p:nvPr>
        </p:nvSpPr>
        <p:spPr>
          <a:xfrm>
            <a:off x="9144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15" name="Google Shape;3315;h7deea83be2760859_0_368:notes"/>
          <p:cNvSpPr txBox="1">
            <a:spLocks noGrp="1"/>
          </p:cNvSpPr>
          <p:nvPr>
            <p:ph type="body" idx="1"/>
          </p:nvPr>
        </p:nvSpPr>
        <p:spPr>
          <a:xfrm>
            <a:off x="914400" y="5867400"/>
            <a:ext cx="7315200" cy="4800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Percentages are the share of States/UTs that raised each request (Post Summit Report, Themes 2 and 3, pp. 10-11). Only the top requests are shown; the full list is below.</a:t>
            </a:r>
            <a:br>
              <a:rPr lang="en-US"/>
            </a:br>
            <a:br>
              <a:rPr lang="en-US"/>
            </a:br>
            <a:r>
              <a:rPr lang="en-US"/>
              <a:t>Governance gaps: governance and regulatory constraints and legacy frameworks (TF deck s2, s26); tight budgets (s2); collaborative practices erode during leadership and personnel transitions (s2); no common digital baseline or measure of digital maturity (s21). Requests: 74% reposition TIs; 70% administrative and financial autonomy; 96% faculty development and staffing; 70% Centres of Excellence; 70% quality standards and benchmarks.</a:t>
            </a:r>
            <a:br>
              <a:rPr lang="en-US"/>
            </a:br>
            <a:br>
              <a:rPr lang="en-US"/>
            </a:br>
            <a:r>
              <a:rPr lang="en-US"/>
              <a:t>UNNATI gaps: no visibility of each other's faculty, facilities, content or calendars (TF s2-3; Summit p.14); duplicated courses and facilities, 50%+ without simulation labs (TF s2-3); calendars not built from CBPs (Summit p.14); no easy way to see CBP needs (Framework 2.2); formats rarely combined and weak feedback loop (Summit p.15). Requests: 83% sharing; 87% apex institutions and networks; 52% CBP-aligned calendars; 81% role-based pathways; 87% blended learning; 62% dashboards; 76% last-mile access.</a:t>
            </a:r>
            <a:br>
              <a:rPr lang="en-US"/>
            </a:br>
            <a:br>
              <a:rPr lang="en-US"/>
            </a:br>
            <a:r>
              <a:rPr lang="en-US"/>
              <a:t>AI gaps: informal, individual-led use (TF s20); 50%+ no AI policy, 80-85% no approved tools (TF s19); data protection uncertainty (TF s20); manual TNA and CBP updating (Summit p.15). Requests: 67% responsible AI; 86% AI for CBPs and TNA; 81% AI recommendations; 52% AI content creation; 71% regional languages.</a:t>
            </a:r>
            <a:endParaRPr/>
          </a:p>
        </p:txBody>
      </p:sp>
      <p:sp>
        <p:nvSpPr>
          <p:cNvPr id="3316" name="Google Shape;3316;h7deea83be2760859_0_368:notes"/>
          <p:cNvSpPr txBox="1">
            <a:spLocks noGrp="1"/>
          </p:cNvSpPr>
          <p:nvPr>
            <p:ph type="sldNum" idx="12"/>
          </p:nvPr>
        </p:nvSpPr>
        <p:spPr>
          <a:xfrm>
            <a:off x="5179484" y="11580284"/>
            <a:ext cx="3962400" cy="611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110</a:t>
            </a:fld>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6"/>
        <p:cNvGrpSpPr/>
        <p:nvPr/>
      </p:nvGrpSpPr>
      <p:grpSpPr>
        <a:xfrm>
          <a:off x="0" y="0"/>
          <a:ext cx="0" cy="0"/>
          <a:chOff x="0" y="0"/>
          <a:chExt cx="0" cy="0"/>
        </a:xfrm>
      </p:grpSpPr>
      <p:sp>
        <p:nvSpPr>
          <p:cNvPr id="3337" name="Google Shape;3337;h7deea83be2760859_0_390:notes"/>
          <p:cNvSpPr txBox="1">
            <a:spLocks noGrp="1"/>
          </p:cNvSpPr>
          <p:nvPr>
            <p:ph type="body" idx="1"/>
          </p:nvPr>
        </p:nvSpPr>
        <p:spPr>
          <a:xfrm>
            <a:off x="685800" y="5791200"/>
            <a:ext cx="5486400" cy="5486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338" name="Google Shape;3338;h7deea83be2760859_0_390:notes"/>
          <p:cNvSpPr>
            <a:spLocks noGrp="1" noRot="1" noChangeAspect="1"/>
          </p:cNvSpPr>
          <p:nvPr>
            <p:ph type="sldImg" idx="2"/>
          </p:nvPr>
        </p:nvSpPr>
        <p:spPr>
          <a:xfrm>
            <a:off x="-635000" y="914400"/>
            <a:ext cx="8127900" cy="4572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2"/>
        <p:cNvGrpSpPr/>
        <p:nvPr/>
      </p:nvGrpSpPr>
      <p:grpSpPr>
        <a:xfrm>
          <a:off x="0" y="0"/>
          <a:ext cx="0" cy="0"/>
          <a:chOff x="0" y="0"/>
          <a:chExt cx="0" cy="0"/>
        </a:xfrm>
      </p:grpSpPr>
      <p:sp>
        <p:nvSpPr>
          <p:cNvPr id="3373" name="Google Shape;3373;h7deea83be2760859_0_425:notes"/>
          <p:cNvSpPr>
            <a:spLocks noGrp="1" noRot="1" noChangeAspect="1"/>
          </p:cNvSpPr>
          <p:nvPr>
            <p:ph type="sldImg" idx="2"/>
          </p:nvPr>
        </p:nvSpPr>
        <p:spPr>
          <a:xfrm>
            <a:off x="381300" y="914400"/>
            <a:ext cx="6096000" cy="4572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74" name="Google Shape;3374;h7deea83be2760859_0_425:notes"/>
          <p:cNvSpPr txBox="1">
            <a:spLocks noGrp="1"/>
          </p:cNvSpPr>
          <p:nvPr>
            <p:ph type="body" idx="1"/>
          </p:nvPr>
        </p:nvSpPr>
        <p:spPr>
          <a:xfrm>
            <a:off x="685800" y="5791200"/>
            <a:ext cx="5486400" cy="548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3"/>
        <p:cNvGrpSpPr/>
        <p:nvPr/>
      </p:nvGrpSpPr>
      <p:grpSpPr>
        <a:xfrm>
          <a:off x="0" y="0"/>
          <a:ext cx="0" cy="0"/>
          <a:chOff x="0" y="0"/>
          <a:chExt cx="0" cy="0"/>
        </a:xfrm>
      </p:grpSpPr>
      <p:sp>
        <p:nvSpPr>
          <p:cNvPr id="3404" name="Google Shape;3404;h7deea83be2760859_0_455:notes"/>
          <p:cNvSpPr>
            <a:spLocks noGrp="1" noRot="1" noChangeAspect="1"/>
          </p:cNvSpPr>
          <p:nvPr>
            <p:ph type="sldImg" idx="2"/>
          </p:nvPr>
        </p:nvSpPr>
        <p:spPr>
          <a:xfrm>
            <a:off x="381300" y="914400"/>
            <a:ext cx="6096000" cy="4572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05" name="Google Shape;3405;h7deea83be2760859_0_455:notes"/>
          <p:cNvSpPr txBox="1">
            <a:spLocks noGrp="1"/>
          </p:cNvSpPr>
          <p:nvPr>
            <p:ph type="body" idx="1"/>
          </p:nvPr>
        </p:nvSpPr>
        <p:spPr>
          <a:xfrm>
            <a:off x="685800" y="5791200"/>
            <a:ext cx="5486400" cy="548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4"/>
        <p:cNvGrpSpPr/>
        <p:nvPr/>
      </p:nvGrpSpPr>
      <p:grpSpPr>
        <a:xfrm>
          <a:off x="0" y="0"/>
          <a:ext cx="0" cy="0"/>
          <a:chOff x="0" y="0"/>
          <a:chExt cx="0" cy="0"/>
        </a:xfrm>
      </p:grpSpPr>
      <p:sp>
        <p:nvSpPr>
          <p:cNvPr id="3435" name="Google Shape;3435;h7deea83be2760859_0_485:notes"/>
          <p:cNvSpPr>
            <a:spLocks noGrp="1" noRot="1" noChangeAspect="1"/>
          </p:cNvSpPr>
          <p:nvPr>
            <p:ph type="sldImg" idx="2"/>
          </p:nvPr>
        </p:nvSpPr>
        <p:spPr>
          <a:xfrm>
            <a:off x="381300" y="914400"/>
            <a:ext cx="6096000" cy="4572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36" name="Google Shape;3436;h7deea83be2760859_0_485:notes"/>
          <p:cNvSpPr txBox="1">
            <a:spLocks noGrp="1"/>
          </p:cNvSpPr>
          <p:nvPr>
            <p:ph type="body" idx="1"/>
          </p:nvPr>
        </p:nvSpPr>
        <p:spPr>
          <a:xfrm>
            <a:off x="685800" y="5791200"/>
            <a:ext cx="5486400" cy="548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8"/>
        <p:cNvGrpSpPr/>
        <p:nvPr/>
      </p:nvGrpSpPr>
      <p:grpSpPr>
        <a:xfrm>
          <a:off x="0" y="0"/>
          <a:ext cx="0" cy="0"/>
          <a:chOff x="0" y="0"/>
          <a:chExt cx="0" cy="0"/>
        </a:xfrm>
      </p:grpSpPr>
      <p:sp>
        <p:nvSpPr>
          <p:cNvPr id="3459" name="Google Shape;3459;h444098b66a8431ee_0_63:notes"/>
          <p:cNvSpPr>
            <a:spLocks noGrp="1" noRot="1" noChangeAspect="1"/>
          </p:cNvSpPr>
          <p:nvPr>
            <p:ph type="sldImg" idx="2"/>
          </p:nvPr>
        </p:nvSpPr>
        <p:spPr>
          <a:xfrm>
            <a:off x="9144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a:noFill/>
          <a:ln w="16925" cap="flat" cmpd="sng">
            <a:solidFill>
              <a:srgbClr val="000000"/>
            </a:solidFill>
            <a:prstDash val="solid"/>
            <a:round/>
            <a:headEnd type="none" w="sm" len="sm"/>
            <a:tailEnd type="none" w="sm" len="sm"/>
          </a:ln>
        </p:spPr>
      </p:sp>
      <p:sp>
        <p:nvSpPr>
          <p:cNvPr id="3460" name="Google Shape;3460;h444098b66a8431ee_0_63:notes"/>
          <p:cNvSpPr txBox="1">
            <a:spLocks noGrp="1"/>
          </p:cNvSpPr>
          <p:nvPr>
            <p:ph type="body" idx="1"/>
          </p:nvPr>
        </p:nvSpPr>
        <p:spPr>
          <a:xfrm>
            <a:off x="914400" y="5867400"/>
            <a:ext cx="7315200" cy="4800900"/>
          </a:xfrm>
          <a:prstGeom prst="rect">
            <a:avLst/>
          </a:prstGeom>
          <a:noFill/>
          <a:ln>
            <a:noFill/>
          </a:ln>
        </p:spPr>
        <p:txBody>
          <a:bodyPr spcFirstLastPara="1" wrap="square" lIns="121900" tIns="60925" rIns="121900" bIns="60925" anchor="t" anchorCtr="0">
            <a:noAutofit/>
          </a:bodyPr>
          <a:lstStyle/>
          <a:p>
            <a:pPr marL="0" lvl="0" indent="0" algn="l" rtl="0">
              <a:spcBef>
                <a:spcPts val="0"/>
              </a:spcBef>
              <a:spcAft>
                <a:spcPts val="0"/>
              </a:spcAft>
              <a:buNone/>
            </a:pPr>
            <a:endParaRPr/>
          </a:p>
        </p:txBody>
      </p:sp>
      <p:sp>
        <p:nvSpPr>
          <p:cNvPr id="3461" name="Google Shape;3461;h444098b66a8431ee_0_63:notes"/>
          <p:cNvSpPr txBox="1">
            <a:spLocks noGrp="1"/>
          </p:cNvSpPr>
          <p:nvPr>
            <p:ph type="sldNum" idx="12"/>
          </p:nvPr>
        </p:nvSpPr>
        <p:spPr>
          <a:xfrm>
            <a:off x="5179484" y="11580284"/>
            <a:ext cx="3962400" cy="611700"/>
          </a:xfrm>
          <a:prstGeom prst="rect">
            <a:avLst/>
          </a:prstGeom>
          <a:noFill/>
          <a:ln>
            <a:noFill/>
          </a:ln>
        </p:spPr>
        <p:txBody>
          <a:bodyPr spcFirstLastPara="1" wrap="square" lIns="121900" tIns="60925" rIns="121900" bIns="60925" anchor="b" anchorCtr="0">
            <a:noAutofit/>
          </a:bodyPr>
          <a:lstStyle/>
          <a:p>
            <a:pPr marL="0" lvl="0" indent="0" algn="r" rtl="0">
              <a:spcBef>
                <a:spcPts val="0"/>
              </a:spcBef>
              <a:spcAft>
                <a:spcPts val="0"/>
              </a:spcAft>
              <a:buNone/>
            </a:pPr>
            <a:fld id="{00000000-1234-1234-1234-123412341234}" type="slidenum">
              <a:rPr lang="en-US" sz="1900"/>
              <a:t>115</a:t>
            </a:fld>
            <a:endParaRPr sz="1900"/>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3"/>
        <p:cNvGrpSpPr/>
        <p:nvPr/>
      </p:nvGrpSpPr>
      <p:grpSpPr>
        <a:xfrm>
          <a:off x="0" y="0"/>
          <a:ext cx="0" cy="0"/>
          <a:chOff x="0" y="0"/>
          <a:chExt cx="0" cy="0"/>
        </a:xfrm>
      </p:grpSpPr>
      <p:sp>
        <p:nvSpPr>
          <p:cNvPr id="3484" name="Google Shape;3484;g409ecadc3ab_2_186:notes"/>
          <p:cNvSpPr>
            <a:spLocks noGrp="1" noRot="1" noChangeAspect="1"/>
          </p:cNvSpPr>
          <p:nvPr>
            <p:ph type="sldImg" idx="2"/>
          </p:nvPr>
        </p:nvSpPr>
        <p:spPr>
          <a:xfrm>
            <a:off x="-1166813" y="0"/>
            <a:ext cx="5334000" cy="30003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485" name="Google Shape;3485;g409ecadc3ab_2_186: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100"/>
              <a:buNone/>
            </a:pPr>
            <a:endParaRPr sz="1200">
              <a:solidFill>
                <a:schemeClr val="dk1"/>
              </a:solidFill>
              <a:latin typeface="Arial"/>
              <a:ea typeface="Arial"/>
              <a:cs typeface="Arial"/>
              <a:sym typeface="Arial"/>
            </a:endParaRPr>
          </a:p>
        </p:txBody>
      </p:sp>
      <p:sp>
        <p:nvSpPr>
          <p:cNvPr id="3486" name="Google Shape;3486;g409ecadc3ab_2_186: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Arial"/>
                <a:ea typeface="Arial"/>
                <a:cs typeface="Arial"/>
                <a:sym typeface="Arial"/>
              </a:rPr>
              <a:t>116</a:t>
            </a:fld>
            <a:endParaRPr sz="18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5"/>
        <p:cNvGrpSpPr/>
        <p:nvPr/>
      </p:nvGrpSpPr>
      <p:grpSpPr>
        <a:xfrm>
          <a:off x="0" y="0"/>
          <a:ext cx="0" cy="0"/>
          <a:chOff x="0" y="0"/>
          <a:chExt cx="0" cy="0"/>
        </a:xfrm>
      </p:grpSpPr>
      <p:sp>
        <p:nvSpPr>
          <p:cNvPr id="3496" name="Google Shape;3496;g3fabc4ec571_0_33:notes"/>
          <p:cNvSpPr txBox="1">
            <a:spLocks noGrp="1"/>
          </p:cNvSpPr>
          <p:nvPr>
            <p:ph type="body" idx="1"/>
          </p:nvPr>
        </p:nvSpPr>
        <p:spPr>
          <a:xfrm>
            <a:off x="685800" y="5791200"/>
            <a:ext cx="5486400" cy="5486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497" name="Google Shape;3497;g3fabc4ec571_0_33:notes"/>
          <p:cNvSpPr>
            <a:spLocks noGrp="1" noRot="1" noChangeAspect="1"/>
          </p:cNvSpPr>
          <p:nvPr>
            <p:ph type="sldImg" idx="2"/>
          </p:nvPr>
        </p:nvSpPr>
        <p:spPr>
          <a:xfrm>
            <a:off x="-635000" y="914400"/>
            <a:ext cx="8128000" cy="4572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4"/>
        <p:cNvGrpSpPr/>
        <p:nvPr/>
      </p:nvGrpSpPr>
      <p:grpSpPr>
        <a:xfrm>
          <a:off x="0" y="0"/>
          <a:ext cx="0" cy="0"/>
          <a:chOff x="0" y="0"/>
          <a:chExt cx="0" cy="0"/>
        </a:xfrm>
      </p:grpSpPr>
      <p:sp>
        <p:nvSpPr>
          <p:cNvPr id="3505" name="Google Shape;3505;h7deea83be2760859_0_527:notes"/>
          <p:cNvSpPr>
            <a:spLocks noGrp="1" noRot="1" noChangeAspect="1"/>
          </p:cNvSpPr>
          <p:nvPr>
            <p:ph type="sldImg" idx="2"/>
          </p:nvPr>
        </p:nvSpPr>
        <p:spPr>
          <a:xfrm>
            <a:off x="381300" y="914400"/>
            <a:ext cx="6096000" cy="4572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06" name="Google Shape;3506;h7deea83be2760859_0_527:notes"/>
          <p:cNvSpPr txBox="1">
            <a:spLocks noGrp="1"/>
          </p:cNvSpPr>
          <p:nvPr>
            <p:ph type="body" idx="1"/>
          </p:nvPr>
        </p:nvSpPr>
        <p:spPr>
          <a:xfrm>
            <a:off x="685800" y="5791200"/>
            <a:ext cx="5486400" cy="548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3"/>
        <p:cNvGrpSpPr/>
        <p:nvPr/>
      </p:nvGrpSpPr>
      <p:grpSpPr>
        <a:xfrm>
          <a:off x="0" y="0"/>
          <a:ext cx="0" cy="0"/>
          <a:chOff x="0" y="0"/>
          <a:chExt cx="0" cy="0"/>
        </a:xfrm>
      </p:grpSpPr>
      <p:sp>
        <p:nvSpPr>
          <p:cNvPr id="3524" name="Google Shape;3524;h7deea83be2760859_0_747:notes"/>
          <p:cNvSpPr>
            <a:spLocks noGrp="1" noRot="1" noChangeAspect="1"/>
          </p:cNvSpPr>
          <p:nvPr>
            <p:ph type="sldImg" idx="2"/>
          </p:nvPr>
        </p:nvSpPr>
        <p:spPr>
          <a:xfrm>
            <a:off x="1143225" y="914400"/>
            <a:ext cx="4572300" cy="4572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25" name="Google Shape;3525;h7deea83be2760859_0_747:notes"/>
          <p:cNvSpPr txBox="1">
            <a:spLocks noGrp="1"/>
          </p:cNvSpPr>
          <p:nvPr>
            <p:ph type="body" idx="1"/>
          </p:nvPr>
        </p:nvSpPr>
        <p:spPr>
          <a:xfrm>
            <a:off x="685800" y="5791200"/>
            <a:ext cx="5486400" cy="548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3"/>
        <p:cNvGrpSpPr/>
        <p:nvPr/>
      </p:nvGrpSpPr>
      <p:grpSpPr>
        <a:xfrm>
          <a:off x="0" y="0"/>
          <a:ext cx="0" cy="0"/>
          <a:chOff x="0" y="0"/>
          <a:chExt cx="0" cy="0"/>
        </a:xfrm>
      </p:grpSpPr>
      <p:sp>
        <p:nvSpPr>
          <p:cNvPr id="3534" name="Google Shape;3534;h7deea83be2760859_0_598:notes"/>
          <p:cNvSpPr>
            <a:spLocks noGrp="1" noRot="1" noChangeAspect="1"/>
          </p:cNvSpPr>
          <p:nvPr>
            <p:ph type="sldImg" idx="2"/>
          </p:nvPr>
        </p:nvSpPr>
        <p:spPr>
          <a:xfrm>
            <a:off x="857419" y="685800"/>
            <a:ext cx="3429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5" name="Google Shape;3535;h7deea83be2760859_0_5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8"/>
        <p:cNvGrpSpPr/>
        <p:nvPr/>
      </p:nvGrpSpPr>
      <p:grpSpPr>
        <a:xfrm>
          <a:off x="0" y="0"/>
          <a:ext cx="0" cy="0"/>
          <a:chOff x="0" y="0"/>
          <a:chExt cx="0" cy="0"/>
        </a:xfrm>
      </p:grpSpPr>
      <p:sp>
        <p:nvSpPr>
          <p:cNvPr id="3559" name="Google Shape;3559;h62e61b739be81cd1_0_11:notes"/>
          <p:cNvSpPr>
            <a:spLocks noGrp="1" noRot="1" noChangeAspect="1"/>
          </p:cNvSpPr>
          <p:nvPr>
            <p:ph type="sldImg" idx="2"/>
          </p:nvPr>
        </p:nvSpPr>
        <p:spPr>
          <a:xfrm>
            <a:off x="381300" y="914400"/>
            <a:ext cx="6096000" cy="4572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60" name="Google Shape;3560;h62e61b739be81cd1_0_11:notes"/>
          <p:cNvSpPr txBox="1">
            <a:spLocks noGrp="1"/>
          </p:cNvSpPr>
          <p:nvPr>
            <p:ph type="body" idx="1"/>
          </p:nvPr>
        </p:nvSpPr>
        <p:spPr>
          <a:xfrm>
            <a:off x="685800" y="5791200"/>
            <a:ext cx="5486400" cy="548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9"/>
        <p:cNvGrpSpPr/>
        <p:nvPr/>
      </p:nvGrpSpPr>
      <p:grpSpPr>
        <a:xfrm>
          <a:off x="0" y="0"/>
          <a:ext cx="0" cy="0"/>
          <a:chOff x="0" y="0"/>
          <a:chExt cx="0" cy="0"/>
        </a:xfrm>
      </p:grpSpPr>
      <p:sp>
        <p:nvSpPr>
          <p:cNvPr id="3570" name="Google Shape;3570;g3fbbd783bed_0_36:notes"/>
          <p:cNvSpPr>
            <a:spLocks noGrp="1" noRot="1" noChangeAspect="1"/>
          </p:cNvSpPr>
          <p:nvPr>
            <p:ph type="sldImg" idx="2"/>
          </p:nvPr>
        </p:nvSpPr>
        <p:spPr>
          <a:xfrm>
            <a:off x="1143225" y="914400"/>
            <a:ext cx="4572300" cy="4572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71" name="Google Shape;3571;g3fbbd783bed_0_36:notes"/>
          <p:cNvSpPr txBox="1">
            <a:spLocks noGrp="1"/>
          </p:cNvSpPr>
          <p:nvPr>
            <p:ph type="body" idx="1"/>
          </p:nvPr>
        </p:nvSpPr>
        <p:spPr>
          <a:xfrm>
            <a:off x="685800" y="5791200"/>
            <a:ext cx="5486400" cy="548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8"/>
        <p:cNvGrpSpPr/>
        <p:nvPr/>
      </p:nvGrpSpPr>
      <p:grpSpPr>
        <a:xfrm>
          <a:off x="0" y="0"/>
          <a:ext cx="0" cy="0"/>
          <a:chOff x="0" y="0"/>
          <a:chExt cx="0" cy="0"/>
        </a:xfrm>
      </p:grpSpPr>
      <p:sp>
        <p:nvSpPr>
          <p:cNvPr id="3579" name="Google Shape;3579;h5a9e6ea33f4bf37c_4_223:notes"/>
          <p:cNvSpPr>
            <a:spLocks noGrp="1" noRot="1" noChangeAspect="1"/>
          </p:cNvSpPr>
          <p:nvPr>
            <p:ph type="sldImg" idx="2"/>
          </p:nvPr>
        </p:nvSpPr>
        <p:spPr>
          <a:xfrm>
            <a:off x="-1166813" y="0"/>
            <a:ext cx="5334000" cy="30003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580" name="Google Shape;3580;h5a9e6ea33f4bf37c_4_223: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100"/>
              <a:buNone/>
            </a:pPr>
            <a:endParaRPr sz="1200">
              <a:solidFill>
                <a:schemeClr val="dk1"/>
              </a:solidFill>
              <a:latin typeface="Arial"/>
              <a:ea typeface="Arial"/>
              <a:cs typeface="Arial"/>
              <a:sym typeface="Arial"/>
            </a:endParaRPr>
          </a:p>
        </p:txBody>
      </p:sp>
      <p:sp>
        <p:nvSpPr>
          <p:cNvPr id="3581" name="Google Shape;3581;h5a9e6ea33f4bf37c_4_223: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Arial"/>
                <a:ea typeface="Arial"/>
                <a:cs typeface="Arial"/>
                <a:sym typeface="Arial"/>
              </a:rPr>
              <a:t>123</a:t>
            </a:fld>
            <a:endParaRPr sz="18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0"/>
        <p:cNvGrpSpPr/>
        <p:nvPr/>
      </p:nvGrpSpPr>
      <p:grpSpPr>
        <a:xfrm>
          <a:off x="0" y="0"/>
          <a:ext cx="0" cy="0"/>
          <a:chOff x="0" y="0"/>
          <a:chExt cx="0" cy="0"/>
        </a:xfrm>
      </p:grpSpPr>
      <p:sp>
        <p:nvSpPr>
          <p:cNvPr id="3591" name="Google Shape;3591;h5a9e6ea33f4bf37c_4_245:notes"/>
          <p:cNvSpPr>
            <a:spLocks noGrp="1" noRot="1" noChangeAspect="1"/>
          </p:cNvSpPr>
          <p:nvPr>
            <p:ph type="sldImg" idx="2"/>
          </p:nvPr>
        </p:nvSpPr>
        <p:spPr>
          <a:xfrm>
            <a:off x="-1166813" y="0"/>
            <a:ext cx="5334000" cy="30003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592" name="Google Shape;3592;h5a9e6ea33f4bf37c_4_245: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100"/>
              <a:buNone/>
            </a:pPr>
            <a:endParaRPr sz="1200">
              <a:solidFill>
                <a:schemeClr val="dk1"/>
              </a:solidFill>
              <a:latin typeface="Arial"/>
              <a:ea typeface="Arial"/>
              <a:cs typeface="Arial"/>
              <a:sym typeface="Arial"/>
            </a:endParaRPr>
          </a:p>
        </p:txBody>
      </p:sp>
      <p:sp>
        <p:nvSpPr>
          <p:cNvPr id="3593" name="Google Shape;3593;h5a9e6ea33f4bf37c_4_245: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Arial"/>
                <a:ea typeface="Arial"/>
                <a:cs typeface="Arial"/>
                <a:sym typeface="Arial"/>
              </a:rPr>
              <a:t>124</a:t>
            </a:fld>
            <a:endParaRPr sz="18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2"/>
        <p:cNvGrpSpPr/>
        <p:nvPr/>
      </p:nvGrpSpPr>
      <p:grpSpPr>
        <a:xfrm>
          <a:off x="0" y="0"/>
          <a:ext cx="0" cy="0"/>
          <a:chOff x="0" y="0"/>
          <a:chExt cx="0" cy="0"/>
        </a:xfrm>
      </p:grpSpPr>
      <p:sp>
        <p:nvSpPr>
          <p:cNvPr id="3603" name="Google Shape;3603;h5a9e6ea33f4bf37c_4_257:notes"/>
          <p:cNvSpPr txBox="1">
            <a:spLocks noGrp="1"/>
          </p:cNvSpPr>
          <p:nvPr>
            <p:ph type="body" idx="1"/>
          </p:nvPr>
        </p:nvSpPr>
        <p:spPr>
          <a:xfrm>
            <a:off x="685800" y="5791200"/>
            <a:ext cx="5486400" cy="5486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604" name="Google Shape;3604;h5a9e6ea33f4bf37c_4_257:notes"/>
          <p:cNvSpPr>
            <a:spLocks noGrp="1" noRot="1" noChangeAspect="1"/>
          </p:cNvSpPr>
          <p:nvPr>
            <p:ph type="sldImg" idx="2"/>
          </p:nvPr>
        </p:nvSpPr>
        <p:spPr>
          <a:xfrm>
            <a:off x="381000" y="914400"/>
            <a:ext cx="6096000" cy="4572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1"/>
        <p:cNvGrpSpPr/>
        <p:nvPr/>
      </p:nvGrpSpPr>
      <p:grpSpPr>
        <a:xfrm>
          <a:off x="0" y="0"/>
          <a:ext cx="0" cy="0"/>
          <a:chOff x="0" y="0"/>
          <a:chExt cx="0" cy="0"/>
        </a:xfrm>
      </p:grpSpPr>
      <p:sp>
        <p:nvSpPr>
          <p:cNvPr id="3612" name="Google Shape;3612;h5a9e6ea33f4bf37c_4_265:notes"/>
          <p:cNvSpPr txBox="1">
            <a:spLocks noGrp="1"/>
          </p:cNvSpPr>
          <p:nvPr>
            <p:ph type="body" idx="1"/>
          </p:nvPr>
        </p:nvSpPr>
        <p:spPr>
          <a:xfrm>
            <a:off x="685800" y="5791200"/>
            <a:ext cx="5486400" cy="5486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613" name="Google Shape;3613;h5a9e6ea33f4bf37c_4_265:notes"/>
          <p:cNvSpPr>
            <a:spLocks noGrp="1" noRot="1" noChangeAspect="1"/>
          </p:cNvSpPr>
          <p:nvPr>
            <p:ph type="sldImg" idx="2"/>
          </p:nvPr>
        </p:nvSpPr>
        <p:spPr>
          <a:xfrm>
            <a:off x="381000" y="914400"/>
            <a:ext cx="6096000" cy="4572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1"/>
        <p:cNvGrpSpPr/>
        <p:nvPr/>
      </p:nvGrpSpPr>
      <p:grpSpPr>
        <a:xfrm>
          <a:off x="0" y="0"/>
          <a:ext cx="0" cy="0"/>
          <a:chOff x="0" y="0"/>
          <a:chExt cx="0" cy="0"/>
        </a:xfrm>
      </p:grpSpPr>
      <p:sp>
        <p:nvSpPr>
          <p:cNvPr id="3622" name="Google Shape;3622;h5a9e6ea33f4bf37c_4_274:notes"/>
          <p:cNvSpPr txBox="1">
            <a:spLocks noGrp="1"/>
          </p:cNvSpPr>
          <p:nvPr>
            <p:ph type="body" idx="1"/>
          </p:nvPr>
        </p:nvSpPr>
        <p:spPr>
          <a:xfrm>
            <a:off x="685800" y="5791200"/>
            <a:ext cx="5486400" cy="5486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623" name="Google Shape;3623;h5a9e6ea33f4bf37c_4_274:notes"/>
          <p:cNvSpPr>
            <a:spLocks noGrp="1" noRot="1" noChangeAspect="1"/>
          </p:cNvSpPr>
          <p:nvPr>
            <p:ph type="sldImg" idx="2"/>
          </p:nvPr>
        </p:nvSpPr>
        <p:spPr>
          <a:xfrm>
            <a:off x="381000" y="914400"/>
            <a:ext cx="6096000" cy="4572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2"/>
        <p:cNvGrpSpPr/>
        <p:nvPr/>
      </p:nvGrpSpPr>
      <p:grpSpPr>
        <a:xfrm>
          <a:off x="0" y="0"/>
          <a:ext cx="0" cy="0"/>
          <a:chOff x="0" y="0"/>
          <a:chExt cx="0" cy="0"/>
        </a:xfrm>
      </p:grpSpPr>
      <p:sp>
        <p:nvSpPr>
          <p:cNvPr id="3633" name="Google Shape;3633;h5a9e6ea33f4bf37c_4_284:notes"/>
          <p:cNvSpPr>
            <a:spLocks noGrp="1" noRot="1" noChangeAspect="1"/>
          </p:cNvSpPr>
          <p:nvPr>
            <p:ph type="sldImg" idx="2"/>
          </p:nvPr>
        </p:nvSpPr>
        <p:spPr>
          <a:xfrm>
            <a:off x="-1166813" y="0"/>
            <a:ext cx="5334000" cy="30003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634" name="Google Shape;3634;h5a9e6ea33f4bf37c_4_284: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100"/>
              <a:buNone/>
            </a:pPr>
            <a:endParaRPr sz="1200">
              <a:solidFill>
                <a:schemeClr val="dk1"/>
              </a:solidFill>
              <a:latin typeface="Arial"/>
              <a:ea typeface="Arial"/>
              <a:cs typeface="Arial"/>
              <a:sym typeface="Arial"/>
            </a:endParaRPr>
          </a:p>
        </p:txBody>
      </p:sp>
      <p:sp>
        <p:nvSpPr>
          <p:cNvPr id="3635" name="Google Shape;3635;h5a9e6ea33f4bf37c_4_284: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Arial"/>
                <a:ea typeface="Arial"/>
                <a:cs typeface="Arial"/>
                <a:sym typeface="Arial"/>
              </a:rPr>
              <a:t>128</a:t>
            </a:fld>
            <a:endParaRPr sz="18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4"/>
        <p:cNvGrpSpPr/>
        <p:nvPr/>
      </p:nvGrpSpPr>
      <p:grpSpPr>
        <a:xfrm>
          <a:off x="0" y="0"/>
          <a:ext cx="0" cy="0"/>
          <a:chOff x="0" y="0"/>
          <a:chExt cx="0" cy="0"/>
        </a:xfrm>
      </p:grpSpPr>
      <p:sp>
        <p:nvSpPr>
          <p:cNvPr id="3645" name="Google Shape;3645;h5a9e6ea33f4bf37c_4_296:notes"/>
          <p:cNvSpPr txBox="1">
            <a:spLocks noGrp="1"/>
          </p:cNvSpPr>
          <p:nvPr>
            <p:ph type="body" idx="1"/>
          </p:nvPr>
        </p:nvSpPr>
        <p:spPr>
          <a:xfrm>
            <a:off x="685800" y="5791200"/>
            <a:ext cx="5486400" cy="5486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646" name="Google Shape;3646;h5a9e6ea33f4bf37c_4_296:notes"/>
          <p:cNvSpPr>
            <a:spLocks noGrp="1" noRot="1" noChangeAspect="1"/>
          </p:cNvSpPr>
          <p:nvPr>
            <p:ph type="sldImg" idx="2"/>
          </p:nvPr>
        </p:nvSpPr>
        <p:spPr>
          <a:xfrm>
            <a:off x="381000" y="914400"/>
            <a:ext cx="6096000" cy="4572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3"/>
        <p:cNvGrpSpPr/>
        <p:nvPr/>
      </p:nvGrpSpPr>
      <p:grpSpPr>
        <a:xfrm>
          <a:off x="0" y="0"/>
          <a:ext cx="0" cy="0"/>
          <a:chOff x="0" y="0"/>
          <a:chExt cx="0" cy="0"/>
        </a:xfrm>
      </p:grpSpPr>
      <p:sp>
        <p:nvSpPr>
          <p:cNvPr id="3654" name="Google Shape;3654;h5a9e6ea33f4bf37c_4_304:notes"/>
          <p:cNvSpPr txBox="1">
            <a:spLocks noGrp="1"/>
          </p:cNvSpPr>
          <p:nvPr>
            <p:ph type="body" idx="1"/>
          </p:nvPr>
        </p:nvSpPr>
        <p:spPr>
          <a:xfrm>
            <a:off x="685800" y="5791200"/>
            <a:ext cx="5486400" cy="5486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655" name="Google Shape;3655;h5a9e6ea33f4bf37c_4_304:notes"/>
          <p:cNvSpPr>
            <a:spLocks noGrp="1" noRot="1" noChangeAspect="1"/>
          </p:cNvSpPr>
          <p:nvPr>
            <p:ph type="sldImg" idx="2"/>
          </p:nvPr>
        </p:nvSpPr>
        <p:spPr>
          <a:xfrm>
            <a:off x="381000" y="914400"/>
            <a:ext cx="6096000" cy="4572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2"/>
        <p:cNvGrpSpPr/>
        <p:nvPr/>
      </p:nvGrpSpPr>
      <p:grpSpPr>
        <a:xfrm>
          <a:off x="0" y="0"/>
          <a:ext cx="0" cy="0"/>
          <a:chOff x="0" y="0"/>
          <a:chExt cx="0" cy="0"/>
        </a:xfrm>
      </p:grpSpPr>
      <p:sp>
        <p:nvSpPr>
          <p:cNvPr id="3663" name="Google Shape;3663;h5a9e6ea33f4bf37c_4_312:notes"/>
          <p:cNvSpPr txBox="1">
            <a:spLocks noGrp="1"/>
          </p:cNvSpPr>
          <p:nvPr>
            <p:ph type="body" idx="1"/>
          </p:nvPr>
        </p:nvSpPr>
        <p:spPr>
          <a:xfrm>
            <a:off x="685800" y="5791200"/>
            <a:ext cx="5486400" cy="5486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664" name="Google Shape;3664;h5a9e6ea33f4bf37c_4_312:notes"/>
          <p:cNvSpPr>
            <a:spLocks noGrp="1" noRot="1" noChangeAspect="1"/>
          </p:cNvSpPr>
          <p:nvPr>
            <p:ph type="sldImg" idx="2"/>
          </p:nvPr>
        </p:nvSpPr>
        <p:spPr>
          <a:xfrm>
            <a:off x="-635000" y="914400"/>
            <a:ext cx="8127900" cy="4572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3"/>
        <p:cNvGrpSpPr/>
        <p:nvPr/>
      </p:nvGrpSpPr>
      <p:grpSpPr>
        <a:xfrm>
          <a:off x="0" y="0"/>
          <a:ext cx="0" cy="0"/>
          <a:chOff x="0" y="0"/>
          <a:chExt cx="0" cy="0"/>
        </a:xfrm>
      </p:grpSpPr>
      <p:sp>
        <p:nvSpPr>
          <p:cNvPr id="3674" name="Google Shape;3674;h5a9e6ea33f4bf37c_4_322:notes"/>
          <p:cNvSpPr>
            <a:spLocks noGrp="1" noRot="1" noChangeAspect="1"/>
          </p:cNvSpPr>
          <p:nvPr>
            <p:ph type="sldImg" idx="2"/>
          </p:nvPr>
        </p:nvSpPr>
        <p:spPr>
          <a:xfrm>
            <a:off x="-1166813" y="0"/>
            <a:ext cx="5334000" cy="30003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675" name="Google Shape;3675;h5a9e6ea33f4bf37c_4_322: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100"/>
              <a:buNone/>
            </a:pPr>
            <a:endParaRPr sz="1200">
              <a:solidFill>
                <a:schemeClr val="dk1"/>
              </a:solidFill>
              <a:latin typeface="Arial"/>
              <a:ea typeface="Arial"/>
              <a:cs typeface="Arial"/>
              <a:sym typeface="Arial"/>
            </a:endParaRPr>
          </a:p>
        </p:txBody>
      </p:sp>
      <p:sp>
        <p:nvSpPr>
          <p:cNvPr id="3676" name="Google Shape;3676;h5a9e6ea33f4bf37c_4_322: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Arial"/>
                <a:ea typeface="Arial"/>
                <a:cs typeface="Arial"/>
                <a:sym typeface="Arial"/>
              </a:rPr>
              <a:t>132</a:t>
            </a:fld>
            <a:endParaRPr sz="18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5"/>
        <p:cNvGrpSpPr/>
        <p:nvPr/>
      </p:nvGrpSpPr>
      <p:grpSpPr>
        <a:xfrm>
          <a:off x="0" y="0"/>
          <a:ext cx="0" cy="0"/>
          <a:chOff x="0" y="0"/>
          <a:chExt cx="0" cy="0"/>
        </a:xfrm>
      </p:grpSpPr>
      <p:sp>
        <p:nvSpPr>
          <p:cNvPr id="3686" name="Google Shape;3686;h5a9e6ea33f4bf37c_4_334:notes"/>
          <p:cNvSpPr txBox="1">
            <a:spLocks noGrp="1"/>
          </p:cNvSpPr>
          <p:nvPr>
            <p:ph type="body" idx="1"/>
          </p:nvPr>
        </p:nvSpPr>
        <p:spPr>
          <a:xfrm>
            <a:off x="685800" y="5791200"/>
            <a:ext cx="5486400" cy="5486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687" name="Google Shape;3687;h5a9e6ea33f4bf37c_4_334:notes"/>
          <p:cNvSpPr>
            <a:spLocks noGrp="1" noRot="1" noChangeAspect="1"/>
          </p:cNvSpPr>
          <p:nvPr>
            <p:ph type="sldImg" idx="2"/>
          </p:nvPr>
        </p:nvSpPr>
        <p:spPr>
          <a:xfrm>
            <a:off x="381000" y="914400"/>
            <a:ext cx="6096000" cy="4572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4"/>
        <p:cNvGrpSpPr/>
        <p:nvPr/>
      </p:nvGrpSpPr>
      <p:grpSpPr>
        <a:xfrm>
          <a:off x="0" y="0"/>
          <a:ext cx="0" cy="0"/>
          <a:chOff x="0" y="0"/>
          <a:chExt cx="0" cy="0"/>
        </a:xfrm>
      </p:grpSpPr>
      <p:sp>
        <p:nvSpPr>
          <p:cNvPr id="3695" name="Google Shape;3695;h5a9e6ea33f4bf37c_4_342:notes"/>
          <p:cNvSpPr txBox="1">
            <a:spLocks noGrp="1"/>
          </p:cNvSpPr>
          <p:nvPr>
            <p:ph type="body" idx="1"/>
          </p:nvPr>
        </p:nvSpPr>
        <p:spPr>
          <a:xfrm>
            <a:off x="685800" y="5791200"/>
            <a:ext cx="5486400" cy="5486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696" name="Google Shape;3696;h5a9e6ea33f4bf37c_4_342:notes"/>
          <p:cNvSpPr>
            <a:spLocks noGrp="1" noRot="1" noChangeAspect="1"/>
          </p:cNvSpPr>
          <p:nvPr>
            <p:ph type="sldImg" idx="2"/>
          </p:nvPr>
        </p:nvSpPr>
        <p:spPr>
          <a:xfrm>
            <a:off x="381000" y="914400"/>
            <a:ext cx="6096000" cy="4572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3"/>
        <p:cNvGrpSpPr/>
        <p:nvPr/>
      </p:nvGrpSpPr>
      <p:grpSpPr>
        <a:xfrm>
          <a:off x="0" y="0"/>
          <a:ext cx="0" cy="0"/>
          <a:chOff x="0" y="0"/>
          <a:chExt cx="0" cy="0"/>
        </a:xfrm>
      </p:grpSpPr>
      <p:sp>
        <p:nvSpPr>
          <p:cNvPr id="3704" name="Google Shape;3704;h5a9e6ea33f4bf37c_4_350:notes"/>
          <p:cNvSpPr txBox="1">
            <a:spLocks noGrp="1"/>
          </p:cNvSpPr>
          <p:nvPr>
            <p:ph type="body" idx="1"/>
          </p:nvPr>
        </p:nvSpPr>
        <p:spPr>
          <a:xfrm>
            <a:off x="685800" y="5791200"/>
            <a:ext cx="5486400" cy="5486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705" name="Google Shape;3705;h5a9e6ea33f4bf37c_4_350:notes"/>
          <p:cNvSpPr>
            <a:spLocks noGrp="1" noRot="1" noChangeAspect="1"/>
          </p:cNvSpPr>
          <p:nvPr>
            <p:ph type="sldImg" idx="2"/>
          </p:nvPr>
        </p:nvSpPr>
        <p:spPr>
          <a:xfrm>
            <a:off x="-635000" y="914400"/>
            <a:ext cx="8127900" cy="4572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4"/>
        <p:cNvGrpSpPr/>
        <p:nvPr/>
      </p:nvGrpSpPr>
      <p:grpSpPr>
        <a:xfrm>
          <a:off x="0" y="0"/>
          <a:ext cx="0" cy="0"/>
          <a:chOff x="0" y="0"/>
          <a:chExt cx="0" cy="0"/>
        </a:xfrm>
      </p:grpSpPr>
      <p:sp>
        <p:nvSpPr>
          <p:cNvPr id="3715" name="Google Shape;3715;h62e61b739be81cd1_0_21:notes"/>
          <p:cNvSpPr>
            <a:spLocks noGrp="1" noRot="1" noChangeAspect="1"/>
          </p:cNvSpPr>
          <p:nvPr>
            <p:ph type="sldImg" idx="2"/>
          </p:nvPr>
        </p:nvSpPr>
        <p:spPr>
          <a:xfrm>
            <a:off x="381300" y="914400"/>
            <a:ext cx="6096000" cy="4572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16" name="Google Shape;3716;h62e61b739be81cd1_0_21:notes"/>
          <p:cNvSpPr txBox="1">
            <a:spLocks noGrp="1"/>
          </p:cNvSpPr>
          <p:nvPr>
            <p:ph type="body" idx="1"/>
          </p:nvPr>
        </p:nvSpPr>
        <p:spPr>
          <a:xfrm>
            <a:off x="685800" y="5791200"/>
            <a:ext cx="5486400" cy="548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5"/>
        <p:cNvGrpSpPr/>
        <p:nvPr/>
      </p:nvGrpSpPr>
      <p:grpSpPr>
        <a:xfrm>
          <a:off x="0" y="0"/>
          <a:ext cx="0" cy="0"/>
          <a:chOff x="0" y="0"/>
          <a:chExt cx="0" cy="0"/>
        </a:xfrm>
      </p:grpSpPr>
      <p:sp>
        <p:nvSpPr>
          <p:cNvPr id="3726" name="Google Shape;3726;h5a9e6ea33f4bf37c_4_234:notes"/>
          <p:cNvSpPr>
            <a:spLocks noGrp="1" noRot="1" noChangeAspect="1"/>
          </p:cNvSpPr>
          <p:nvPr>
            <p:ph type="sldImg" idx="2"/>
          </p:nvPr>
        </p:nvSpPr>
        <p:spPr>
          <a:xfrm>
            <a:off x="-1166813" y="0"/>
            <a:ext cx="5334000" cy="30003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727" name="Google Shape;3727;h5a9e6ea33f4bf37c_4_234: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100"/>
              <a:buNone/>
            </a:pPr>
            <a:endParaRPr sz="1200">
              <a:solidFill>
                <a:schemeClr val="dk1"/>
              </a:solidFill>
              <a:latin typeface="Arial"/>
              <a:ea typeface="Arial"/>
              <a:cs typeface="Arial"/>
              <a:sym typeface="Arial"/>
            </a:endParaRPr>
          </a:p>
        </p:txBody>
      </p:sp>
      <p:sp>
        <p:nvSpPr>
          <p:cNvPr id="3728" name="Google Shape;3728;h5a9e6ea33f4bf37c_4_234: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Arial"/>
                <a:ea typeface="Arial"/>
                <a:cs typeface="Arial"/>
                <a:sym typeface="Arial"/>
              </a:rPr>
              <a:t>137</a:t>
            </a:fld>
            <a:endParaRPr sz="18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7"/>
        <p:cNvGrpSpPr/>
        <p:nvPr/>
      </p:nvGrpSpPr>
      <p:grpSpPr>
        <a:xfrm>
          <a:off x="0" y="0"/>
          <a:ext cx="0" cy="0"/>
          <a:chOff x="0" y="0"/>
          <a:chExt cx="0" cy="0"/>
        </a:xfrm>
      </p:grpSpPr>
      <p:sp>
        <p:nvSpPr>
          <p:cNvPr id="3738" name="Google Shape;3738;h5a9e6ea33f4bf37c_4_417:notes"/>
          <p:cNvSpPr txBox="1">
            <a:spLocks noGrp="1"/>
          </p:cNvSpPr>
          <p:nvPr>
            <p:ph type="body" idx="1"/>
          </p:nvPr>
        </p:nvSpPr>
        <p:spPr>
          <a:xfrm>
            <a:off x="685800" y="5791200"/>
            <a:ext cx="5486400" cy="5486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739" name="Google Shape;3739;h5a9e6ea33f4bf37c_4_417:notes"/>
          <p:cNvSpPr>
            <a:spLocks noGrp="1" noRot="1" noChangeAspect="1"/>
          </p:cNvSpPr>
          <p:nvPr>
            <p:ph type="sldImg" idx="2"/>
          </p:nvPr>
        </p:nvSpPr>
        <p:spPr>
          <a:xfrm>
            <a:off x="381000" y="914400"/>
            <a:ext cx="6096000" cy="4572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6"/>
        <p:cNvGrpSpPr/>
        <p:nvPr/>
      </p:nvGrpSpPr>
      <p:grpSpPr>
        <a:xfrm>
          <a:off x="0" y="0"/>
          <a:ext cx="0" cy="0"/>
          <a:chOff x="0" y="0"/>
          <a:chExt cx="0" cy="0"/>
        </a:xfrm>
      </p:grpSpPr>
      <p:sp>
        <p:nvSpPr>
          <p:cNvPr id="3747" name="Google Shape;3747;h5a9e6ea33f4bf37c_4_425:notes"/>
          <p:cNvSpPr txBox="1">
            <a:spLocks noGrp="1"/>
          </p:cNvSpPr>
          <p:nvPr>
            <p:ph type="body" idx="1"/>
          </p:nvPr>
        </p:nvSpPr>
        <p:spPr>
          <a:xfrm>
            <a:off x="685800" y="5791200"/>
            <a:ext cx="5486400" cy="5486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748" name="Google Shape;3748;h5a9e6ea33f4bf37c_4_425:notes"/>
          <p:cNvSpPr>
            <a:spLocks noGrp="1" noRot="1" noChangeAspect="1"/>
          </p:cNvSpPr>
          <p:nvPr>
            <p:ph type="sldImg" idx="2"/>
          </p:nvPr>
        </p:nvSpPr>
        <p:spPr>
          <a:xfrm>
            <a:off x="381000" y="914400"/>
            <a:ext cx="6096000" cy="4572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6"/>
        <p:cNvGrpSpPr/>
        <p:nvPr/>
      </p:nvGrpSpPr>
      <p:grpSpPr>
        <a:xfrm>
          <a:off x="0" y="0"/>
          <a:ext cx="0" cy="0"/>
          <a:chOff x="0" y="0"/>
          <a:chExt cx="0" cy="0"/>
        </a:xfrm>
      </p:grpSpPr>
      <p:sp>
        <p:nvSpPr>
          <p:cNvPr id="3757" name="Google Shape;3757;h5a9e6ea33f4bf37c_4_434:notes"/>
          <p:cNvSpPr txBox="1">
            <a:spLocks noGrp="1"/>
          </p:cNvSpPr>
          <p:nvPr>
            <p:ph type="body" idx="1"/>
          </p:nvPr>
        </p:nvSpPr>
        <p:spPr>
          <a:xfrm>
            <a:off x="685800" y="5791200"/>
            <a:ext cx="5486400" cy="5486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758" name="Google Shape;3758;h5a9e6ea33f4bf37c_4_434:notes"/>
          <p:cNvSpPr>
            <a:spLocks noGrp="1" noRot="1" noChangeAspect="1"/>
          </p:cNvSpPr>
          <p:nvPr>
            <p:ph type="sldImg" idx="2"/>
          </p:nvPr>
        </p:nvSpPr>
        <p:spPr>
          <a:xfrm>
            <a:off x="381000" y="914400"/>
            <a:ext cx="6096000" cy="4572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7"/>
        <p:cNvGrpSpPr/>
        <p:nvPr/>
      </p:nvGrpSpPr>
      <p:grpSpPr>
        <a:xfrm>
          <a:off x="0" y="0"/>
          <a:ext cx="0" cy="0"/>
          <a:chOff x="0" y="0"/>
          <a:chExt cx="0" cy="0"/>
        </a:xfrm>
      </p:grpSpPr>
      <p:sp>
        <p:nvSpPr>
          <p:cNvPr id="3768" name="Google Shape;3768;h5a9e6ea33f4bf37c_4_455:notes"/>
          <p:cNvSpPr txBox="1">
            <a:spLocks noGrp="1"/>
          </p:cNvSpPr>
          <p:nvPr>
            <p:ph type="body" idx="1"/>
          </p:nvPr>
        </p:nvSpPr>
        <p:spPr>
          <a:xfrm>
            <a:off x="685800" y="5791200"/>
            <a:ext cx="5486400" cy="5486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769" name="Google Shape;3769;h5a9e6ea33f4bf37c_4_455:notes"/>
          <p:cNvSpPr>
            <a:spLocks noGrp="1" noRot="1" noChangeAspect="1"/>
          </p:cNvSpPr>
          <p:nvPr>
            <p:ph type="sldImg" idx="2"/>
          </p:nvPr>
        </p:nvSpPr>
        <p:spPr>
          <a:xfrm>
            <a:off x="381000" y="914400"/>
            <a:ext cx="6096000" cy="4572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6"/>
        <p:cNvGrpSpPr/>
        <p:nvPr/>
      </p:nvGrpSpPr>
      <p:grpSpPr>
        <a:xfrm>
          <a:off x="0" y="0"/>
          <a:ext cx="0" cy="0"/>
          <a:chOff x="0" y="0"/>
          <a:chExt cx="0" cy="0"/>
        </a:xfrm>
      </p:grpSpPr>
      <p:sp>
        <p:nvSpPr>
          <p:cNvPr id="3777" name="Google Shape;3777;h5a9e6ea33f4bf37c_4_463:notes"/>
          <p:cNvSpPr txBox="1">
            <a:spLocks noGrp="1"/>
          </p:cNvSpPr>
          <p:nvPr>
            <p:ph type="body" idx="1"/>
          </p:nvPr>
        </p:nvSpPr>
        <p:spPr>
          <a:xfrm>
            <a:off x="685800" y="5791200"/>
            <a:ext cx="5486400" cy="5486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778" name="Google Shape;3778;h5a9e6ea33f4bf37c_4_463:notes"/>
          <p:cNvSpPr>
            <a:spLocks noGrp="1" noRot="1" noChangeAspect="1"/>
          </p:cNvSpPr>
          <p:nvPr>
            <p:ph type="sldImg" idx="2"/>
          </p:nvPr>
        </p:nvSpPr>
        <p:spPr>
          <a:xfrm>
            <a:off x="381000" y="914400"/>
            <a:ext cx="6096000" cy="4572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5"/>
        <p:cNvGrpSpPr/>
        <p:nvPr/>
      </p:nvGrpSpPr>
      <p:grpSpPr>
        <a:xfrm>
          <a:off x="0" y="0"/>
          <a:ext cx="0" cy="0"/>
          <a:chOff x="0" y="0"/>
          <a:chExt cx="0" cy="0"/>
        </a:xfrm>
      </p:grpSpPr>
      <p:sp>
        <p:nvSpPr>
          <p:cNvPr id="3786" name="Google Shape;3786;h5a9e6ea33f4bf37c_4_471:notes"/>
          <p:cNvSpPr txBox="1">
            <a:spLocks noGrp="1"/>
          </p:cNvSpPr>
          <p:nvPr>
            <p:ph type="body" idx="1"/>
          </p:nvPr>
        </p:nvSpPr>
        <p:spPr>
          <a:xfrm>
            <a:off x="685800" y="5791200"/>
            <a:ext cx="5486400" cy="5486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787" name="Google Shape;3787;h5a9e6ea33f4bf37c_4_471:notes"/>
          <p:cNvSpPr>
            <a:spLocks noGrp="1" noRot="1" noChangeAspect="1"/>
          </p:cNvSpPr>
          <p:nvPr>
            <p:ph type="sldImg" idx="2"/>
          </p:nvPr>
        </p:nvSpPr>
        <p:spPr>
          <a:xfrm>
            <a:off x="-635000" y="914400"/>
            <a:ext cx="8127900" cy="4572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6"/>
        <p:cNvGrpSpPr/>
        <p:nvPr/>
      </p:nvGrpSpPr>
      <p:grpSpPr>
        <a:xfrm>
          <a:off x="0" y="0"/>
          <a:ext cx="0" cy="0"/>
          <a:chOff x="0" y="0"/>
          <a:chExt cx="0" cy="0"/>
        </a:xfrm>
      </p:grpSpPr>
      <p:sp>
        <p:nvSpPr>
          <p:cNvPr id="3797" name="Google Shape;3797;h5a9e6ea33f4bf37c_4_493:notes"/>
          <p:cNvSpPr txBox="1">
            <a:spLocks noGrp="1"/>
          </p:cNvSpPr>
          <p:nvPr>
            <p:ph type="body" idx="1"/>
          </p:nvPr>
        </p:nvSpPr>
        <p:spPr>
          <a:xfrm>
            <a:off x="685800" y="5791200"/>
            <a:ext cx="5486400" cy="5486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798" name="Google Shape;3798;h5a9e6ea33f4bf37c_4_493:notes"/>
          <p:cNvSpPr>
            <a:spLocks noGrp="1" noRot="1" noChangeAspect="1"/>
          </p:cNvSpPr>
          <p:nvPr>
            <p:ph type="sldImg" idx="2"/>
          </p:nvPr>
        </p:nvSpPr>
        <p:spPr>
          <a:xfrm>
            <a:off x="381000" y="914400"/>
            <a:ext cx="6096000" cy="4572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5"/>
        <p:cNvGrpSpPr/>
        <p:nvPr/>
      </p:nvGrpSpPr>
      <p:grpSpPr>
        <a:xfrm>
          <a:off x="0" y="0"/>
          <a:ext cx="0" cy="0"/>
          <a:chOff x="0" y="0"/>
          <a:chExt cx="0" cy="0"/>
        </a:xfrm>
      </p:grpSpPr>
      <p:sp>
        <p:nvSpPr>
          <p:cNvPr id="3806" name="Google Shape;3806;h5a9e6ea33f4bf37c_4_501:notes"/>
          <p:cNvSpPr txBox="1">
            <a:spLocks noGrp="1"/>
          </p:cNvSpPr>
          <p:nvPr>
            <p:ph type="body" idx="1"/>
          </p:nvPr>
        </p:nvSpPr>
        <p:spPr>
          <a:xfrm>
            <a:off x="685800" y="5791200"/>
            <a:ext cx="5486400" cy="5486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807" name="Google Shape;3807;h5a9e6ea33f4bf37c_4_501:notes"/>
          <p:cNvSpPr>
            <a:spLocks noGrp="1" noRot="1" noChangeAspect="1"/>
          </p:cNvSpPr>
          <p:nvPr>
            <p:ph type="sldImg" idx="2"/>
          </p:nvPr>
        </p:nvSpPr>
        <p:spPr>
          <a:xfrm>
            <a:off x="381000" y="914400"/>
            <a:ext cx="6096000" cy="4572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4"/>
        <p:cNvGrpSpPr/>
        <p:nvPr/>
      </p:nvGrpSpPr>
      <p:grpSpPr>
        <a:xfrm>
          <a:off x="0" y="0"/>
          <a:ext cx="0" cy="0"/>
          <a:chOff x="0" y="0"/>
          <a:chExt cx="0" cy="0"/>
        </a:xfrm>
      </p:grpSpPr>
      <p:sp>
        <p:nvSpPr>
          <p:cNvPr id="3815" name="Google Shape;3815;h5a9e6ea33f4bf37c_4_509:notes"/>
          <p:cNvSpPr txBox="1">
            <a:spLocks noGrp="1"/>
          </p:cNvSpPr>
          <p:nvPr>
            <p:ph type="body" idx="1"/>
          </p:nvPr>
        </p:nvSpPr>
        <p:spPr>
          <a:xfrm>
            <a:off x="685800" y="5791200"/>
            <a:ext cx="5486400" cy="5486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816" name="Google Shape;3816;h5a9e6ea33f4bf37c_4_509:notes"/>
          <p:cNvSpPr>
            <a:spLocks noGrp="1" noRot="1" noChangeAspect="1"/>
          </p:cNvSpPr>
          <p:nvPr>
            <p:ph type="sldImg" idx="2"/>
          </p:nvPr>
        </p:nvSpPr>
        <p:spPr>
          <a:xfrm>
            <a:off x="-635000" y="914400"/>
            <a:ext cx="8127900" cy="4572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5"/>
        <p:cNvGrpSpPr/>
        <p:nvPr/>
      </p:nvGrpSpPr>
      <p:grpSpPr>
        <a:xfrm>
          <a:off x="0" y="0"/>
          <a:ext cx="0" cy="0"/>
          <a:chOff x="0" y="0"/>
          <a:chExt cx="0" cy="0"/>
        </a:xfrm>
      </p:grpSpPr>
      <p:sp>
        <p:nvSpPr>
          <p:cNvPr id="3826" name="Google Shape;3826;h5a9e6ea33f4bf37c_4_24:notes"/>
          <p:cNvSpPr>
            <a:spLocks noGrp="1" noRot="1" noChangeAspect="1"/>
          </p:cNvSpPr>
          <p:nvPr>
            <p:ph type="sldImg" idx="2"/>
          </p:nvPr>
        </p:nvSpPr>
        <p:spPr>
          <a:xfrm>
            <a:off x="-1166813" y="0"/>
            <a:ext cx="5334000" cy="30003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827" name="Google Shape;3827;h5a9e6ea33f4bf37c_4_24: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100"/>
              <a:buNone/>
            </a:pPr>
            <a:endParaRPr sz="1200">
              <a:solidFill>
                <a:schemeClr val="dk1"/>
              </a:solidFill>
              <a:latin typeface="Arial"/>
              <a:ea typeface="Arial"/>
              <a:cs typeface="Arial"/>
              <a:sym typeface="Arial"/>
            </a:endParaRPr>
          </a:p>
        </p:txBody>
      </p:sp>
      <p:sp>
        <p:nvSpPr>
          <p:cNvPr id="3828" name="Google Shape;3828;h5a9e6ea33f4bf37c_4_24: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Arial"/>
                <a:ea typeface="Arial"/>
                <a:cs typeface="Arial"/>
                <a:sym typeface="Arial"/>
              </a:rPr>
              <a:t>147</a:t>
            </a:fld>
            <a:endParaRPr sz="18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2"/>
        <p:cNvGrpSpPr/>
        <p:nvPr/>
      </p:nvGrpSpPr>
      <p:grpSpPr>
        <a:xfrm>
          <a:off x="0" y="0"/>
          <a:ext cx="0" cy="0"/>
          <a:chOff x="0" y="0"/>
          <a:chExt cx="0" cy="0"/>
        </a:xfrm>
      </p:grpSpPr>
      <p:sp>
        <p:nvSpPr>
          <p:cNvPr id="3833" name="Google Shape;3833;h7deea83be2760859_0_716:notes"/>
          <p:cNvSpPr>
            <a:spLocks noGrp="1" noRot="1" noChangeAspect="1"/>
          </p:cNvSpPr>
          <p:nvPr>
            <p:ph type="sldImg" idx="2"/>
          </p:nvPr>
        </p:nvSpPr>
        <p:spPr>
          <a:xfrm>
            <a:off x="-1166813" y="0"/>
            <a:ext cx="5334000" cy="30003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834" name="Google Shape;3834;h7deea83be2760859_0_716: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100"/>
              <a:buNone/>
            </a:pPr>
            <a:endParaRPr sz="1200">
              <a:solidFill>
                <a:schemeClr val="dk1"/>
              </a:solidFill>
              <a:latin typeface="Arial"/>
              <a:ea typeface="Arial"/>
              <a:cs typeface="Arial"/>
              <a:sym typeface="Arial"/>
            </a:endParaRPr>
          </a:p>
        </p:txBody>
      </p:sp>
      <p:sp>
        <p:nvSpPr>
          <p:cNvPr id="3835" name="Google Shape;3835;h7deea83be2760859_0_716: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Arial"/>
                <a:ea typeface="Arial"/>
                <a:cs typeface="Arial"/>
                <a:sym typeface="Arial"/>
              </a:rPr>
              <a:t>148</a:t>
            </a:fld>
            <a:endParaRPr sz="18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8"/>
        <p:cNvGrpSpPr/>
        <p:nvPr/>
      </p:nvGrpSpPr>
      <p:grpSpPr>
        <a:xfrm>
          <a:off x="0" y="0"/>
          <a:ext cx="0" cy="0"/>
          <a:chOff x="0" y="0"/>
          <a:chExt cx="0" cy="0"/>
        </a:xfrm>
      </p:grpSpPr>
      <p:sp>
        <p:nvSpPr>
          <p:cNvPr id="3849" name="Google Shape;3849;h7deea83be2760859_0_731:notes"/>
          <p:cNvSpPr>
            <a:spLocks noGrp="1" noRot="1" noChangeAspect="1"/>
          </p:cNvSpPr>
          <p:nvPr>
            <p:ph type="sldImg" idx="2"/>
          </p:nvPr>
        </p:nvSpPr>
        <p:spPr>
          <a:xfrm>
            <a:off x="-1166813" y="0"/>
            <a:ext cx="5334000" cy="30003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850" name="Google Shape;3850;h7deea83be2760859_0_731: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100"/>
              <a:buNone/>
            </a:pPr>
            <a:endParaRPr sz="1200">
              <a:solidFill>
                <a:schemeClr val="dk1"/>
              </a:solidFill>
              <a:latin typeface="Arial"/>
              <a:ea typeface="Arial"/>
              <a:cs typeface="Arial"/>
              <a:sym typeface="Arial"/>
            </a:endParaRPr>
          </a:p>
        </p:txBody>
      </p:sp>
      <p:sp>
        <p:nvSpPr>
          <p:cNvPr id="3851" name="Google Shape;3851;h7deea83be2760859_0_731: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Arial"/>
                <a:ea typeface="Arial"/>
                <a:cs typeface="Arial"/>
                <a:sym typeface="Arial"/>
              </a:rPr>
              <a:t>149</a:t>
            </a:fld>
            <a:endParaRPr sz="18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6"/>
        <p:cNvGrpSpPr/>
        <p:nvPr/>
      </p:nvGrpSpPr>
      <p:grpSpPr>
        <a:xfrm>
          <a:off x="0" y="0"/>
          <a:ext cx="0" cy="0"/>
          <a:chOff x="0" y="0"/>
          <a:chExt cx="0" cy="0"/>
        </a:xfrm>
      </p:grpSpPr>
      <p:sp>
        <p:nvSpPr>
          <p:cNvPr id="3857" name="Google Shape;3857;h5a9e6ea33f4bf37c_4_519:notes"/>
          <p:cNvSpPr>
            <a:spLocks noGrp="1" noRot="1" noChangeAspect="1"/>
          </p:cNvSpPr>
          <p:nvPr>
            <p:ph type="sldImg" idx="2"/>
          </p:nvPr>
        </p:nvSpPr>
        <p:spPr>
          <a:xfrm>
            <a:off x="-1166813" y="0"/>
            <a:ext cx="5334000" cy="30003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858" name="Google Shape;3858;h5a9e6ea33f4bf37c_4_519: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100"/>
              <a:buNone/>
            </a:pPr>
            <a:endParaRPr sz="1200">
              <a:solidFill>
                <a:schemeClr val="dk1"/>
              </a:solidFill>
              <a:latin typeface="Arial"/>
              <a:ea typeface="Arial"/>
              <a:cs typeface="Arial"/>
              <a:sym typeface="Arial"/>
            </a:endParaRPr>
          </a:p>
        </p:txBody>
      </p:sp>
      <p:sp>
        <p:nvSpPr>
          <p:cNvPr id="3859" name="Google Shape;3859;h5a9e6ea33f4bf37c_4_519: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Arial"/>
                <a:ea typeface="Arial"/>
                <a:cs typeface="Arial"/>
                <a:sym typeface="Arial"/>
              </a:rPr>
              <a:t>150</a:t>
            </a:fld>
            <a:endParaRPr sz="18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8"/>
        <p:cNvGrpSpPr/>
        <p:nvPr/>
      </p:nvGrpSpPr>
      <p:grpSpPr>
        <a:xfrm>
          <a:off x="0" y="0"/>
          <a:ext cx="0" cy="0"/>
          <a:chOff x="0" y="0"/>
          <a:chExt cx="0" cy="0"/>
        </a:xfrm>
      </p:grpSpPr>
      <p:sp>
        <p:nvSpPr>
          <p:cNvPr id="3869" name="Google Shape;3869;h5a9e6ea33f4bf37c_4_530:notes"/>
          <p:cNvSpPr>
            <a:spLocks noGrp="1" noRot="1" noChangeAspect="1"/>
          </p:cNvSpPr>
          <p:nvPr>
            <p:ph type="sldImg" idx="2"/>
          </p:nvPr>
        </p:nvSpPr>
        <p:spPr>
          <a:xfrm>
            <a:off x="-1166813" y="0"/>
            <a:ext cx="5334000" cy="30003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870" name="Google Shape;3870;h5a9e6ea33f4bf37c_4_530: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100"/>
              <a:buNone/>
            </a:pPr>
            <a:endParaRPr sz="1200">
              <a:solidFill>
                <a:schemeClr val="dk1"/>
              </a:solidFill>
              <a:latin typeface="Arial"/>
              <a:ea typeface="Arial"/>
              <a:cs typeface="Arial"/>
              <a:sym typeface="Arial"/>
            </a:endParaRPr>
          </a:p>
        </p:txBody>
      </p:sp>
      <p:sp>
        <p:nvSpPr>
          <p:cNvPr id="3871" name="Google Shape;3871;h5a9e6ea33f4bf37c_4_530: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Arial"/>
                <a:ea typeface="Arial"/>
                <a:cs typeface="Arial"/>
                <a:sym typeface="Arial"/>
              </a:rPr>
              <a:t>151</a:t>
            </a:fld>
            <a:endParaRPr sz="18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2"/>
        <p:cNvGrpSpPr/>
        <p:nvPr/>
      </p:nvGrpSpPr>
      <p:grpSpPr>
        <a:xfrm>
          <a:off x="0" y="0"/>
          <a:ext cx="0" cy="0"/>
          <a:chOff x="0" y="0"/>
          <a:chExt cx="0" cy="0"/>
        </a:xfrm>
      </p:grpSpPr>
      <p:sp>
        <p:nvSpPr>
          <p:cNvPr id="3883" name="Google Shape;3883;h5a9e6ea33f4bf37c_15_2:notes"/>
          <p:cNvSpPr>
            <a:spLocks noGrp="1" noRot="1" noChangeAspect="1"/>
          </p:cNvSpPr>
          <p:nvPr>
            <p:ph type="sldImg" idx="2"/>
          </p:nvPr>
        </p:nvSpPr>
        <p:spPr>
          <a:xfrm>
            <a:off x="-1166813" y="0"/>
            <a:ext cx="5334000" cy="30003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884" name="Google Shape;3884;h5a9e6ea33f4bf37c_15_2: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100"/>
              <a:buNone/>
            </a:pPr>
            <a:endParaRPr sz="1200">
              <a:solidFill>
                <a:schemeClr val="dk1"/>
              </a:solidFill>
              <a:latin typeface="Arial"/>
              <a:ea typeface="Arial"/>
              <a:cs typeface="Arial"/>
              <a:sym typeface="Arial"/>
            </a:endParaRPr>
          </a:p>
        </p:txBody>
      </p:sp>
      <p:sp>
        <p:nvSpPr>
          <p:cNvPr id="3885" name="Google Shape;3885;h5a9e6ea33f4bf37c_15_2: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Arial"/>
                <a:ea typeface="Arial"/>
                <a:cs typeface="Arial"/>
                <a:sym typeface="Arial"/>
              </a:rPr>
              <a:t>152</a:t>
            </a:fld>
            <a:endParaRPr sz="18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4"/>
        <p:cNvGrpSpPr/>
        <p:nvPr/>
      </p:nvGrpSpPr>
      <p:grpSpPr>
        <a:xfrm>
          <a:off x="0" y="0"/>
          <a:ext cx="0" cy="0"/>
          <a:chOff x="0" y="0"/>
          <a:chExt cx="0" cy="0"/>
        </a:xfrm>
      </p:grpSpPr>
      <p:sp>
        <p:nvSpPr>
          <p:cNvPr id="3895" name="Google Shape;3895;p19:notes"/>
          <p:cNvSpPr txBox="1">
            <a:spLocks noGrp="1"/>
          </p:cNvSpPr>
          <p:nvPr>
            <p:ph type="body" idx="1"/>
          </p:nvPr>
        </p:nvSpPr>
        <p:spPr>
          <a:xfrm>
            <a:off x="685800" y="5791200"/>
            <a:ext cx="5486400" cy="5486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896" name="Google Shape;3896;p19:notes"/>
          <p:cNvSpPr>
            <a:spLocks noGrp="1" noRot="1" noChangeAspect="1"/>
          </p:cNvSpPr>
          <p:nvPr>
            <p:ph type="sldImg" idx="2"/>
          </p:nvPr>
        </p:nvSpPr>
        <p:spPr>
          <a:xfrm>
            <a:off x="-635000" y="914400"/>
            <a:ext cx="8128000" cy="4572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6"/>
        <p:cNvGrpSpPr/>
        <p:nvPr/>
      </p:nvGrpSpPr>
      <p:grpSpPr>
        <a:xfrm>
          <a:off x="0" y="0"/>
          <a:ext cx="0" cy="0"/>
          <a:chOff x="0" y="0"/>
          <a:chExt cx="0" cy="0"/>
        </a:xfrm>
      </p:grpSpPr>
      <p:sp>
        <p:nvSpPr>
          <p:cNvPr id="3907" name="Google Shape;3907;h5a9e6ea33f4bf37c_15_13:notes"/>
          <p:cNvSpPr>
            <a:spLocks noGrp="1" noRot="1" noChangeAspect="1"/>
          </p:cNvSpPr>
          <p:nvPr>
            <p:ph type="sldImg" idx="2"/>
          </p:nvPr>
        </p:nvSpPr>
        <p:spPr>
          <a:xfrm>
            <a:off x="-1166813" y="0"/>
            <a:ext cx="5334000" cy="30003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908" name="Google Shape;3908;h5a9e6ea33f4bf37c_15_13: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100"/>
              <a:buNone/>
            </a:pPr>
            <a:endParaRPr sz="1200">
              <a:solidFill>
                <a:schemeClr val="dk1"/>
              </a:solidFill>
              <a:latin typeface="Arial"/>
              <a:ea typeface="Arial"/>
              <a:cs typeface="Arial"/>
              <a:sym typeface="Arial"/>
            </a:endParaRPr>
          </a:p>
        </p:txBody>
      </p:sp>
      <p:sp>
        <p:nvSpPr>
          <p:cNvPr id="3909" name="Google Shape;3909;h5a9e6ea33f4bf37c_15_13: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Arial"/>
                <a:ea typeface="Arial"/>
                <a:cs typeface="Arial"/>
                <a:sym typeface="Arial"/>
              </a:rPr>
              <a:t>154</a:t>
            </a:fld>
            <a:endParaRPr sz="18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8"/>
        <p:cNvGrpSpPr/>
        <p:nvPr/>
      </p:nvGrpSpPr>
      <p:grpSpPr>
        <a:xfrm>
          <a:off x="0" y="0"/>
          <a:ext cx="0" cy="0"/>
          <a:chOff x="0" y="0"/>
          <a:chExt cx="0" cy="0"/>
        </a:xfrm>
      </p:grpSpPr>
      <p:sp>
        <p:nvSpPr>
          <p:cNvPr id="3919" name="Google Shape;3919;h5a9e6ea33f4bf37c_15_24:notes"/>
          <p:cNvSpPr>
            <a:spLocks noGrp="1" noRot="1" noChangeAspect="1"/>
          </p:cNvSpPr>
          <p:nvPr>
            <p:ph type="sldImg" idx="2"/>
          </p:nvPr>
        </p:nvSpPr>
        <p:spPr>
          <a:xfrm>
            <a:off x="-1166813" y="0"/>
            <a:ext cx="5334000" cy="30003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920" name="Google Shape;3920;h5a9e6ea33f4bf37c_15_24: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100"/>
              <a:buNone/>
            </a:pPr>
            <a:endParaRPr sz="1200">
              <a:solidFill>
                <a:schemeClr val="dk1"/>
              </a:solidFill>
              <a:latin typeface="Arial"/>
              <a:ea typeface="Arial"/>
              <a:cs typeface="Arial"/>
              <a:sym typeface="Arial"/>
            </a:endParaRPr>
          </a:p>
        </p:txBody>
      </p:sp>
      <p:sp>
        <p:nvSpPr>
          <p:cNvPr id="3921" name="Google Shape;3921;h5a9e6ea33f4bf37c_15_24: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Arial"/>
                <a:ea typeface="Arial"/>
                <a:cs typeface="Arial"/>
                <a:sym typeface="Arial"/>
              </a:rPr>
              <a:t>155</a:t>
            </a:fld>
            <a:endParaRPr sz="18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1"/>
        <p:cNvGrpSpPr/>
        <p:nvPr/>
      </p:nvGrpSpPr>
      <p:grpSpPr>
        <a:xfrm>
          <a:off x="0" y="0"/>
          <a:ext cx="0" cy="0"/>
          <a:chOff x="0" y="0"/>
          <a:chExt cx="0" cy="0"/>
        </a:xfrm>
      </p:grpSpPr>
      <p:sp>
        <p:nvSpPr>
          <p:cNvPr id="3932" name="Google Shape;3932;h5a9e6ea33f4bf37c_15_61:notes"/>
          <p:cNvSpPr>
            <a:spLocks noGrp="1" noRot="1" noChangeAspect="1"/>
          </p:cNvSpPr>
          <p:nvPr>
            <p:ph type="sldImg" idx="2"/>
          </p:nvPr>
        </p:nvSpPr>
        <p:spPr>
          <a:xfrm>
            <a:off x="-1166813" y="0"/>
            <a:ext cx="5334000" cy="30003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933" name="Google Shape;3933;h5a9e6ea33f4bf37c_15_61: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100"/>
              <a:buNone/>
            </a:pPr>
            <a:endParaRPr sz="1200">
              <a:solidFill>
                <a:schemeClr val="dk1"/>
              </a:solidFill>
              <a:latin typeface="Arial"/>
              <a:ea typeface="Arial"/>
              <a:cs typeface="Arial"/>
              <a:sym typeface="Arial"/>
            </a:endParaRPr>
          </a:p>
        </p:txBody>
      </p:sp>
      <p:sp>
        <p:nvSpPr>
          <p:cNvPr id="3934" name="Google Shape;3934;h5a9e6ea33f4bf37c_15_61: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Arial"/>
                <a:ea typeface="Arial"/>
                <a:cs typeface="Arial"/>
                <a:sym typeface="Arial"/>
              </a:rPr>
              <a:t>156</a:t>
            </a:fld>
            <a:endParaRPr sz="18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4"/>
        <p:cNvGrpSpPr/>
        <p:nvPr/>
      </p:nvGrpSpPr>
      <p:grpSpPr>
        <a:xfrm>
          <a:off x="0" y="0"/>
          <a:ext cx="0" cy="0"/>
          <a:chOff x="0" y="0"/>
          <a:chExt cx="0" cy="0"/>
        </a:xfrm>
      </p:grpSpPr>
      <p:sp>
        <p:nvSpPr>
          <p:cNvPr id="3945" name="Google Shape;3945;h5a9e6ea33f4bf37c_15_73:notes"/>
          <p:cNvSpPr>
            <a:spLocks noGrp="1" noRot="1" noChangeAspect="1"/>
          </p:cNvSpPr>
          <p:nvPr>
            <p:ph type="sldImg" idx="2"/>
          </p:nvPr>
        </p:nvSpPr>
        <p:spPr>
          <a:xfrm>
            <a:off x="-1166813" y="0"/>
            <a:ext cx="5334000" cy="30003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946" name="Google Shape;3946;h5a9e6ea33f4bf37c_15_73: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100"/>
              <a:buNone/>
            </a:pPr>
            <a:endParaRPr sz="1200">
              <a:solidFill>
                <a:schemeClr val="dk1"/>
              </a:solidFill>
              <a:latin typeface="Arial"/>
              <a:ea typeface="Arial"/>
              <a:cs typeface="Arial"/>
              <a:sym typeface="Arial"/>
            </a:endParaRPr>
          </a:p>
        </p:txBody>
      </p:sp>
      <p:sp>
        <p:nvSpPr>
          <p:cNvPr id="3947" name="Google Shape;3947;h5a9e6ea33f4bf37c_15_73: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Arial"/>
                <a:ea typeface="Arial"/>
                <a:cs typeface="Arial"/>
                <a:sym typeface="Arial"/>
              </a:rPr>
              <a:t>157</a:t>
            </a:fld>
            <a:endParaRPr sz="18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7"/>
        <p:cNvGrpSpPr/>
        <p:nvPr/>
      </p:nvGrpSpPr>
      <p:grpSpPr>
        <a:xfrm>
          <a:off x="0" y="0"/>
          <a:ext cx="0" cy="0"/>
          <a:chOff x="0" y="0"/>
          <a:chExt cx="0" cy="0"/>
        </a:xfrm>
      </p:grpSpPr>
      <p:sp>
        <p:nvSpPr>
          <p:cNvPr id="3958" name="Google Shape;3958;p16:notes"/>
          <p:cNvSpPr>
            <a:spLocks noGrp="1" noRot="1" noChangeAspect="1"/>
          </p:cNvSpPr>
          <p:nvPr>
            <p:ph type="sldImg" idx="2"/>
          </p:nvPr>
        </p:nvSpPr>
        <p:spPr>
          <a:xfrm>
            <a:off x="-1166813" y="0"/>
            <a:ext cx="5334000" cy="30003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959" name="Google Shape;3959;p16: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100"/>
              <a:buNone/>
            </a:pPr>
            <a:endParaRPr sz="1200">
              <a:solidFill>
                <a:schemeClr val="dk1"/>
              </a:solidFill>
              <a:latin typeface="Arial"/>
              <a:ea typeface="Arial"/>
              <a:cs typeface="Arial"/>
              <a:sym typeface="Arial"/>
            </a:endParaRPr>
          </a:p>
        </p:txBody>
      </p:sp>
      <p:sp>
        <p:nvSpPr>
          <p:cNvPr id="3960" name="Google Shape;3960;p16: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Arial"/>
                <a:ea typeface="Arial"/>
                <a:cs typeface="Arial"/>
                <a:sym typeface="Arial"/>
              </a:rPr>
              <a:t>158</a:t>
            </a:fld>
            <a:endParaRPr sz="18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8"/>
        <p:cNvGrpSpPr/>
        <p:nvPr/>
      </p:nvGrpSpPr>
      <p:grpSpPr>
        <a:xfrm>
          <a:off x="0" y="0"/>
          <a:ext cx="0" cy="0"/>
          <a:chOff x="0" y="0"/>
          <a:chExt cx="0" cy="0"/>
        </a:xfrm>
      </p:grpSpPr>
      <p:sp>
        <p:nvSpPr>
          <p:cNvPr id="3969" name="Google Shape;3969;h5a9e6ea33f4bf37c_15_85:notes"/>
          <p:cNvSpPr>
            <a:spLocks noGrp="1" noRot="1" noChangeAspect="1"/>
          </p:cNvSpPr>
          <p:nvPr>
            <p:ph type="sldImg" idx="2"/>
          </p:nvPr>
        </p:nvSpPr>
        <p:spPr>
          <a:xfrm>
            <a:off x="-1166813" y="0"/>
            <a:ext cx="5334000" cy="30003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970" name="Google Shape;3970;h5a9e6ea33f4bf37c_15_85: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100"/>
              <a:buNone/>
            </a:pPr>
            <a:endParaRPr sz="1200">
              <a:solidFill>
                <a:schemeClr val="dk1"/>
              </a:solidFill>
              <a:latin typeface="Arial"/>
              <a:ea typeface="Arial"/>
              <a:cs typeface="Arial"/>
              <a:sym typeface="Arial"/>
            </a:endParaRPr>
          </a:p>
        </p:txBody>
      </p:sp>
      <p:sp>
        <p:nvSpPr>
          <p:cNvPr id="3971" name="Google Shape;3971;h5a9e6ea33f4bf37c_15_85: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Arial"/>
                <a:ea typeface="Arial"/>
                <a:cs typeface="Arial"/>
                <a:sym typeface="Arial"/>
              </a:rPr>
              <a:t>159</a:t>
            </a:fld>
            <a:endParaRPr sz="1800" b="0" i="0" u="none" strike="noStrike" cap="none">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6"/>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
        <p:cNvGrpSpPr/>
        <p:nvPr/>
      </p:nvGrpSpPr>
      <p:grpSpPr>
        <a:xfrm>
          <a:off x="0" y="0"/>
          <a:ext cx="0" cy="0"/>
          <a:chOff x="0" y="0"/>
          <a:chExt cx="0" cy="0"/>
        </a:xfrm>
      </p:grpSpPr>
      <p:sp>
        <p:nvSpPr>
          <p:cNvPr id="8" name="Google Shape;8;g3f73da46b3e_0_376"/>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9" name="Google Shape;9;g3f73da46b3e_0_376"/>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0" name="Google Shape;10;g3f73da46b3e_0_37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EFAULT">
  <p:cSld name="DEFAULT">
    <p:spTree>
      <p:nvGrpSpPr>
        <p:cNvPr id="1" name="Shape 18"/>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9"/>
        <p:cNvGrpSpPr/>
        <p:nvPr/>
      </p:nvGrpSpPr>
      <p:grpSpPr>
        <a:xfrm>
          <a:off x="0" y="0"/>
          <a:ext cx="0" cy="0"/>
          <a:chOff x="0" y="0"/>
          <a:chExt cx="0" cy="0"/>
        </a:xfrm>
      </p:grpSpPr>
      <p:sp>
        <p:nvSpPr>
          <p:cNvPr id="20" name="Google Shape;20;h14af0caed148da77_0_440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h14af0caed148da77_0_440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h14af0caed148da77_0_440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3"/>
        <p:cNvGrpSpPr/>
        <p:nvPr/>
      </p:nvGrpSpPr>
      <p:grpSpPr>
        <a:xfrm>
          <a:off x="0" y="0"/>
          <a:ext cx="0" cy="0"/>
          <a:chOff x="0" y="0"/>
          <a:chExt cx="0" cy="0"/>
        </a:xfrm>
      </p:grpSpPr>
      <p:sp>
        <p:nvSpPr>
          <p:cNvPr id="24" name="Google Shape;24;h14af0caed148da77_0_4411"/>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h14af0caed148da77_0_4411"/>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6" name="Google Shape;26;h14af0caed148da77_0_441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h14af0caed148da77_0_441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h14af0caed148da77_0_441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9"/>
        <p:cNvGrpSpPr/>
        <p:nvPr/>
      </p:nvGrpSpPr>
      <p:grpSpPr>
        <a:xfrm>
          <a:off x="0" y="0"/>
          <a:ext cx="0" cy="0"/>
          <a:chOff x="0" y="0"/>
          <a:chExt cx="0" cy="0"/>
        </a:xfrm>
      </p:grpSpPr>
      <p:sp>
        <p:nvSpPr>
          <p:cNvPr id="30" name="Google Shape;30;h14af0caed148da77_0_441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h14af0caed148da77_0_4417"/>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h14af0caed148da77_0_441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h14af0caed148da77_0_441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h14af0caed148da77_0_441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5"/>
        <p:cNvGrpSpPr/>
        <p:nvPr/>
      </p:nvGrpSpPr>
      <p:grpSpPr>
        <a:xfrm>
          <a:off x="0" y="0"/>
          <a:ext cx="0" cy="0"/>
          <a:chOff x="0" y="0"/>
          <a:chExt cx="0" cy="0"/>
        </a:xfrm>
      </p:grpSpPr>
      <p:sp>
        <p:nvSpPr>
          <p:cNvPr id="36" name="Google Shape;36;h14af0caed148da77_0_4423"/>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h14af0caed148da77_0_4423"/>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38" name="Google Shape;38;h14af0caed148da77_0_442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h14af0caed148da77_0_442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h14af0caed148da77_0_442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1"/>
        <p:cNvGrpSpPr/>
        <p:nvPr/>
      </p:nvGrpSpPr>
      <p:grpSpPr>
        <a:xfrm>
          <a:off x="0" y="0"/>
          <a:ext cx="0" cy="0"/>
          <a:chOff x="0" y="0"/>
          <a:chExt cx="0" cy="0"/>
        </a:xfrm>
      </p:grpSpPr>
      <p:sp>
        <p:nvSpPr>
          <p:cNvPr id="42" name="Google Shape;42;h14af0caed148da77_0_4429"/>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h14af0caed148da77_0_4429"/>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h14af0caed148da77_0_4429"/>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 name="Google Shape;45;h14af0caed148da77_0_442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h14af0caed148da77_0_4429"/>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h14af0caed148da77_0_442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8"/>
        <p:cNvGrpSpPr/>
        <p:nvPr/>
      </p:nvGrpSpPr>
      <p:grpSpPr>
        <a:xfrm>
          <a:off x="0" y="0"/>
          <a:ext cx="0" cy="0"/>
          <a:chOff x="0" y="0"/>
          <a:chExt cx="0" cy="0"/>
        </a:xfrm>
      </p:grpSpPr>
      <p:sp>
        <p:nvSpPr>
          <p:cNvPr id="49" name="Google Shape;49;h14af0caed148da77_0_4436"/>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h14af0caed148da77_0_4436"/>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1" name="Google Shape;51;h14af0caed148da77_0_4436"/>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2" name="Google Shape;52;h14af0caed148da77_0_4436"/>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3" name="Google Shape;53;h14af0caed148da77_0_4436"/>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4" name="Google Shape;54;h14af0caed148da77_0_443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h14af0caed148da77_0_443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h14af0caed148da77_0_443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7"/>
        <p:cNvGrpSpPr/>
        <p:nvPr/>
      </p:nvGrpSpPr>
      <p:grpSpPr>
        <a:xfrm>
          <a:off x="0" y="0"/>
          <a:ext cx="0" cy="0"/>
          <a:chOff x="0" y="0"/>
          <a:chExt cx="0" cy="0"/>
        </a:xfrm>
      </p:grpSpPr>
      <p:sp>
        <p:nvSpPr>
          <p:cNvPr id="58" name="Google Shape;58;h14af0caed148da77_0_444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h14af0caed148da77_0_444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h14af0caed148da77_0_444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h14af0caed148da77_0_444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2"/>
        <p:cNvGrpSpPr/>
        <p:nvPr/>
      </p:nvGrpSpPr>
      <p:grpSpPr>
        <a:xfrm>
          <a:off x="0" y="0"/>
          <a:ext cx="0" cy="0"/>
          <a:chOff x="0" y="0"/>
          <a:chExt cx="0" cy="0"/>
        </a:xfrm>
      </p:grpSpPr>
      <p:sp>
        <p:nvSpPr>
          <p:cNvPr id="63" name="Google Shape;63;h14af0caed148da77_0_4450"/>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h14af0caed148da77_0_4450"/>
          <p:cNvSpPr txBox="1">
            <a:spLocks noGrp="1"/>
          </p:cNvSpPr>
          <p:nvPr>
            <p:ph type="body" idx="1"/>
          </p:nvPr>
        </p:nvSpPr>
        <p:spPr>
          <a:xfrm>
            <a:off x="5183188" y="987425"/>
            <a:ext cx="6172200" cy="48735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5" name="Google Shape;65;h14af0caed148da77_0_4450"/>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6" name="Google Shape;66;h14af0caed148da77_0_445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h14af0caed148da77_0_445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h14af0caed148da77_0_445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9"/>
        <p:cNvGrpSpPr/>
        <p:nvPr/>
      </p:nvGrpSpPr>
      <p:grpSpPr>
        <a:xfrm>
          <a:off x="0" y="0"/>
          <a:ext cx="0" cy="0"/>
          <a:chOff x="0" y="0"/>
          <a:chExt cx="0" cy="0"/>
        </a:xfrm>
      </p:grpSpPr>
      <p:sp>
        <p:nvSpPr>
          <p:cNvPr id="70" name="Google Shape;70;h14af0caed148da77_0_4457"/>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h14af0caed148da77_0_4457"/>
          <p:cNvSpPr>
            <a:spLocks noGrp="1"/>
          </p:cNvSpPr>
          <p:nvPr>
            <p:ph type="pic" idx="2"/>
          </p:nvPr>
        </p:nvSpPr>
        <p:spPr>
          <a:xfrm>
            <a:off x="5183188" y="987425"/>
            <a:ext cx="6172200" cy="4873500"/>
          </a:xfrm>
          <a:prstGeom prst="rect">
            <a:avLst/>
          </a:prstGeom>
          <a:noFill/>
          <a:ln>
            <a:noFill/>
          </a:ln>
        </p:spPr>
      </p:sp>
      <p:sp>
        <p:nvSpPr>
          <p:cNvPr id="72" name="Google Shape;72;h14af0caed148da77_0_4457"/>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3" name="Google Shape;73;h14af0caed148da77_0_445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h14af0caed148da77_0_445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h14af0caed148da77_0_445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6"/>
        <p:cNvGrpSpPr/>
        <p:nvPr/>
      </p:nvGrpSpPr>
      <p:grpSpPr>
        <a:xfrm>
          <a:off x="0" y="0"/>
          <a:ext cx="0" cy="0"/>
          <a:chOff x="0" y="0"/>
          <a:chExt cx="0" cy="0"/>
        </a:xfrm>
      </p:grpSpPr>
      <p:sp>
        <p:nvSpPr>
          <p:cNvPr id="77" name="Google Shape;77;h14af0caed148da77_0_446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h14af0caed148da77_0_4464"/>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h14af0caed148da77_0_446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h14af0caed148da77_0_446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h14af0caed148da77_0_446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2"/>
        <p:cNvGrpSpPr/>
        <p:nvPr/>
      </p:nvGrpSpPr>
      <p:grpSpPr>
        <a:xfrm>
          <a:off x="0" y="0"/>
          <a:ext cx="0" cy="0"/>
          <a:chOff x="0" y="0"/>
          <a:chExt cx="0" cy="0"/>
        </a:xfrm>
      </p:grpSpPr>
      <p:sp>
        <p:nvSpPr>
          <p:cNvPr id="83" name="Google Shape;83;h14af0caed148da77_0_4470"/>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h14af0caed148da77_0_4470"/>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5" name="Google Shape;85;h14af0caed148da77_0_447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h14af0caed148da77_0_447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h14af0caed148da77_0_447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1"/>
        <p:cNvGrpSpPr/>
        <p:nvPr/>
      </p:nvGrpSpPr>
      <p:grpSpPr>
        <a:xfrm>
          <a:off x="0" y="0"/>
          <a:ext cx="0" cy="0"/>
          <a:chOff x="0" y="0"/>
          <a:chExt cx="0" cy="0"/>
        </a:xfrm>
      </p:grpSpPr>
      <p:sp>
        <p:nvSpPr>
          <p:cNvPr id="92" name="Google Shape;92;h14af0caed148da77_0_447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t" anchorCtr="0">
            <a:noAutofit/>
          </a:bodyPr>
          <a:lstStyle>
            <a:lvl1pPr marR="0" lvl="0"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93" name="Google Shape;93;h14af0caed148da77_0_4479"/>
          <p:cNvSpPr txBox="1">
            <a:spLocks noGrp="1"/>
          </p:cNvSpPr>
          <p:nvPr>
            <p:ph type="sldNum" idx="12"/>
          </p:nvPr>
        </p:nvSpPr>
        <p:spPr>
          <a:xfrm>
            <a:off x="10910454" y="6356350"/>
            <a:ext cx="443400" cy="365100"/>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DEFAULT">
  <p:cSld name="DEFAULT">
    <p:spTree>
      <p:nvGrpSpPr>
        <p:cNvPr id="1" name="Shape 94"/>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5"/>
        <p:cNvGrpSpPr/>
        <p:nvPr/>
      </p:nvGrpSpPr>
      <p:grpSpPr>
        <a:xfrm>
          <a:off x="0" y="0"/>
          <a:ext cx="0" cy="0"/>
          <a:chOff x="0" y="0"/>
          <a:chExt cx="0" cy="0"/>
        </a:xfrm>
      </p:grpSpPr>
      <p:sp>
        <p:nvSpPr>
          <p:cNvPr id="96" name="Google Shape;96;h14af0caed148da77_0_4483"/>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7" name="Google Shape;97;h14af0caed148da77_0_4483"/>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98" name="Google Shape;98;h14af0caed148da77_0_448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t" anchorCtr="0">
            <a:noAutofit/>
          </a:bodyPr>
          <a:lstStyle>
            <a:lvl1pPr marR="0" lvl="0"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99" name="Google Shape;99;h14af0caed148da77_0_4483"/>
          <p:cNvSpPr txBox="1">
            <a:spLocks noGrp="1"/>
          </p:cNvSpPr>
          <p:nvPr>
            <p:ph type="sldNum" idx="12"/>
          </p:nvPr>
        </p:nvSpPr>
        <p:spPr>
          <a:xfrm>
            <a:off x="10910454" y="6356350"/>
            <a:ext cx="443400" cy="365100"/>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00"/>
        <p:cNvGrpSpPr/>
        <p:nvPr/>
      </p:nvGrpSpPr>
      <p:grpSpPr>
        <a:xfrm>
          <a:off x="0" y="0"/>
          <a:ext cx="0" cy="0"/>
          <a:chOff x="0" y="0"/>
          <a:chExt cx="0" cy="0"/>
        </a:xfrm>
      </p:grpSpPr>
      <p:sp>
        <p:nvSpPr>
          <p:cNvPr id="101" name="Google Shape;101;h14af0caed148da77_0_448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 name="Google Shape;102;h14af0caed148da77_0_4488"/>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3" name="Google Shape;103;h14af0caed148da77_0_448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t" anchorCtr="0">
            <a:noAutofit/>
          </a:bodyPr>
          <a:lstStyle>
            <a:lvl1pPr marR="0" lvl="0"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04" name="Google Shape;104;h14af0caed148da77_0_4488"/>
          <p:cNvSpPr txBox="1">
            <a:spLocks noGrp="1"/>
          </p:cNvSpPr>
          <p:nvPr>
            <p:ph type="sldNum" idx="12"/>
          </p:nvPr>
        </p:nvSpPr>
        <p:spPr>
          <a:xfrm>
            <a:off x="10910454" y="6356350"/>
            <a:ext cx="443400" cy="365100"/>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5"/>
        <p:cNvGrpSpPr/>
        <p:nvPr/>
      </p:nvGrpSpPr>
      <p:grpSpPr>
        <a:xfrm>
          <a:off x="0" y="0"/>
          <a:ext cx="0" cy="0"/>
          <a:chOff x="0" y="0"/>
          <a:chExt cx="0" cy="0"/>
        </a:xfrm>
      </p:grpSpPr>
      <p:sp>
        <p:nvSpPr>
          <p:cNvPr id="106" name="Google Shape;106;h14af0caed148da77_0_4493"/>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7" name="Google Shape;107;h14af0caed148da77_0_4493"/>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108" name="Google Shape;108;h14af0caed148da77_0_449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t" anchorCtr="0">
            <a:noAutofit/>
          </a:bodyPr>
          <a:lstStyle>
            <a:lvl1pPr marR="0" lvl="0"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09" name="Google Shape;109;h14af0caed148da77_0_4493"/>
          <p:cNvSpPr txBox="1">
            <a:spLocks noGrp="1"/>
          </p:cNvSpPr>
          <p:nvPr>
            <p:ph type="sldNum" idx="12"/>
          </p:nvPr>
        </p:nvSpPr>
        <p:spPr>
          <a:xfrm>
            <a:off x="10910454" y="6356350"/>
            <a:ext cx="443400" cy="365100"/>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0"/>
        <p:cNvGrpSpPr/>
        <p:nvPr/>
      </p:nvGrpSpPr>
      <p:grpSpPr>
        <a:xfrm>
          <a:off x="0" y="0"/>
          <a:ext cx="0" cy="0"/>
          <a:chOff x="0" y="0"/>
          <a:chExt cx="0" cy="0"/>
        </a:xfrm>
      </p:grpSpPr>
      <p:sp>
        <p:nvSpPr>
          <p:cNvPr id="111" name="Google Shape;111;h14af0caed148da77_0_449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2" name="Google Shape;112;h14af0caed148da77_0_4498"/>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3" name="Google Shape;113;h14af0caed148da77_0_4498"/>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4" name="Google Shape;114;h14af0caed148da77_0_449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t" anchorCtr="0">
            <a:noAutofit/>
          </a:bodyPr>
          <a:lstStyle>
            <a:lvl1pPr marR="0" lvl="0"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15" name="Google Shape;115;h14af0caed148da77_0_4498"/>
          <p:cNvSpPr txBox="1">
            <a:spLocks noGrp="1"/>
          </p:cNvSpPr>
          <p:nvPr>
            <p:ph type="sldNum" idx="12"/>
          </p:nvPr>
        </p:nvSpPr>
        <p:spPr>
          <a:xfrm>
            <a:off x="10910454" y="6356350"/>
            <a:ext cx="443400" cy="365100"/>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6"/>
        <p:cNvGrpSpPr/>
        <p:nvPr/>
      </p:nvGrpSpPr>
      <p:grpSpPr>
        <a:xfrm>
          <a:off x="0" y="0"/>
          <a:ext cx="0" cy="0"/>
          <a:chOff x="0" y="0"/>
          <a:chExt cx="0" cy="0"/>
        </a:xfrm>
      </p:grpSpPr>
      <p:sp>
        <p:nvSpPr>
          <p:cNvPr id="117" name="Google Shape;117;h14af0caed148da77_0_4504"/>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8" name="Google Shape;118;h14af0caed148da77_0_4504"/>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9" name="Google Shape;119;h14af0caed148da77_0_4504"/>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0" name="Google Shape;120;h14af0caed148da77_0_4504"/>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1" name="Google Shape;121;h14af0caed148da77_0_4504"/>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2" name="Google Shape;122;h14af0caed148da77_0_450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t" anchorCtr="0">
            <a:noAutofit/>
          </a:bodyPr>
          <a:lstStyle>
            <a:lvl1pPr marR="0" lvl="0"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23" name="Google Shape;123;h14af0caed148da77_0_4504"/>
          <p:cNvSpPr txBox="1">
            <a:spLocks noGrp="1"/>
          </p:cNvSpPr>
          <p:nvPr>
            <p:ph type="sldNum" idx="12"/>
          </p:nvPr>
        </p:nvSpPr>
        <p:spPr>
          <a:xfrm>
            <a:off x="10910454" y="6356350"/>
            <a:ext cx="443400" cy="365100"/>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4"/>
        <p:cNvGrpSpPr/>
        <p:nvPr/>
      </p:nvGrpSpPr>
      <p:grpSpPr>
        <a:xfrm>
          <a:off x="0" y="0"/>
          <a:ext cx="0" cy="0"/>
          <a:chOff x="0" y="0"/>
          <a:chExt cx="0" cy="0"/>
        </a:xfrm>
      </p:grpSpPr>
      <p:sp>
        <p:nvSpPr>
          <p:cNvPr id="125" name="Google Shape;125;h14af0caed148da77_0_451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6" name="Google Shape;126;h14af0caed148da77_0_451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t" anchorCtr="0">
            <a:noAutofit/>
          </a:bodyPr>
          <a:lstStyle>
            <a:lvl1pPr marR="0" lvl="0"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27" name="Google Shape;127;h14af0caed148da77_0_4512"/>
          <p:cNvSpPr txBox="1">
            <a:spLocks noGrp="1"/>
          </p:cNvSpPr>
          <p:nvPr>
            <p:ph type="sldNum" idx="12"/>
          </p:nvPr>
        </p:nvSpPr>
        <p:spPr>
          <a:xfrm>
            <a:off x="10910454" y="6356350"/>
            <a:ext cx="443400" cy="365100"/>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28"/>
        <p:cNvGrpSpPr/>
        <p:nvPr/>
      </p:nvGrpSpPr>
      <p:grpSpPr>
        <a:xfrm>
          <a:off x="0" y="0"/>
          <a:ext cx="0" cy="0"/>
          <a:chOff x="0" y="0"/>
          <a:chExt cx="0" cy="0"/>
        </a:xfrm>
      </p:grpSpPr>
      <p:sp>
        <p:nvSpPr>
          <p:cNvPr id="129" name="Google Shape;129;h14af0caed148da77_0_4516"/>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0" name="Google Shape;130;h14af0caed148da77_0_4516"/>
          <p:cNvSpPr txBox="1">
            <a:spLocks noGrp="1"/>
          </p:cNvSpPr>
          <p:nvPr>
            <p:ph type="body" idx="1"/>
          </p:nvPr>
        </p:nvSpPr>
        <p:spPr>
          <a:xfrm>
            <a:off x="5183188" y="987425"/>
            <a:ext cx="6172200" cy="48735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31" name="Google Shape;131;h14af0caed148da77_0_4516"/>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2" name="Google Shape;132;h14af0caed148da77_0_451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t" anchorCtr="0">
            <a:noAutofit/>
          </a:bodyPr>
          <a:lstStyle>
            <a:lvl1pPr marR="0" lvl="0"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33" name="Google Shape;133;h14af0caed148da77_0_4516"/>
          <p:cNvSpPr txBox="1">
            <a:spLocks noGrp="1"/>
          </p:cNvSpPr>
          <p:nvPr>
            <p:ph type="sldNum" idx="12"/>
          </p:nvPr>
        </p:nvSpPr>
        <p:spPr>
          <a:xfrm>
            <a:off x="10910454" y="6356350"/>
            <a:ext cx="443400" cy="365100"/>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34"/>
        <p:cNvGrpSpPr/>
        <p:nvPr/>
      </p:nvGrpSpPr>
      <p:grpSpPr>
        <a:xfrm>
          <a:off x="0" y="0"/>
          <a:ext cx="0" cy="0"/>
          <a:chOff x="0" y="0"/>
          <a:chExt cx="0" cy="0"/>
        </a:xfrm>
      </p:grpSpPr>
      <p:sp>
        <p:nvSpPr>
          <p:cNvPr id="135" name="Google Shape;135;h14af0caed148da77_0_4522"/>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6" name="Google Shape;136;h14af0caed148da77_0_4522"/>
          <p:cNvSpPr>
            <a:spLocks noGrp="1"/>
          </p:cNvSpPr>
          <p:nvPr>
            <p:ph type="pic" idx="2"/>
          </p:nvPr>
        </p:nvSpPr>
        <p:spPr>
          <a:xfrm>
            <a:off x="5183188" y="987425"/>
            <a:ext cx="6172200" cy="4873500"/>
          </a:xfrm>
          <a:prstGeom prst="rect">
            <a:avLst/>
          </a:prstGeom>
          <a:noFill/>
          <a:ln>
            <a:noFill/>
          </a:ln>
        </p:spPr>
      </p:sp>
      <p:sp>
        <p:nvSpPr>
          <p:cNvPr id="137" name="Google Shape;137;h14af0caed148da77_0_4522"/>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8" name="Google Shape;138;h14af0caed148da77_0_452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t" anchorCtr="0">
            <a:noAutofit/>
          </a:bodyPr>
          <a:lstStyle>
            <a:lvl1pPr marR="0" lvl="0"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39" name="Google Shape;139;h14af0caed148da77_0_4522"/>
          <p:cNvSpPr txBox="1">
            <a:spLocks noGrp="1"/>
          </p:cNvSpPr>
          <p:nvPr>
            <p:ph type="sldNum" idx="12"/>
          </p:nvPr>
        </p:nvSpPr>
        <p:spPr>
          <a:xfrm>
            <a:off x="10910454" y="6356350"/>
            <a:ext cx="443400" cy="365100"/>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0"/>
        <p:cNvGrpSpPr/>
        <p:nvPr/>
      </p:nvGrpSpPr>
      <p:grpSpPr>
        <a:xfrm>
          <a:off x="0" y="0"/>
          <a:ext cx="0" cy="0"/>
          <a:chOff x="0" y="0"/>
          <a:chExt cx="0" cy="0"/>
        </a:xfrm>
      </p:grpSpPr>
      <p:sp>
        <p:nvSpPr>
          <p:cNvPr id="141" name="Google Shape;141;h14af0caed148da77_0_452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2" name="Google Shape;142;h14af0caed148da77_0_4528"/>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3" name="Google Shape;143;h14af0caed148da77_0_452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t" anchorCtr="0">
            <a:noAutofit/>
          </a:bodyPr>
          <a:lstStyle>
            <a:lvl1pPr marR="0" lvl="0"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44" name="Google Shape;144;h14af0caed148da77_0_4528"/>
          <p:cNvSpPr txBox="1">
            <a:spLocks noGrp="1"/>
          </p:cNvSpPr>
          <p:nvPr>
            <p:ph type="sldNum" idx="12"/>
          </p:nvPr>
        </p:nvSpPr>
        <p:spPr>
          <a:xfrm>
            <a:off x="10910454" y="6356350"/>
            <a:ext cx="443400" cy="365100"/>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45"/>
        <p:cNvGrpSpPr/>
        <p:nvPr/>
      </p:nvGrpSpPr>
      <p:grpSpPr>
        <a:xfrm>
          <a:off x="0" y="0"/>
          <a:ext cx="0" cy="0"/>
          <a:chOff x="0" y="0"/>
          <a:chExt cx="0" cy="0"/>
        </a:xfrm>
      </p:grpSpPr>
      <p:sp>
        <p:nvSpPr>
          <p:cNvPr id="146" name="Google Shape;146;h14af0caed148da77_0_4533"/>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7" name="Google Shape;147;h14af0caed148da77_0_4533"/>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8" name="Google Shape;148;h14af0caed148da77_0_453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t" anchorCtr="0">
            <a:noAutofit/>
          </a:bodyPr>
          <a:lstStyle>
            <a:lvl1pPr marR="0" lvl="0"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49" name="Google Shape;149;h14af0caed148da77_0_4533"/>
          <p:cNvSpPr txBox="1">
            <a:spLocks noGrp="1"/>
          </p:cNvSpPr>
          <p:nvPr>
            <p:ph type="sldNum" idx="12"/>
          </p:nvPr>
        </p:nvSpPr>
        <p:spPr>
          <a:xfrm>
            <a:off x="10910454" y="6356350"/>
            <a:ext cx="443400" cy="365100"/>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50"/>
        <p:cNvGrpSpPr/>
        <p:nvPr/>
      </p:nvGrpSpPr>
      <p:grpSpPr>
        <a:xfrm>
          <a:off x="0" y="0"/>
          <a:ext cx="0" cy="0"/>
          <a:chOff x="0" y="0"/>
          <a:chExt cx="0" cy="0"/>
        </a:xfrm>
      </p:grpSpPr>
      <p:sp>
        <p:nvSpPr>
          <p:cNvPr id="151" name="Google Shape;151;h14af0caed148da77_0_453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2" name="Google Shape;152;h14af0caed148da77_0_453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t" anchorCtr="0">
            <a:noAutofit/>
          </a:bodyPr>
          <a:lstStyle>
            <a:lvl1pPr marR="0" lvl="0"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53" name="Google Shape;153;h14af0caed148da77_0_4538"/>
          <p:cNvSpPr txBox="1">
            <a:spLocks noGrp="1"/>
          </p:cNvSpPr>
          <p:nvPr>
            <p:ph type="sldNum" idx="12"/>
          </p:nvPr>
        </p:nvSpPr>
        <p:spPr>
          <a:xfrm>
            <a:off x="10910454" y="6356350"/>
            <a:ext cx="443400" cy="365100"/>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DEFAULT">
  <p:cSld name="DEFAULT">
    <p:spTree>
      <p:nvGrpSpPr>
        <p:cNvPr id="1" name="Shape 155"/>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DEFAULT">
  <p:cSld name="DEFAULT">
    <p:spTree>
      <p:nvGrpSpPr>
        <p:cNvPr id="1" name="Shape 157"/>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theme" Target="../theme/theme2.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29.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
        <p:cNvGrpSpPr/>
        <p:nvPr/>
      </p:nvGrpSpPr>
      <p:grpSpPr>
        <a:xfrm>
          <a:off x="0" y="0"/>
          <a:ext cx="0" cy="0"/>
          <a:chOff x="0" y="0"/>
          <a:chExt cx="0" cy="0"/>
        </a:xfrm>
      </p:grpSpPr>
      <p:sp>
        <p:nvSpPr>
          <p:cNvPr id="13" name="Google Shape;13;h14af0caed148da77_0_440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marR="0" lvl="1"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4" name="Google Shape;14;h14af0caed148da77_0_4400"/>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5" name="Google Shape;15;h14af0caed148da77_0_440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Clr>
                <a:srgbClr val="000000"/>
              </a:buClr>
              <a:buSzPts val="1400"/>
              <a:buFont typeface="Arial"/>
              <a:buNone/>
              <a:defRPr sz="1200" b="0" i="0" u="none" strike="noStrike" cap="none">
                <a:solidFill>
                  <a:srgbClr val="757575"/>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6" name="Google Shape;16;h14af0caed148da77_0_440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Clr>
                <a:srgbClr val="000000"/>
              </a:buClr>
              <a:buSzPts val="1400"/>
              <a:buFont typeface="Arial"/>
              <a:buNone/>
              <a:defRPr sz="1200" b="0" i="0" u="none" strike="noStrike" cap="none">
                <a:solidFill>
                  <a:srgbClr val="757575"/>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7" name="Google Shape;17;h14af0caed148da77_0_440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 id="2147483664"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8"/>
        <p:cNvGrpSpPr/>
        <p:nvPr/>
      </p:nvGrpSpPr>
      <p:grpSpPr>
        <a:xfrm>
          <a:off x="0" y="0"/>
          <a:ext cx="0" cy="0"/>
          <a:chOff x="0" y="0"/>
          <a:chExt cx="0" cy="0"/>
        </a:xfrm>
      </p:grpSpPr>
      <p:sp>
        <p:nvSpPr>
          <p:cNvPr id="89" name="Google Shape;89;h14af0caed148da77_0_447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marR="0" lvl="1"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90" name="Google Shape;90;h14af0caed148da77_0_4476"/>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4"/>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80"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6"/>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82"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6.jpg"/><Relationship Id="rId7"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image" Target="../media/image4.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comments" Target="../comments/comment1.xml"/><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6.jpg"/><Relationship Id="rId7"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image" Target="../media/image4.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6.jpg"/><Relationship Id="rId7"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image" Target="../media/image4.png"/><Relationship Id="rId4" Type="http://schemas.openxmlformats.org/officeDocument/2006/relationships/image" Target="../media/image2.png"/><Relationship Id="rId9" Type="http://schemas.openxmlformats.org/officeDocument/2006/relationships/image" Target="../media/image7.png"/></Relationships>
</file>

<file path=ppt/slides/_rels/slide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6.jpg"/><Relationship Id="rId7"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image" Target="../media/image4.png"/><Relationship Id="rId4" Type="http://schemas.openxmlformats.org/officeDocument/2006/relationships/image" Target="../media/image2.png"/><Relationship Id="rId9" Type="http://schemas.openxmlformats.org/officeDocument/2006/relationships/image" Target="../media/image8.png"/></Relationships>
</file>

<file path=ppt/slides/_rels/slide1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6.jpg"/><Relationship Id="rId7"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image" Target="../media/image4.png"/><Relationship Id="rId4" Type="http://schemas.openxmlformats.org/officeDocument/2006/relationships/image" Target="../media/image2.png"/><Relationship Id="rId9" Type="http://schemas.openxmlformats.org/officeDocument/2006/relationships/image" Target="../media/image9.png"/></Relationships>
</file>

<file path=ppt/slides/_rels/slide1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6.jpg"/><Relationship Id="rId7"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image" Target="../media/image4.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2.png"/><Relationship Id="rId5" Type="http://schemas.openxmlformats.org/officeDocument/2006/relationships/image" Target="../media/image11.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12.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6.jpg"/><Relationship Id="rId7"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image" Target="../media/image4.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6.jpg"/><Relationship Id="rId7"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image" Target="../media/image4.png"/><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7.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7.png"/></Relationships>
</file>

<file path=ppt/slides/_rels/slide3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3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4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4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4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4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4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4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4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6.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4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4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8.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hyperlink" Target="http://drive.google.com/file/d/1IUzwjxpAv1ZcDPyJK_jOcdosgk_1HekI/view" TargetMode="External"/><Relationship Id="rId4" Type="http://schemas.openxmlformats.org/officeDocument/2006/relationships/image" Target="../media/image18.png"/></Relationships>
</file>

<file path=ppt/slides/_rels/slide4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6.jpg"/><Relationship Id="rId7" Type="http://schemas.openxmlformats.org/officeDocument/2006/relationships/image" Target="../media/image3.png"/><Relationship Id="rId2" Type="http://schemas.openxmlformats.org/officeDocument/2006/relationships/notesSlide" Target="../notesSlides/notesSlide49.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image" Target="../media/image4.png"/><Relationship Id="rId4" Type="http://schemas.openxmlformats.org/officeDocument/2006/relationships/image" Target="../media/image2.png"/></Relationships>
</file>

<file path=ppt/slides/_rels/slide50.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3.png"/><Relationship Id="rId2" Type="http://schemas.openxmlformats.org/officeDocument/2006/relationships/notesSlide" Target="../notesSlides/notesSlide50.xml"/><Relationship Id="rId1" Type="http://schemas.openxmlformats.org/officeDocument/2006/relationships/slideLayout" Target="../slideLayouts/slideLayout4.xml"/><Relationship Id="rId6" Type="http://schemas.openxmlformats.org/officeDocument/2006/relationships/image" Target="../media/image2.png"/><Relationship Id="rId5" Type="http://schemas.openxmlformats.org/officeDocument/2006/relationships/image" Target="../media/image22.png"/><Relationship Id="rId4" Type="http://schemas.openxmlformats.org/officeDocument/2006/relationships/image" Target="../media/image21.png"/></Relationships>
</file>

<file path=ppt/slides/_rels/slide5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1.xml"/><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5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8.xml"/><Relationship Id="rId1" Type="http://schemas.openxmlformats.org/officeDocument/2006/relationships/slideLayout" Target="../slideLayouts/slideLayout4.xml"/><Relationship Id="rId4" Type="http://schemas.openxmlformats.org/officeDocument/2006/relationships/image" Target="../media/image26.png"/></Relationships>
</file>

<file path=ppt/slides/_rels/slide5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9.xml"/><Relationship Id="rId1" Type="http://schemas.openxmlformats.org/officeDocument/2006/relationships/slideLayout" Target="../slideLayouts/slideLayout4.xml"/><Relationship Id="rId4" Type="http://schemas.openxmlformats.org/officeDocument/2006/relationships/image" Target="../media/image26.png"/></Relationships>
</file>

<file path=ppt/slides/_rels/slide6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0.xml"/><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6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1.xml"/><Relationship Id="rId1" Type="http://schemas.openxmlformats.org/officeDocument/2006/relationships/slideLayout" Target="../slideLayouts/slideLayout4.xml"/><Relationship Id="rId4" Type="http://schemas.openxmlformats.org/officeDocument/2006/relationships/image" Target="../media/image30.png"/></Relationships>
</file>

<file path=ppt/slides/_rels/slide6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2.xml"/><Relationship Id="rId1" Type="http://schemas.openxmlformats.org/officeDocument/2006/relationships/slideLayout" Target="../slideLayouts/slideLayout16.xml"/><Relationship Id="rId5" Type="http://schemas.openxmlformats.org/officeDocument/2006/relationships/image" Target="../media/image22.png"/><Relationship Id="rId4" Type="http://schemas.openxmlformats.org/officeDocument/2006/relationships/image" Target="../media/image31.png"/></Relationships>
</file>

<file path=ppt/slides/_rels/slide63.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3.png"/><Relationship Id="rId2" Type="http://schemas.openxmlformats.org/officeDocument/2006/relationships/notesSlide" Target="../notesSlides/notesSlide63.xml"/><Relationship Id="rId1" Type="http://schemas.openxmlformats.org/officeDocument/2006/relationships/slideLayout" Target="../slideLayouts/slideLayout17.xml"/><Relationship Id="rId6" Type="http://schemas.openxmlformats.org/officeDocument/2006/relationships/image" Target="../media/image2.png"/><Relationship Id="rId5" Type="http://schemas.openxmlformats.org/officeDocument/2006/relationships/image" Target="../media/image22.png"/><Relationship Id="rId4" Type="http://schemas.openxmlformats.org/officeDocument/2006/relationships/image" Target="../media/image21.png"/></Relationships>
</file>

<file path=ppt/slides/_rels/slide6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4.xml"/><Relationship Id="rId1" Type="http://schemas.openxmlformats.org/officeDocument/2006/relationships/slideLayout" Target="../slideLayouts/slideLayout29.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9.xml"/></Relationships>
</file>

<file path=ppt/slides/_rels/slide6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6.xml"/><Relationship Id="rId1" Type="http://schemas.openxmlformats.org/officeDocument/2006/relationships/slideLayout" Target="../slideLayouts/slideLayout29.xml"/></Relationships>
</file>

<file path=ppt/slides/_rels/slide67.xml.rels><?xml version="1.0" encoding="UTF-8" standalone="yes"?>
<Relationships xmlns="http://schemas.openxmlformats.org/package/2006/relationships"><Relationship Id="rId3" Type="http://schemas.openxmlformats.org/officeDocument/2006/relationships/hyperlink" Target="http://drive.google.com/file/d/1lt1WbvH-T9sSbRupjvyk9Df3N1g0-Acz/view" TargetMode="External"/><Relationship Id="rId2" Type="http://schemas.openxmlformats.org/officeDocument/2006/relationships/notesSlide" Target="../notesSlides/notesSlide67.xml"/><Relationship Id="rId1" Type="http://schemas.openxmlformats.org/officeDocument/2006/relationships/slideLayout" Target="../slideLayouts/slideLayout29.xml"/><Relationship Id="rId4" Type="http://schemas.openxmlformats.org/officeDocument/2006/relationships/image" Target="../media/image37.jpg"/></Relationships>
</file>

<file path=ppt/slides/_rels/slide6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8.xml"/><Relationship Id="rId1" Type="http://schemas.openxmlformats.org/officeDocument/2006/relationships/slideLayout" Target="../slideLayouts/slideLayout29.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9.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9.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9.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9.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9.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9.xml"/></Relationships>
</file>

<file path=ppt/slides/_rels/slide75.xml.rels><?xml version="1.0" encoding="UTF-8" standalone="yes"?>
<Relationships xmlns="http://schemas.openxmlformats.org/package/2006/relationships"><Relationship Id="rId3" Type="http://schemas.openxmlformats.org/officeDocument/2006/relationships/hyperlink" Target="http://drive.google.com/file/d/1MujUQhwA7xhFtDqOaBDB5uaPr9uhdKt2/view" TargetMode="External"/><Relationship Id="rId2" Type="http://schemas.openxmlformats.org/officeDocument/2006/relationships/notesSlide" Target="../notesSlides/notesSlide75.xml"/><Relationship Id="rId1" Type="http://schemas.openxmlformats.org/officeDocument/2006/relationships/slideLayout" Target="../slideLayouts/slideLayout29.xml"/><Relationship Id="rId4" Type="http://schemas.openxmlformats.org/officeDocument/2006/relationships/image" Target="../media/image42.jpg"/></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9.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9.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9.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9.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9.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9.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30.xml"/></Relationships>
</file>

<file path=ppt/slides/_rels/slide83.xml.rels><?xml version="1.0" encoding="UTF-8" standalone="yes"?>
<Relationships xmlns="http://schemas.openxmlformats.org/package/2006/relationships"><Relationship Id="rId3" Type="http://schemas.openxmlformats.org/officeDocument/2006/relationships/hyperlink" Target="http://drive.google.com/file/d/1PXfEcCq7B4pDNUsBJ94iVWz7xrxYn0S0/view" TargetMode="External"/><Relationship Id="rId2" Type="http://schemas.openxmlformats.org/officeDocument/2006/relationships/notesSlide" Target="../notesSlides/notesSlide83.xml"/><Relationship Id="rId1" Type="http://schemas.openxmlformats.org/officeDocument/2006/relationships/slideLayout" Target="../slideLayouts/slideLayout30.xml"/><Relationship Id="rId4" Type="http://schemas.openxmlformats.org/officeDocument/2006/relationships/image" Target="../media/image43.jpg"/></Relationships>
</file>

<file path=ppt/slides/_rels/slide84.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notesSlide" Target="../notesSlides/notesSlide84.xml"/><Relationship Id="rId1" Type="http://schemas.openxmlformats.org/officeDocument/2006/relationships/slideLayout" Target="../slideLayouts/slideLayout30.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8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85.xml"/><Relationship Id="rId1" Type="http://schemas.openxmlformats.org/officeDocument/2006/relationships/slideLayout" Target="../slideLayouts/slideLayout30.xml"/><Relationship Id="rId5" Type="http://schemas.openxmlformats.org/officeDocument/2006/relationships/image" Target="../media/image49.png"/><Relationship Id="rId4" Type="http://schemas.openxmlformats.org/officeDocument/2006/relationships/image" Target="../media/image32.png"/></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30.xml"/></Relationships>
</file>

<file path=ppt/slides/_rels/slide87.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50.png"/><Relationship Id="rId7" Type="http://schemas.openxmlformats.org/officeDocument/2006/relationships/image" Target="../media/image52.png"/><Relationship Id="rId2" Type="http://schemas.openxmlformats.org/officeDocument/2006/relationships/notesSlide" Target="../notesSlides/notesSlide87.xml"/><Relationship Id="rId1" Type="http://schemas.openxmlformats.org/officeDocument/2006/relationships/slideLayout" Target="../slideLayouts/slideLayout30.xml"/><Relationship Id="rId6" Type="http://schemas.openxmlformats.org/officeDocument/2006/relationships/image" Target="../media/image45.png"/><Relationship Id="rId5" Type="http://schemas.openxmlformats.org/officeDocument/2006/relationships/image" Target="../media/image46.png"/><Relationship Id="rId4" Type="http://schemas.openxmlformats.org/officeDocument/2006/relationships/image" Target="../media/image51.png"/><Relationship Id="rId9" Type="http://schemas.openxmlformats.org/officeDocument/2006/relationships/image" Target="../media/image54.png"/></Relationships>
</file>

<file path=ppt/slides/_rels/slide8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88.xml"/><Relationship Id="rId1" Type="http://schemas.openxmlformats.org/officeDocument/2006/relationships/slideLayout" Target="../slideLayouts/slideLayout30.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8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89.xml"/><Relationship Id="rId1" Type="http://schemas.openxmlformats.org/officeDocument/2006/relationships/slideLayout" Target="../slideLayouts/slideLayout30.xml"/><Relationship Id="rId4" Type="http://schemas.openxmlformats.org/officeDocument/2006/relationships/image" Target="../media/image59.png"/></Relationships>
</file>

<file path=ppt/slides/_rels/slide9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90.xml"/><Relationship Id="rId1" Type="http://schemas.openxmlformats.org/officeDocument/2006/relationships/slideLayout" Target="../slideLayouts/slideLayout30.xml"/></Relationships>
</file>

<file path=ppt/slides/_rels/slide9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91.xml"/><Relationship Id="rId1" Type="http://schemas.openxmlformats.org/officeDocument/2006/relationships/slideLayout" Target="../slideLayouts/slideLayout30.xml"/></Relationships>
</file>

<file path=ppt/slides/_rels/slide9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92.xml"/><Relationship Id="rId1" Type="http://schemas.openxmlformats.org/officeDocument/2006/relationships/slideLayout" Target="../slideLayouts/slideLayout30.xml"/><Relationship Id="rId4" Type="http://schemas.openxmlformats.org/officeDocument/2006/relationships/image" Target="../media/image62.png"/></Relationships>
</file>

<file path=ppt/slides/_rels/slide9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93.xml"/><Relationship Id="rId1" Type="http://schemas.openxmlformats.org/officeDocument/2006/relationships/slideLayout" Target="../slideLayouts/slideLayout30.xml"/><Relationship Id="rId4" Type="http://schemas.openxmlformats.org/officeDocument/2006/relationships/image" Target="../media/image64.png"/></Relationships>
</file>

<file path=ppt/slides/_rels/slide94.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94.xml"/><Relationship Id="rId1" Type="http://schemas.openxmlformats.org/officeDocument/2006/relationships/slideLayout" Target="../slideLayouts/slideLayout30.xml"/><Relationship Id="rId5" Type="http://schemas.openxmlformats.org/officeDocument/2006/relationships/image" Target="../media/image67.jpg"/><Relationship Id="rId4" Type="http://schemas.openxmlformats.org/officeDocument/2006/relationships/image" Target="../media/image66.jpg"/></Relationships>
</file>

<file path=ppt/slides/_rels/slide9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95.xml"/><Relationship Id="rId1" Type="http://schemas.openxmlformats.org/officeDocument/2006/relationships/slideLayout" Target="../slideLayouts/slideLayout30.xml"/><Relationship Id="rId6" Type="http://schemas.openxmlformats.org/officeDocument/2006/relationships/image" Target="../media/image64.png"/><Relationship Id="rId5" Type="http://schemas.openxmlformats.org/officeDocument/2006/relationships/image" Target="../media/image69.png"/><Relationship Id="rId4" Type="http://schemas.openxmlformats.org/officeDocument/2006/relationships/image" Target="../media/image68.png"/></Relationships>
</file>

<file path=ppt/slides/_rels/slide9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96.xml"/><Relationship Id="rId1" Type="http://schemas.openxmlformats.org/officeDocument/2006/relationships/slideLayout" Target="../slideLayouts/slideLayout30.xml"/><Relationship Id="rId5" Type="http://schemas.openxmlformats.org/officeDocument/2006/relationships/image" Target="../media/image72.png"/><Relationship Id="rId4" Type="http://schemas.openxmlformats.org/officeDocument/2006/relationships/image" Target="../media/image71.png"/></Relationships>
</file>

<file path=ppt/slides/_rels/slide97.xml.rels><?xml version="1.0" encoding="UTF-8" standalone="yes"?>
<Relationships xmlns="http://schemas.openxmlformats.org/package/2006/relationships"><Relationship Id="rId3" Type="http://schemas.openxmlformats.org/officeDocument/2006/relationships/image" Target="../media/image71.png"/><Relationship Id="rId7" Type="http://schemas.openxmlformats.org/officeDocument/2006/relationships/image" Target="../media/image76.png"/><Relationship Id="rId2" Type="http://schemas.openxmlformats.org/officeDocument/2006/relationships/notesSlide" Target="../notesSlides/notesSlide97.xml"/><Relationship Id="rId1" Type="http://schemas.openxmlformats.org/officeDocument/2006/relationships/slideLayout" Target="../slideLayouts/slideLayout30.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jpg"/></Relationships>
</file>

<file path=ppt/slides/_rels/slide98.xml.rels><?xml version="1.0" encoding="UTF-8" standalone="yes"?>
<Relationships xmlns="http://schemas.openxmlformats.org/package/2006/relationships"><Relationship Id="rId3" Type="http://schemas.openxmlformats.org/officeDocument/2006/relationships/image" Target="../media/image77.png"/><Relationship Id="rId7" Type="http://schemas.openxmlformats.org/officeDocument/2006/relationships/image" Target="../media/image48.png"/><Relationship Id="rId2" Type="http://schemas.openxmlformats.org/officeDocument/2006/relationships/notesSlide" Target="../notesSlides/notesSlide98.xml"/><Relationship Id="rId1" Type="http://schemas.openxmlformats.org/officeDocument/2006/relationships/slideLayout" Target="../slideLayouts/slideLayout30.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45.png"/></Relationships>
</file>

<file path=ppt/slides/_rels/slide9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99.xml"/><Relationship Id="rId1" Type="http://schemas.openxmlformats.org/officeDocument/2006/relationships/slideLayout" Target="../slideLayouts/slideLayout30.xml"/><Relationship Id="rId5" Type="http://schemas.openxmlformats.org/officeDocument/2006/relationships/image" Target="../media/image81.png"/><Relationship Id="rId4" Type="http://schemas.openxmlformats.org/officeDocument/2006/relationships/image" Target="../media/image80.png"/></Relationships>
</file>

<file path=ppt/slides/_rels/slide10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0.xml"/><Relationship Id="rId1" Type="http://schemas.openxmlformats.org/officeDocument/2006/relationships/slideLayout" Target="../slideLayouts/slideLayout30.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10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1.xml"/><Relationship Id="rId1" Type="http://schemas.openxmlformats.org/officeDocument/2006/relationships/slideLayout" Target="../slideLayouts/slideLayout30.xml"/><Relationship Id="rId4" Type="http://schemas.openxmlformats.org/officeDocument/2006/relationships/image" Target="../media/image87.png"/></Relationships>
</file>

<file path=ppt/slides/_rels/slide10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02.xml"/><Relationship Id="rId1" Type="http://schemas.openxmlformats.org/officeDocument/2006/relationships/slideLayout" Target="../slideLayouts/slideLayout30.xml"/><Relationship Id="rId5" Type="http://schemas.openxmlformats.org/officeDocument/2006/relationships/image" Target="../media/image90.png"/><Relationship Id="rId4" Type="http://schemas.openxmlformats.org/officeDocument/2006/relationships/image" Target="../media/image89.png"/></Relationships>
</file>

<file path=ppt/slides/_rels/slide103.xml.rels><?xml version="1.0" encoding="UTF-8" standalone="yes"?>
<Relationships xmlns="http://schemas.openxmlformats.org/package/2006/relationships"><Relationship Id="rId3" Type="http://schemas.openxmlformats.org/officeDocument/2006/relationships/image" Target="../media/image85.png"/><Relationship Id="rId7" Type="http://schemas.openxmlformats.org/officeDocument/2006/relationships/image" Target="../media/image94.png"/><Relationship Id="rId2" Type="http://schemas.openxmlformats.org/officeDocument/2006/relationships/notesSlide" Target="../notesSlides/notesSlide103.xml"/><Relationship Id="rId1" Type="http://schemas.openxmlformats.org/officeDocument/2006/relationships/slideLayout" Target="../slideLayouts/slideLayout30.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png"/></Relationships>
</file>

<file path=ppt/slides/_rels/slide104.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04.xml"/><Relationship Id="rId1" Type="http://schemas.openxmlformats.org/officeDocument/2006/relationships/slideLayout" Target="../slideLayouts/slideLayout30.xml"/></Relationships>
</file>

<file path=ppt/slides/_rels/slide105.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notesSlide" Target="../notesSlides/notesSlide105.xml"/><Relationship Id="rId1" Type="http://schemas.openxmlformats.org/officeDocument/2006/relationships/slideLayout" Target="../slideLayouts/slideLayout30.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10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06.xml"/><Relationship Id="rId1" Type="http://schemas.openxmlformats.org/officeDocument/2006/relationships/slideLayout" Target="../slideLayouts/slideLayout30.xml"/></Relationships>
</file>

<file path=ppt/slides/_rels/slide10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6.jpg"/><Relationship Id="rId7" Type="http://schemas.openxmlformats.org/officeDocument/2006/relationships/image" Target="../media/image3.png"/><Relationship Id="rId2" Type="http://schemas.openxmlformats.org/officeDocument/2006/relationships/notesSlide" Target="../notesSlides/notesSlide107.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image" Target="../media/image4.png"/><Relationship Id="rId4" Type="http://schemas.openxmlformats.org/officeDocument/2006/relationships/image" Target="../media/image2.png"/></Relationships>
</file>

<file path=ppt/slides/_rels/slide10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8.xml"/><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09.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1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0.xml"/><Relationship Id="rId1" Type="http://schemas.openxmlformats.org/officeDocument/2006/relationships/slideLayout" Target="../slideLayouts/slideLayout1.xml"/><Relationship Id="rId4" Type="http://schemas.openxmlformats.org/officeDocument/2006/relationships/image" Target="../media/image96.png"/></Relationships>
</file>

<file path=ppt/slides/_rels/slide1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1.xml"/><Relationship Id="rId1" Type="http://schemas.openxmlformats.org/officeDocument/2006/relationships/slideLayout" Target="../slideLayouts/slideLayout2.xml"/><Relationship Id="rId4" Type="http://schemas.openxmlformats.org/officeDocument/2006/relationships/image" Target="../media/image96.png"/></Relationships>
</file>

<file path=ppt/slides/_rels/slide1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2.xml"/><Relationship Id="rId1" Type="http://schemas.openxmlformats.org/officeDocument/2006/relationships/slideLayout" Target="../slideLayouts/slideLayout2.xml"/><Relationship Id="rId4" Type="http://schemas.openxmlformats.org/officeDocument/2006/relationships/image" Target="../media/image96.png"/></Relationships>
</file>

<file path=ppt/slides/_rels/slide113.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13.xml"/><Relationship Id="rId1" Type="http://schemas.openxmlformats.org/officeDocument/2006/relationships/slideLayout" Target="../slideLayouts/slideLayout2.xml"/><Relationship Id="rId4" Type="http://schemas.openxmlformats.org/officeDocument/2006/relationships/image" Target="../media/image96.png"/></Relationships>
</file>

<file path=ppt/slides/_rels/slide11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14.xml"/><Relationship Id="rId1" Type="http://schemas.openxmlformats.org/officeDocument/2006/relationships/slideLayout" Target="../slideLayouts/slideLayout2.xml"/><Relationship Id="rId4" Type="http://schemas.openxmlformats.org/officeDocument/2006/relationships/image" Target="../media/image96.png"/></Relationships>
</file>

<file path=ppt/slides/_rels/slide115.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15.xml"/><Relationship Id="rId1" Type="http://schemas.openxmlformats.org/officeDocument/2006/relationships/slideLayout" Target="../slideLayouts/slideLayout1.xml"/><Relationship Id="rId4" Type="http://schemas.openxmlformats.org/officeDocument/2006/relationships/image" Target="../media/image100.jpg"/></Relationships>
</file>

<file path=ppt/slides/_rels/slide11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6.jpg"/><Relationship Id="rId7" Type="http://schemas.openxmlformats.org/officeDocument/2006/relationships/image" Target="../media/image3.png"/><Relationship Id="rId2" Type="http://schemas.openxmlformats.org/officeDocument/2006/relationships/notesSlide" Target="../notesSlides/notesSlide116.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image" Target="../media/image4.png"/><Relationship Id="rId4" Type="http://schemas.openxmlformats.org/officeDocument/2006/relationships/image" Target="../media/image2.png"/></Relationships>
</file>

<file path=ppt/slides/_rels/slide1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7.xml"/><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18.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1.jpg"/></Relationships>
</file>

<file path=ppt/slides/_rels/slide119.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19.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1.jpg"/></Relationships>
</file>

<file path=ppt/slides/_rels/slide120.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20.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1.jpg"/></Relationships>
</file>

<file path=ppt/slides/_rels/slide121.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2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1.jpg"/></Relationships>
</file>

<file path=ppt/slides/_rels/slide1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2.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png"/></Relationships>
</file>

<file path=ppt/slides/_rels/slide12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6.jpg"/><Relationship Id="rId7" Type="http://schemas.openxmlformats.org/officeDocument/2006/relationships/image" Target="../media/image3.png"/><Relationship Id="rId2" Type="http://schemas.openxmlformats.org/officeDocument/2006/relationships/notesSlide" Target="../notesSlides/notesSlide123.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image" Target="../media/image4.png"/><Relationship Id="rId4" Type="http://schemas.openxmlformats.org/officeDocument/2006/relationships/image" Target="../media/image2.png"/></Relationships>
</file>

<file path=ppt/slides/_rels/slide12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notesSlide" Target="../notesSlides/notesSlide124.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101.png"/><Relationship Id="rId4" Type="http://schemas.openxmlformats.org/officeDocument/2006/relationships/image" Target="../media/image4.png"/></Relationships>
</file>

<file path=ppt/slides/_rels/slide1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5.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png"/></Relationships>
</file>

<file path=ppt/slides/_rels/slide12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6.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png"/></Relationships>
</file>

<file path=ppt/slides/_rels/slide1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7.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png"/></Relationships>
</file>

<file path=ppt/slides/_rels/slide12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notesSlide" Target="../notesSlides/notesSlide128.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101.png"/><Relationship Id="rId4" Type="http://schemas.openxmlformats.org/officeDocument/2006/relationships/image" Target="../media/image4.png"/></Relationships>
</file>

<file path=ppt/slides/_rels/slide12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9.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png"/></Relationships>
</file>

<file path=ppt/slides/_rels/slide13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0.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png"/></Relationships>
</file>

<file path=ppt/slides/_rels/slide13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png"/></Relationships>
</file>

<file path=ppt/slides/_rels/slide13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notesSlide" Target="../notesSlides/notesSlide13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101.png"/><Relationship Id="rId4" Type="http://schemas.openxmlformats.org/officeDocument/2006/relationships/image" Target="../media/image4.png"/></Relationships>
</file>

<file path=ppt/slides/_rels/slide13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3.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png"/></Relationships>
</file>

<file path=ppt/slides/_rels/slide13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4.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png"/></Relationships>
</file>

<file path=ppt/slides/_rels/slide13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5.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png"/></Relationships>
</file>

<file path=ppt/slides/_rels/slide136.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36.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1.jpg"/></Relationships>
</file>

<file path=ppt/slides/_rels/slide13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6.jpg"/><Relationship Id="rId7" Type="http://schemas.openxmlformats.org/officeDocument/2006/relationships/image" Target="../media/image3.png"/><Relationship Id="rId2" Type="http://schemas.openxmlformats.org/officeDocument/2006/relationships/notesSlide" Target="../notesSlides/notesSlide137.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image" Target="../media/image4.png"/><Relationship Id="rId4" Type="http://schemas.openxmlformats.org/officeDocument/2006/relationships/image" Target="../media/image2.png"/></Relationships>
</file>

<file path=ppt/slides/_rels/slide13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8.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png"/></Relationships>
</file>

<file path=ppt/slides/_rels/slide13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9.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png"/></Relationships>
</file>

<file path=ppt/slides/_rels/slide14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0.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png"/></Relationships>
</file>

<file path=ppt/slides/_rels/slide14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png"/></Relationships>
</file>

<file path=ppt/slides/_rels/slide14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2.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png"/></Relationships>
</file>

<file path=ppt/slides/_rels/slide14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3.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png"/></Relationships>
</file>

<file path=ppt/slides/_rels/slide14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4.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png"/></Relationships>
</file>

<file path=ppt/slides/_rels/slide14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5.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png"/></Relationships>
</file>

<file path=ppt/slides/_rels/slide14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6.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png"/></Relationships>
</file>

<file path=ppt/slides/_rels/slide14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47.xml"/><Relationship Id="rId1" Type="http://schemas.openxmlformats.org/officeDocument/2006/relationships/slideLayout" Target="../slideLayouts/slideLayout1.xml"/></Relationships>
</file>

<file path=ppt/slides/_rels/slide148.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148.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1.xml"/></Relationships>
</file>

<file path=ppt/slides/_rels/slide15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6.jpg"/><Relationship Id="rId7" Type="http://schemas.openxmlformats.org/officeDocument/2006/relationships/image" Target="../media/image3.png"/><Relationship Id="rId2" Type="http://schemas.openxmlformats.org/officeDocument/2006/relationships/notesSlide" Target="../notesSlides/notesSlide150.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image" Target="../media/image4.png"/><Relationship Id="rId4" Type="http://schemas.openxmlformats.org/officeDocument/2006/relationships/image" Target="../media/image2.png"/></Relationships>
</file>

<file path=ppt/slides/_rels/slide15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6.jpg"/><Relationship Id="rId7" Type="http://schemas.openxmlformats.org/officeDocument/2006/relationships/image" Target="../media/image3.png"/><Relationship Id="rId2" Type="http://schemas.openxmlformats.org/officeDocument/2006/relationships/notesSlide" Target="../notesSlides/notesSlide151.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image" Target="../media/image4.png"/><Relationship Id="rId4" Type="http://schemas.openxmlformats.org/officeDocument/2006/relationships/image" Target="../media/image2.png"/><Relationship Id="rId9" Type="http://schemas.openxmlformats.org/officeDocument/2006/relationships/image" Target="../media/image102.png"/></Relationships>
</file>

<file path=ppt/slides/_rels/slide15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6.jpg"/><Relationship Id="rId7" Type="http://schemas.openxmlformats.org/officeDocument/2006/relationships/image" Target="../media/image3.png"/><Relationship Id="rId2" Type="http://schemas.openxmlformats.org/officeDocument/2006/relationships/notesSlide" Target="../notesSlides/notesSlide15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image" Target="../media/image4.png"/><Relationship Id="rId4" Type="http://schemas.openxmlformats.org/officeDocument/2006/relationships/image" Target="../media/image2.png"/></Relationships>
</file>

<file path=ppt/slides/_rels/slide15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3.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png"/></Relationships>
</file>

<file path=ppt/slides/_rels/slide15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6.jpg"/><Relationship Id="rId7" Type="http://schemas.openxmlformats.org/officeDocument/2006/relationships/image" Target="../media/image3.png"/><Relationship Id="rId2" Type="http://schemas.openxmlformats.org/officeDocument/2006/relationships/notesSlide" Target="../notesSlides/notesSlide154.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image" Target="../media/image4.png"/><Relationship Id="rId4" Type="http://schemas.openxmlformats.org/officeDocument/2006/relationships/image" Target="../media/image2.png"/></Relationships>
</file>

<file path=ppt/slides/_rels/slide15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6.jpg"/><Relationship Id="rId7" Type="http://schemas.openxmlformats.org/officeDocument/2006/relationships/image" Target="../media/image3.png"/><Relationship Id="rId2" Type="http://schemas.openxmlformats.org/officeDocument/2006/relationships/notesSlide" Target="../notesSlides/notesSlide155.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image" Target="../media/image4.png"/><Relationship Id="rId4" Type="http://schemas.openxmlformats.org/officeDocument/2006/relationships/image" Target="../media/image2.png"/></Relationships>
</file>

<file path=ppt/slides/_rels/slide15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6.jpg"/><Relationship Id="rId7" Type="http://schemas.openxmlformats.org/officeDocument/2006/relationships/image" Target="../media/image3.png"/><Relationship Id="rId2" Type="http://schemas.openxmlformats.org/officeDocument/2006/relationships/notesSlide" Target="../notesSlides/notesSlide156.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image" Target="../media/image4.png"/><Relationship Id="rId4" Type="http://schemas.openxmlformats.org/officeDocument/2006/relationships/image" Target="../media/image2.png"/></Relationships>
</file>

<file path=ppt/slides/_rels/slide15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6.jpg"/><Relationship Id="rId7" Type="http://schemas.openxmlformats.org/officeDocument/2006/relationships/image" Target="../media/image3.png"/><Relationship Id="rId2" Type="http://schemas.openxmlformats.org/officeDocument/2006/relationships/notesSlide" Target="../notesSlides/notesSlide157.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image" Target="../media/image4.png"/><Relationship Id="rId4" Type="http://schemas.openxmlformats.org/officeDocument/2006/relationships/image" Target="../media/image2.png"/></Relationships>
</file>

<file path=ppt/slides/_rels/slide15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8.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png"/></Relationships>
</file>

<file path=ppt/slides/_rels/slide159.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159.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Shape 162"/>
        <p:cNvGrpSpPr/>
        <p:nvPr/>
      </p:nvGrpSpPr>
      <p:grpSpPr>
        <a:xfrm>
          <a:off x="0" y="0"/>
          <a:ext cx="0" cy="0"/>
          <a:chOff x="0" y="0"/>
          <a:chExt cx="0" cy="0"/>
        </a:xfrm>
      </p:grpSpPr>
      <p:sp>
        <p:nvSpPr>
          <p:cNvPr id="163" name="Google Shape;163;p1"/>
          <p:cNvSpPr/>
          <p:nvPr/>
        </p:nvSpPr>
        <p:spPr>
          <a:xfrm>
            <a:off x="0" y="0"/>
            <a:ext cx="12191695" cy="64008"/>
          </a:xfrm>
          <a:prstGeom prst="rect">
            <a:avLst/>
          </a:prstGeom>
          <a:solidFill>
            <a:srgbClr val="E86C2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4" name="Google Shape;164;p1"/>
          <p:cNvSpPr txBox="1"/>
          <p:nvPr/>
        </p:nvSpPr>
        <p:spPr>
          <a:xfrm>
            <a:off x="11292840" y="6492240"/>
            <a:ext cx="384048" cy="14630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700"/>
              <a:buFont typeface="Arial"/>
              <a:buNone/>
            </a:pPr>
            <a:r>
              <a:rPr lang="en-US" sz="700" b="0" i="0" u="none" strike="noStrike" cap="none">
                <a:solidFill>
                  <a:srgbClr val="646C74"/>
                </a:solidFill>
                <a:latin typeface="Arial"/>
                <a:ea typeface="Arial"/>
                <a:cs typeface="Arial"/>
                <a:sym typeface="Arial"/>
              </a:rPr>
              <a:t>1</a:t>
            </a:r>
            <a:endParaRPr sz="1400" b="0" i="0" u="none" strike="noStrike" cap="none">
              <a:solidFill>
                <a:srgbClr val="000000"/>
              </a:solidFill>
              <a:latin typeface="Arial"/>
              <a:ea typeface="Arial"/>
              <a:cs typeface="Arial"/>
              <a:sym typeface="Arial"/>
            </a:endParaRPr>
          </a:p>
        </p:txBody>
      </p:sp>
      <p:sp>
        <p:nvSpPr>
          <p:cNvPr id="165" name="Google Shape;165;p1"/>
          <p:cNvSpPr/>
          <p:nvPr/>
        </p:nvSpPr>
        <p:spPr>
          <a:xfrm>
            <a:off x="658368" y="2244993"/>
            <a:ext cx="749700" cy="54900"/>
          </a:xfrm>
          <a:prstGeom prst="rect">
            <a:avLst/>
          </a:prstGeom>
          <a:solidFill>
            <a:srgbClr val="E86C2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6" name="Google Shape;166;p1"/>
          <p:cNvSpPr txBox="1"/>
          <p:nvPr/>
        </p:nvSpPr>
        <p:spPr>
          <a:xfrm>
            <a:off x="658368" y="3744609"/>
            <a:ext cx="8778300" cy="841200"/>
          </a:xfrm>
          <a:prstGeom prst="rect">
            <a:avLst/>
          </a:prstGeom>
          <a:noFill/>
          <a:ln>
            <a:noFill/>
          </a:ln>
        </p:spPr>
        <p:txBody>
          <a:bodyPr spcFirstLastPara="1" wrap="square" lIns="0" tIns="0" rIns="0" bIns="0" anchor="t" anchorCtr="0">
            <a:norm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rgbClr val="073763"/>
                </a:solidFill>
                <a:latin typeface="Inter"/>
                <a:ea typeface="Inter"/>
                <a:cs typeface="Inter"/>
                <a:sym typeface="Inter"/>
              </a:rPr>
              <a:t>Regional Workshop</a:t>
            </a:r>
            <a:br>
              <a:rPr lang="en-US" sz="2200" b="1">
                <a:solidFill>
                  <a:srgbClr val="073763"/>
                </a:solidFill>
                <a:latin typeface="Inter"/>
                <a:ea typeface="Inter"/>
                <a:cs typeface="Inter"/>
                <a:sym typeface="Inter"/>
              </a:rPr>
            </a:br>
            <a:r>
              <a:rPr lang="en-US" sz="2200" b="1" i="1">
                <a:solidFill>
                  <a:srgbClr val="073763"/>
                </a:solidFill>
                <a:latin typeface="Inter"/>
                <a:ea typeface="Inter"/>
                <a:cs typeface="Inter"/>
                <a:sym typeface="Inter"/>
              </a:rPr>
              <a:t>From Training Institutions to Capacity Building Institutions</a:t>
            </a:r>
            <a:endParaRPr sz="2200" b="1" i="1">
              <a:solidFill>
                <a:srgbClr val="073763"/>
              </a:solidFill>
              <a:latin typeface="Inter"/>
              <a:ea typeface="Inter"/>
              <a:cs typeface="Inter"/>
              <a:sym typeface="Inter"/>
            </a:endParaRPr>
          </a:p>
        </p:txBody>
      </p:sp>
      <p:sp>
        <p:nvSpPr>
          <p:cNvPr id="167" name="Google Shape;167;p1"/>
          <p:cNvSpPr txBox="1"/>
          <p:nvPr/>
        </p:nvSpPr>
        <p:spPr>
          <a:xfrm>
            <a:off x="658368" y="4933329"/>
            <a:ext cx="7315200" cy="292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i="0" u="none" strike="noStrike" cap="none">
                <a:solidFill>
                  <a:srgbClr val="1F1F1F"/>
                </a:solidFill>
                <a:latin typeface="Inter"/>
                <a:ea typeface="Inter"/>
                <a:cs typeface="Inter"/>
                <a:sym typeface="Inter"/>
              </a:rPr>
              <a:t>Vijayawada, AP </a:t>
            </a:r>
            <a:endParaRPr>
              <a:solidFill>
                <a:srgbClr val="1F1F1F"/>
              </a:solidFill>
              <a:latin typeface="Inter"/>
              <a:ea typeface="Inter"/>
              <a:cs typeface="Inter"/>
              <a:sym typeface="Inter"/>
            </a:endParaRPr>
          </a:p>
          <a:p>
            <a:pPr marL="0" marR="0" lvl="0" indent="0" algn="l" rtl="0">
              <a:lnSpc>
                <a:spcPct val="100000"/>
              </a:lnSpc>
              <a:spcBef>
                <a:spcPts val="0"/>
              </a:spcBef>
              <a:spcAft>
                <a:spcPts val="0"/>
              </a:spcAft>
              <a:buClr>
                <a:srgbClr val="000000"/>
              </a:buClr>
              <a:buSzPts val="1600"/>
              <a:buFont typeface="Arial"/>
              <a:buNone/>
            </a:pPr>
            <a:endParaRPr>
              <a:solidFill>
                <a:srgbClr val="1F1F1F"/>
              </a:solidFill>
              <a:latin typeface="Inter"/>
              <a:ea typeface="Inter"/>
              <a:cs typeface="Inter"/>
              <a:sym typeface="Inter"/>
            </a:endParaRPr>
          </a:p>
          <a:p>
            <a:pPr marL="0" marR="0" lvl="0" indent="0" algn="l" rtl="0">
              <a:lnSpc>
                <a:spcPct val="100000"/>
              </a:lnSpc>
              <a:spcBef>
                <a:spcPts val="0"/>
              </a:spcBef>
              <a:spcAft>
                <a:spcPts val="0"/>
              </a:spcAft>
              <a:buClr>
                <a:srgbClr val="000000"/>
              </a:buClr>
              <a:buSzPts val="1600"/>
              <a:buFont typeface="Arial"/>
              <a:buNone/>
            </a:pPr>
            <a:r>
              <a:rPr lang="en-US" i="1" u="none" strike="noStrike" cap="none">
                <a:solidFill>
                  <a:srgbClr val="1F1F1F"/>
                </a:solidFill>
                <a:latin typeface="Inter"/>
                <a:ea typeface="Inter"/>
                <a:cs typeface="Inter"/>
                <a:sym typeface="Inter"/>
              </a:rPr>
              <a:t>September 29</a:t>
            </a:r>
            <a:r>
              <a:rPr lang="en-US" i="1">
                <a:solidFill>
                  <a:srgbClr val="1F1F1F"/>
                </a:solidFill>
                <a:latin typeface="Inter"/>
                <a:ea typeface="Inter"/>
                <a:cs typeface="Inter"/>
                <a:sym typeface="Inter"/>
              </a:rPr>
              <a:t> and </a:t>
            </a:r>
            <a:r>
              <a:rPr lang="en-US" i="1" u="none" strike="noStrike" cap="none">
                <a:solidFill>
                  <a:srgbClr val="1F1F1F"/>
                </a:solidFill>
                <a:latin typeface="Inter"/>
                <a:ea typeface="Inter"/>
                <a:cs typeface="Inter"/>
                <a:sym typeface="Inter"/>
              </a:rPr>
              <a:t>30, 2026</a:t>
            </a:r>
            <a:endParaRPr i="1" u="none" strike="noStrike" cap="none">
              <a:solidFill>
                <a:srgbClr val="000000"/>
              </a:solidFill>
              <a:latin typeface="Inter"/>
              <a:ea typeface="Inter"/>
              <a:cs typeface="Inter"/>
              <a:sym typeface="Inter"/>
            </a:endParaRPr>
          </a:p>
        </p:txBody>
      </p:sp>
      <p:pic>
        <p:nvPicPr>
          <p:cNvPr id="168" name="Google Shape;168;p1" descr="A close up of a sign&#10;&#10;Description automatically generated"/>
          <p:cNvPicPr preferRelativeResize="0"/>
          <p:nvPr/>
        </p:nvPicPr>
        <p:blipFill rotWithShape="1">
          <a:blip r:embed="rId3">
            <a:alphaModFix/>
          </a:blip>
          <a:srcRect/>
          <a:stretch/>
        </p:blipFill>
        <p:spPr>
          <a:xfrm>
            <a:off x="171690" y="189671"/>
            <a:ext cx="2372368" cy="571315"/>
          </a:xfrm>
          <a:prstGeom prst="rect">
            <a:avLst/>
          </a:prstGeom>
          <a:noFill/>
          <a:ln>
            <a:noFill/>
          </a:ln>
        </p:spPr>
      </p:pic>
      <p:pic>
        <p:nvPicPr>
          <p:cNvPr id="169" name="Google Shape;169;p1" title="Krmayogi-logo_Final.png"/>
          <p:cNvPicPr preferRelativeResize="0"/>
          <p:nvPr/>
        </p:nvPicPr>
        <p:blipFill>
          <a:blip r:embed="rId4">
            <a:alphaModFix/>
          </a:blip>
          <a:stretch>
            <a:fillRect/>
          </a:stretch>
        </p:blipFill>
        <p:spPr>
          <a:xfrm>
            <a:off x="3639200" y="2544745"/>
            <a:ext cx="749700" cy="886191"/>
          </a:xfrm>
          <a:prstGeom prst="rect">
            <a:avLst/>
          </a:prstGeom>
          <a:noFill/>
          <a:ln>
            <a:noFill/>
          </a:ln>
        </p:spPr>
      </p:pic>
      <p:pic>
        <p:nvPicPr>
          <p:cNvPr id="170" name="Google Shape;170;p1" title="karmayogiLogo.png"/>
          <p:cNvPicPr preferRelativeResize="0"/>
          <p:nvPr/>
        </p:nvPicPr>
        <p:blipFill>
          <a:blip r:embed="rId5">
            <a:alphaModFix/>
          </a:blip>
          <a:stretch>
            <a:fillRect/>
          </a:stretch>
        </p:blipFill>
        <p:spPr>
          <a:xfrm>
            <a:off x="9730925" y="166172"/>
            <a:ext cx="2290058" cy="566925"/>
          </a:xfrm>
          <a:prstGeom prst="rect">
            <a:avLst/>
          </a:prstGeom>
          <a:noFill/>
          <a:ln>
            <a:noFill/>
          </a:ln>
        </p:spPr>
      </p:pic>
      <p:pic>
        <p:nvPicPr>
          <p:cNvPr id="171" name="Google Shape;171;p1" title="sadhana_Shrinkhla2 (1).png"/>
          <p:cNvPicPr preferRelativeResize="0"/>
          <p:nvPr/>
        </p:nvPicPr>
        <p:blipFill>
          <a:blip r:embed="rId6">
            <a:alphaModFix/>
          </a:blip>
          <a:stretch>
            <a:fillRect/>
          </a:stretch>
        </p:blipFill>
        <p:spPr>
          <a:xfrm>
            <a:off x="658375" y="2661986"/>
            <a:ext cx="2873923" cy="566925"/>
          </a:xfrm>
          <a:prstGeom prst="rect">
            <a:avLst/>
          </a:prstGeom>
          <a:noFill/>
          <a:ln>
            <a:noFill/>
          </a:ln>
        </p:spPr>
      </p:pic>
      <p:pic>
        <p:nvPicPr>
          <p:cNvPr id="172" name="Google Shape;172;p1" title="Unnati logo.png"/>
          <p:cNvPicPr preferRelativeResize="0"/>
          <p:nvPr/>
        </p:nvPicPr>
        <p:blipFill>
          <a:blip r:embed="rId7">
            <a:alphaModFix/>
          </a:blip>
          <a:stretch>
            <a:fillRect/>
          </a:stretch>
        </p:blipFill>
        <p:spPr>
          <a:xfrm>
            <a:off x="5466000" y="102231"/>
            <a:ext cx="1359475" cy="6226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Shape 177"/>
        <p:cNvGrpSpPr/>
        <p:nvPr/>
      </p:nvGrpSpPr>
      <p:grpSpPr>
        <a:xfrm>
          <a:off x="0" y="0"/>
          <a:ext cx="0" cy="0"/>
          <a:chOff x="0" y="0"/>
          <a:chExt cx="0" cy="0"/>
        </a:xfrm>
      </p:grpSpPr>
      <p:sp>
        <p:nvSpPr>
          <p:cNvPr id="178" name="Google Shape;178;p2"/>
          <p:cNvSpPr txBox="1"/>
          <p:nvPr/>
        </p:nvSpPr>
        <p:spPr>
          <a:xfrm>
            <a:off x="11292840" y="6492240"/>
            <a:ext cx="384048" cy="14630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700"/>
              <a:buFont typeface="Arial"/>
              <a:buNone/>
            </a:pPr>
            <a:r>
              <a:rPr lang="en-US" sz="700" b="0" i="0" u="none" strike="noStrike" cap="none">
                <a:solidFill>
                  <a:srgbClr val="646C74"/>
                </a:solidFill>
                <a:latin typeface="Arial"/>
                <a:ea typeface="Arial"/>
                <a:cs typeface="Arial"/>
                <a:sym typeface="Arial"/>
              </a:rPr>
              <a:t>2</a:t>
            </a:r>
            <a:endParaRPr sz="1400" b="0" i="0" u="none" strike="noStrike" cap="none">
              <a:solidFill>
                <a:srgbClr val="000000"/>
              </a:solidFill>
              <a:latin typeface="Arial"/>
              <a:ea typeface="Arial"/>
              <a:cs typeface="Arial"/>
              <a:sym typeface="Arial"/>
            </a:endParaRPr>
          </a:p>
        </p:txBody>
      </p:sp>
      <p:sp>
        <p:nvSpPr>
          <p:cNvPr id="179" name="Google Shape;179;p2"/>
          <p:cNvSpPr/>
          <p:nvPr/>
        </p:nvSpPr>
        <p:spPr>
          <a:xfrm>
            <a:off x="502895" y="445642"/>
            <a:ext cx="5577900" cy="329100"/>
          </a:xfrm>
          <a:prstGeom prst="rect">
            <a:avLst/>
          </a:prstGeom>
          <a:solidFill>
            <a:srgbClr val="1F3569"/>
          </a:solidFill>
          <a:ln w="9525" cap="flat" cmpd="sng">
            <a:solidFill>
              <a:schemeClr val="lt2"/>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100" b="1" i="0" u="none" strike="noStrike" cap="none">
                <a:solidFill>
                  <a:srgbClr val="FFFFFF"/>
                </a:solidFill>
                <a:latin typeface="Inter"/>
                <a:ea typeface="Inter"/>
                <a:cs typeface="Inter"/>
                <a:sym typeface="Inter"/>
              </a:rPr>
              <a:t>Day 1</a:t>
            </a:r>
            <a:endParaRPr sz="1100">
              <a:latin typeface="Inter"/>
              <a:ea typeface="Inter"/>
              <a:cs typeface="Inter"/>
              <a:sym typeface="Inter"/>
            </a:endParaRPr>
          </a:p>
        </p:txBody>
      </p:sp>
      <p:sp>
        <p:nvSpPr>
          <p:cNvPr id="180" name="Google Shape;180;p2"/>
          <p:cNvSpPr/>
          <p:nvPr/>
        </p:nvSpPr>
        <p:spPr>
          <a:xfrm>
            <a:off x="6263640" y="448812"/>
            <a:ext cx="5394900" cy="329100"/>
          </a:xfrm>
          <a:prstGeom prst="rect">
            <a:avLst/>
          </a:prstGeom>
          <a:solidFill>
            <a:srgbClr val="1F3569"/>
          </a:solidFill>
          <a:ln w="9525" cap="flat" cmpd="sng">
            <a:solidFill>
              <a:schemeClr val="lt2"/>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100" b="1" i="0" u="none" strike="noStrike" cap="none">
                <a:solidFill>
                  <a:srgbClr val="FFFFFF"/>
                </a:solidFill>
                <a:latin typeface="Inter"/>
                <a:ea typeface="Inter"/>
                <a:cs typeface="Inter"/>
                <a:sym typeface="Inter"/>
              </a:rPr>
              <a:t>Day 2</a:t>
            </a:r>
            <a:endParaRPr sz="1100">
              <a:latin typeface="Inter"/>
              <a:ea typeface="Inter"/>
              <a:cs typeface="Inter"/>
              <a:sym typeface="Inter"/>
            </a:endParaRPr>
          </a:p>
        </p:txBody>
      </p:sp>
      <p:graphicFrame>
        <p:nvGraphicFramePr>
          <p:cNvPr id="181" name="Google Shape;181;p2"/>
          <p:cNvGraphicFramePr/>
          <p:nvPr/>
        </p:nvGraphicFramePr>
        <p:xfrm>
          <a:off x="502910" y="804280"/>
          <a:ext cx="5577900" cy="5570800"/>
        </p:xfrm>
        <a:graphic>
          <a:graphicData uri="http://schemas.openxmlformats.org/drawingml/2006/table">
            <a:tbl>
              <a:tblPr firstRow="1" bandRow="1">
                <a:noFill/>
                <a:tableStyleId>{9310D37F-3092-476E-B5BC-66B016855ACD}</a:tableStyleId>
              </a:tblPr>
              <a:tblGrid>
                <a:gridCol w="1234450">
                  <a:extLst>
                    <a:ext uri="{9D8B030D-6E8A-4147-A177-3AD203B41FA5}">
                      <a16:colId xmlns:a16="http://schemas.microsoft.com/office/drawing/2014/main" val="20000"/>
                    </a:ext>
                  </a:extLst>
                </a:gridCol>
                <a:gridCol w="4343450">
                  <a:extLst>
                    <a:ext uri="{9D8B030D-6E8A-4147-A177-3AD203B41FA5}">
                      <a16:colId xmlns:a16="http://schemas.microsoft.com/office/drawing/2014/main" val="20001"/>
                    </a:ext>
                  </a:extLst>
                </a:gridCol>
              </a:tblGrid>
              <a:tr h="193675">
                <a:tc>
                  <a:txBody>
                    <a:bodyPr/>
                    <a:lstStyle/>
                    <a:p>
                      <a:pPr marL="0" marR="0" lvl="0" indent="0" algn="ctr" rtl="0">
                        <a:lnSpc>
                          <a:spcPct val="100000"/>
                        </a:lnSpc>
                        <a:spcBef>
                          <a:spcPts val="0"/>
                        </a:spcBef>
                        <a:spcAft>
                          <a:spcPts val="0"/>
                        </a:spcAft>
                        <a:buNone/>
                      </a:pPr>
                      <a:r>
                        <a:rPr lang="en-US" sz="1000" u="none" strike="noStrike" cap="none">
                          <a:solidFill>
                            <a:srgbClr val="FFFFFF"/>
                          </a:solidFill>
                          <a:latin typeface="Inter"/>
                          <a:ea typeface="Inter"/>
                          <a:cs typeface="Inter"/>
                          <a:sym typeface="Inter"/>
                        </a:rPr>
                        <a:t>Time</a:t>
                      </a:r>
                      <a:endParaRPr sz="1000">
                        <a:latin typeface="Inter"/>
                        <a:ea typeface="Inter"/>
                        <a:cs typeface="Inter"/>
                        <a:sym typeface="Inter"/>
                      </a:endParaRPr>
                    </a:p>
                  </a:txBody>
                  <a:tcPr marL="54875" marR="54875" marT="27425" marB="27425"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rgbClr val="646C74"/>
                    </a:solidFill>
                  </a:tcPr>
                </a:tc>
                <a:tc>
                  <a:txBody>
                    <a:bodyPr/>
                    <a:lstStyle/>
                    <a:p>
                      <a:pPr marL="0" marR="0" lvl="0" indent="0" algn="ctr" rtl="0">
                        <a:lnSpc>
                          <a:spcPct val="100000"/>
                        </a:lnSpc>
                        <a:spcBef>
                          <a:spcPts val="0"/>
                        </a:spcBef>
                        <a:spcAft>
                          <a:spcPts val="0"/>
                        </a:spcAft>
                        <a:buNone/>
                      </a:pPr>
                      <a:r>
                        <a:rPr lang="en-US" sz="1000" u="none" strike="noStrike" cap="none">
                          <a:solidFill>
                            <a:srgbClr val="FFFFFF"/>
                          </a:solidFill>
                          <a:latin typeface="Inter"/>
                          <a:ea typeface="Inter"/>
                          <a:cs typeface="Inter"/>
                          <a:sym typeface="Inter"/>
                        </a:rPr>
                        <a:t>Programme Session</a:t>
                      </a:r>
                      <a:endParaRPr sz="1000">
                        <a:latin typeface="Inter"/>
                        <a:ea typeface="Inter"/>
                        <a:cs typeface="Inter"/>
                        <a:sym typeface="Inter"/>
                      </a:endParaRPr>
                    </a:p>
                  </a:txBody>
                  <a:tcPr marL="54875" marR="54875" marT="27425" marB="27425"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7000" cap="flat" cmpd="sng">
                      <a:solidFill>
                        <a:schemeClr val="lt2"/>
                      </a:solidFill>
                      <a:prstDash val="solid"/>
                      <a:round/>
                      <a:headEnd type="none" w="sm" len="sm"/>
                      <a:tailEnd type="none" w="sm" len="sm"/>
                    </a:lnB>
                    <a:solidFill>
                      <a:srgbClr val="646C74"/>
                    </a:solidFill>
                  </a:tcPr>
                </a:tc>
                <a:extLst>
                  <a:ext uri="{0D108BD9-81ED-4DB2-BD59-A6C34878D82A}">
                    <a16:rowId xmlns:a16="http://schemas.microsoft.com/office/drawing/2014/main" val="10000"/>
                  </a:ext>
                </a:extLst>
              </a:tr>
              <a:tr h="209175">
                <a:tc>
                  <a:txBody>
                    <a:bodyPr/>
                    <a:lstStyle/>
                    <a:p>
                      <a:pPr marL="0" marR="0" lvl="0" indent="0" algn="ctr" rtl="0">
                        <a:lnSpc>
                          <a:spcPct val="100000"/>
                        </a:lnSpc>
                        <a:spcBef>
                          <a:spcPts val="0"/>
                        </a:spcBef>
                        <a:spcAft>
                          <a:spcPts val="0"/>
                        </a:spcAft>
                        <a:buNone/>
                      </a:pPr>
                      <a:r>
                        <a:rPr lang="en-US" sz="1000" b="1" u="none" strike="noStrike" cap="none">
                          <a:solidFill>
                            <a:srgbClr val="1A1A1A"/>
                          </a:solidFill>
                        </a:rPr>
                        <a:t>09:15</a:t>
                      </a:r>
                      <a:r>
                        <a:rPr lang="en-US" sz="1000" b="1">
                          <a:solidFill>
                            <a:srgbClr val="1A1A1A"/>
                          </a:solidFill>
                        </a:rPr>
                        <a:t>-</a:t>
                      </a:r>
                      <a:r>
                        <a:rPr lang="en-US" sz="1000" b="1" u="none" strike="noStrike" cap="none">
                          <a:solidFill>
                            <a:srgbClr val="1A1A1A"/>
                          </a:solidFill>
                        </a:rPr>
                        <a:t>10:00 AM</a:t>
                      </a:r>
                      <a:endParaRPr sz="1000" b="1" u="none" strike="noStrike" cap="none">
                        <a:solidFill>
                          <a:srgbClr val="FFFFFF"/>
                        </a:solidFill>
                      </a:endParaRPr>
                    </a:p>
                  </a:txBody>
                  <a:tcPr marL="54875" marR="54875" marT="27425" marB="27425" anchor="ctr">
                    <a:lnL w="9525" cap="flat" cmpd="sng">
                      <a:solidFill>
                        <a:schemeClr val="lt2"/>
                      </a:solidFill>
                      <a:prstDash val="solid"/>
                      <a:round/>
                      <a:headEnd type="none" w="sm" len="sm"/>
                      <a:tailEnd type="none" w="sm" len="sm"/>
                    </a:lnL>
                    <a:lnR w="7000"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000">
                          <a:solidFill>
                            <a:srgbClr val="1A1A1A"/>
                          </a:solidFill>
                        </a:rPr>
                        <a:t>Registration</a:t>
                      </a:r>
                      <a:endParaRPr sz="1000" b="1" u="none" strike="noStrike" cap="none">
                        <a:solidFill>
                          <a:srgbClr val="1A1A1A"/>
                        </a:solidFill>
                      </a:endParaRPr>
                    </a:p>
                  </a:txBody>
                  <a:tcPr marL="68575" marR="68575" marT="0" marB="0" anchor="ctr">
                    <a:lnL w="7000" cap="flat" cmpd="sng">
                      <a:solidFill>
                        <a:schemeClr val="lt2"/>
                      </a:solidFill>
                      <a:prstDash val="solid"/>
                      <a:round/>
                      <a:headEnd type="none" w="sm" len="sm"/>
                      <a:tailEnd type="none" w="sm" len="sm"/>
                    </a:lnL>
                    <a:lnR w="7000" cap="flat" cmpd="sng">
                      <a:solidFill>
                        <a:schemeClr val="lt2"/>
                      </a:solidFill>
                      <a:prstDash val="solid"/>
                      <a:round/>
                      <a:headEnd type="none" w="sm" len="sm"/>
                      <a:tailEnd type="none" w="sm" len="sm"/>
                    </a:lnR>
                    <a:lnT w="7000" cap="flat" cmpd="sng">
                      <a:solidFill>
                        <a:schemeClr val="lt2"/>
                      </a:solidFill>
                      <a:prstDash val="solid"/>
                      <a:round/>
                      <a:headEnd type="none" w="sm" len="sm"/>
                      <a:tailEnd type="none" w="sm" len="sm"/>
                    </a:lnT>
                    <a:lnB w="7000"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313275">
                <a:tc>
                  <a:txBody>
                    <a:bodyPr/>
                    <a:lstStyle/>
                    <a:p>
                      <a:pPr marL="0" marR="0" lvl="0" indent="0" algn="ctr" rtl="0">
                        <a:lnSpc>
                          <a:spcPct val="100000"/>
                        </a:lnSpc>
                        <a:spcBef>
                          <a:spcPts val="0"/>
                        </a:spcBef>
                        <a:spcAft>
                          <a:spcPts val="0"/>
                        </a:spcAft>
                        <a:buNone/>
                      </a:pPr>
                      <a:r>
                        <a:rPr lang="en-US" sz="1000" b="1" u="none" strike="noStrike" cap="none">
                          <a:solidFill>
                            <a:srgbClr val="1A1A1A"/>
                          </a:solidFill>
                        </a:rPr>
                        <a:t>10:00</a:t>
                      </a:r>
                      <a:r>
                        <a:rPr lang="en-US" sz="1000" b="1">
                          <a:solidFill>
                            <a:srgbClr val="1A1A1A"/>
                          </a:solidFill>
                        </a:rPr>
                        <a:t>-10:05 AM</a:t>
                      </a:r>
                      <a:endParaRPr sz="1000" b="1" u="none" strike="noStrike" cap="none">
                        <a:solidFill>
                          <a:srgbClr val="FFFFFF"/>
                        </a:solidFill>
                      </a:endParaRPr>
                    </a:p>
                  </a:txBody>
                  <a:tcPr marL="54875" marR="54875" marT="27425" marB="27425" anchor="ctr">
                    <a:lnL w="9525" cap="flat" cmpd="sng">
                      <a:solidFill>
                        <a:schemeClr val="lt2"/>
                      </a:solidFill>
                      <a:prstDash val="solid"/>
                      <a:round/>
                      <a:headEnd type="none" w="sm" len="sm"/>
                      <a:tailEnd type="none" w="sm" len="sm"/>
                    </a:lnL>
                    <a:lnR w="7000"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000">
                          <a:solidFill>
                            <a:srgbClr val="1A1A1A"/>
                          </a:solidFill>
                        </a:rPr>
                        <a:t>Lighting of Lamp &amp; Welcoming the Dignitaries &amp; Karmayogi Gaan</a:t>
                      </a:r>
                      <a:endParaRPr sz="1000" b="1" u="none" strike="noStrike" cap="none">
                        <a:solidFill>
                          <a:srgbClr val="1A1A1A"/>
                        </a:solidFill>
                      </a:endParaRPr>
                    </a:p>
                  </a:txBody>
                  <a:tcPr marL="68575" marR="68575" marT="0" marB="0" anchor="ctr">
                    <a:lnL w="7000" cap="flat" cmpd="sng">
                      <a:solidFill>
                        <a:schemeClr val="lt2"/>
                      </a:solidFill>
                      <a:prstDash val="solid"/>
                      <a:round/>
                      <a:headEnd type="none" w="sm" len="sm"/>
                      <a:tailEnd type="none" w="sm" len="sm"/>
                    </a:lnL>
                    <a:lnR w="7000" cap="flat" cmpd="sng">
                      <a:solidFill>
                        <a:schemeClr val="lt2"/>
                      </a:solidFill>
                      <a:prstDash val="solid"/>
                      <a:round/>
                      <a:headEnd type="none" w="sm" len="sm"/>
                      <a:tailEnd type="none" w="sm" len="sm"/>
                    </a:lnR>
                    <a:lnT w="7000" cap="flat" cmpd="sng">
                      <a:solidFill>
                        <a:schemeClr val="lt2"/>
                      </a:solidFill>
                      <a:prstDash val="solid"/>
                      <a:round/>
                      <a:headEnd type="none" w="sm" len="sm"/>
                      <a:tailEnd type="none" w="sm" len="sm"/>
                    </a:lnT>
                    <a:lnB w="7000"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313275">
                <a:tc>
                  <a:txBody>
                    <a:bodyPr/>
                    <a:lstStyle/>
                    <a:p>
                      <a:pPr marL="0" marR="0" lvl="0" indent="0" algn="ctr" rtl="0">
                        <a:lnSpc>
                          <a:spcPct val="100000"/>
                        </a:lnSpc>
                        <a:spcBef>
                          <a:spcPts val="0"/>
                        </a:spcBef>
                        <a:spcAft>
                          <a:spcPts val="0"/>
                        </a:spcAft>
                        <a:buNone/>
                      </a:pPr>
                      <a:r>
                        <a:rPr lang="en-US" sz="1000" b="1">
                          <a:solidFill>
                            <a:srgbClr val="1A1A1A"/>
                          </a:solidFill>
                        </a:rPr>
                        <a:t>10:05-10:10 AM</a:t>
                      </a:r>
                      <a:endParaRPr sz="1000" b="1" u="none" strike="noStrike" cap="none">
                        <a:solidFill>
                          <a:srgbClr val="1A1A1A"/>
                        </a:solidFill>
                      </a:endParaRPr>
                    </a:p>
                  </a:txBody>
                  <a:tcPr marL="54875" marR="54875" marT="27425" marB="27425" anchor="ctr">
                    <a:lnL w="9525" cap="flat" cmpd="sng">
                      <a:solidFill>
                        <a:schemeClr val="lt2"/>
                      </a:solidFill>
                      <a:prstDash val="solid"/>
                      <a:round/>
                      <a:headEnd type="none" w="sm" len="sm"/>
                      <a:tailEnd type="none" w="sm" len="sm"/>
                    </a:lnL>
                    <a:lnR w="7000"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000">
                          <a:solidFill>
                            <a:srgbClr val="1A1A1A"/>
                          </a:solidFill>
                        </a:rPr>
                        <a:t>Welcome Address by Dr. Alka Mittal, Member-Administration, Capacity Building Commission</a:t>
                      </a:r>
                      <a:endParaRPr sz="1000" b="1" u="none" strike="noStrike" cap="none">
                        <a:solidFill>
                          <a:srgbClr val="1A1A1A"/>
                        </a:solidFill>
                      </a:endParaRPr>
                    </a:p>
                  </a:txBody>
                  <a:tcPr marL="68575" marR="68575" marT="0" marB="0" anchor="ctr">
                    <a:lnL w="7000" cap="flat" cmpd="sng">
                      <a:solidFill>
                        <a:schemeClr val="lt2"/>
                      </a:solidFill>
                      <a:prstDash val="solid"/>
                      <a:round/>
                      <a:headEnd type="none" w="sm" len="sm"/>
                      <a:tailEnd type="none" w="sm" len="sm"/>
                    </a:lnL>
                    <a:lnR w="7000" cap="flat" cmpd="sng">
                      <a:solidFill>
                        <a:schemeClr val="lt2"/>
                      </a:solidFill>
                      <a:prstDash val="solid"/>
                      <a:round/>
                      <a:headEnd type="none" w="sm" len="sm"/>
                      <a:tailEnd type="none" w="sm" len="sm"/>
                    </a:lnR>
                    <a:lnT w="7000" cap="flat" cmpd="sng">
                      <a:solidFill>
                        <a:schemeClr val="lt2"/>
                      </a:solidFill>
                      <a:prstDash val="solid"/>
                      <a:round/>
                      <a:headEnd type="none" w="sm" len="sm"/>
                      <a:tailEnd type="none" w="sm" len="sm"/>
                    </a:lnT>
                    <a:lnB w="7000"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313275">
                <a:tc>
                  <a:txBody>
                    <a:bodyPr/>
                    <a:lstStyle/>
                    <a:p>
                      <a:pPr marL="0" marR="0" lvl="0" indent="0" algn="ctr" rtl="0">
                        <a:lnSpc>
                          <a:spcPct val="100000"/>
                        </a:lnSpc>
                        <a:spcBef>
                          <a:spcPts val="0"/>
                        </a:spcBef>
                        <a:spcAft>
                          <a:spcPts val="0"/>
                        </a:spcAft>
                        <a:buNone/>
                      </a:pPr>
                      <a:r>
                        <a:rPr lang="en-US" sz="1000" b="1">
                          <a:solidFill>
                            <a:srgbClr val="1A1A1A"/>
                          </a:solidFill>
                        </a:rPr>
                        <a:t>10:10- 10:13 AM</a:t>
                      </a:r>
                      <a:endParaRPr sz="1000" b="1" u="none" strike="noStrike" cap="none">
                        <a:solidFill>
                          <a:srgbClr val="1A1A1A"/>
                        </a:solidFill>
                      </a:endParaRPr>
                    </a:p>
                  </a:txBody>
                  <a:tcPr marL="54875" marR="54875" marT="27425" marB="27425" anchor="ctr">
                    <a:lnL w="9525" cap="flat" cmpd="sng">
                      <a:solidFill>
                        <a:schemeClr val="lt2"/>
                      </a:solidFill>
                      <a:prstDash val="solid"/>
                      <a:round/>
                      <a:headEnd type="none" w="sm" len="sm"/>
                      <a:tailEnd type="none" w="sm" len="sm"/>
                    </a:lnL>
                    <a:lnR w="7000"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000">
                          <a:solidFill>
                            <a:srgbClr val="1A1A1A"/>
                          </a:solidFill>
                        </a:rPr>
                        <a:t>Address by Shri Peeyush Kumar, Principal Secretary, Planning &amp; Finance, Government of Andhra Pradesh</a:t>
                      </a:r>
                      <a:endParaRPr sz="1000" b="1" u="none" strike="noStrike" cap="none">
                        <a:solidFill>
                          <a:srgbClr val="1A1A1A"/>
                        </a:solidFill>
                      </a:endParaRPr>
                    </a:p>
                  </a:txBody>
                  <a:tcPr marL="68575" marR="68575" marT="0" marB="0" anchor="ctr">
                    <a:lnL w="7000" cap="flat" cmpd="sng">
                      <a:solidFill>
                        <a:schemeClr val="lt2"/>
                      </a:solidFill>
                      <a:prstDash val="solid"/>
                      <a:round/>
                      <a:headEnd type="none" w="sm" len="sm"/>
                      <a:tailEnd type="none" w="sm" len="sm"/>
                    </a:lnL>
                    <a:lnR w="7000" cap="flat" cmpd="sng">
                      <a:solidFill>
                        <a:schemeClr val="lt2"/>
                      </a:solidFill>
                      <a:prstDash val="solid"/>
                      <a:round/>
                      <a:headEnd type="none" w="sm" len="sm"/>
                      <a:tailEnd type="none" w="sm" len="sm"/>
                    </a:lnR>
                    <a:lnT w="7000" cap="flat" cmpd="sng">
                      <a:solidFill>
                        <a:schemeClr val="lt2"/>
                      </a:solidFill>
                      <a:prstDash val="solid"/>
                      <a:round/>
                      <a:headEnd type="none" w="sm" len="sm"/>
                      <a:tailEnd type="none" w="sm" len="sm"/>
                    </a:lnT>
                    <a:lnB w="7000"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r h="313275">
                <a:tc>
                  <a:txBody>
                    <a:bodyPr/>
                    <a:lstStyle/>
                    <a:p>
                      <a:pPr marL="0" marR="0" lvl="0" indent="0" algn="ctr" rtl="0">
                        <a:lnSpc>
                          <a:spcPct val="100000"/>
                        </a:lnSpc>
                        <a:spcBef>
                          <a:spcPts val="0"/>
                        </a:spcBef>
                        <a:spcAft>
                          <a:spcPts val="0"/>
                        </a:spcAft>
                        <a:buNone/>
                      </a:pPr>
                      <a:r>
                        <a:rPr lang="en-US" sz="1000" b="1">
                          <a:solidFill>
                            <a:srgbClr val="1A1A1A"/>
                          </a:solidFill>
                        </a:rPr>
                        <a:t>10:13-10:17 AM</a:t>
                      </a:r>
                      <a:endParaRPr sz="1000" b="1" u="none" strike="noStrike" cap="none">
                        <a:solidFill>
                          <a:srgbClr val="1A1A1A"/>
                        </a:solidFill>
                      </a:endParaRPr>
                    </a:p>
                  </a:txBody>
                  <a:tcPr marL="54875" marR="54875" marT="27425" marB="27425" anchor="ctr">
                    <a:lnL w="9525" cap="flat" cmpd="sng">
                      <a:solidFill>
                        <a:schemeClr val="lt2"/>
                      </a:solidFill>
                      <a:prstDash val="solid"/>
                      <a:round/>
                      <a:headEnd type="none" w="sm" len="sm"/>
                      <a:tailEnd type="none" w="sm" len="sm"/>
                    </a:lnL>
                    <a:lnR w="7000"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000">
                          <a:solidFill>
                            <a:srgbClr val="1A1A1A"/>
                          </a:solidFill>
                        </a:rPr>
                        <a:t>Address by Shri G. Sai Prasad, Chief Secretary, Andhra Pradesh</a:t>
                      </a:r>
                      <a:endParaRPr sz="1000" b="1" u="none" strike="noStrike" cap="none">
                        <a:solidFill>
                          <a:srgbClr val="1A1A1A"/>
                        </a:solidFill>
                      </a:endParaRPr>
                    </a:p>
                  </a:txBody>
                  <a:tcPr marL="68575" marR="68575" marT="0" marB="0" anchor="ctr">
                    <a:lnL w="7000" cap="flat" cmpd="sng">
                      <a:solidFill>
                        <a:schemeClr val="lt2"/>
                      </a:solidFill>
                      <a:prstDash val="solid"/>
                      <a:round/>
                      <a:headEnd type="none" w="sm" len="sm"/>
                      <a:tailEnd type="none" w="sm" len="sm"/>
                    </a:lnL>
                    <a:lnR w="7000" cap="flat" cmpd="sng">
                      <a:solidFill>
                        <a:schemeClr val="lt2"/>
                      </a:solidFill>
                      <a:prstDash val="solid"/>
                      <a:round/>
                      <a:headEnd type="none" w="sm" len="sm"/>
                      <a:tailEnd type="none" w="sm" len="sm"/>
                    </a:lnR>
                    <a:lnT w="7000" cap="flat" cmpd="sng">
                      <a:solidFill>
                        <a:schemeClr val="lt2"/>
                      </a:solidFill>
                      <a:prstDash val="solid"/>
                      <a:round/>
                      <a:headEnd type="none" w="sm" len="sm"/>
                      <a:tailEnd type="none" w="sm" len="sm"/>
                    </a:lnT>
                    <a:lnB w="7000"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r h="313275">
                <a:tc>
                  <a:txBody>
                    <a:bodyPr/>
                    <a:lstStyle/>
                    <a:p>
                      <a:pPr marL="0" marR="0" lvl="0" indent="0" algn="ctr" rtl="0">
                        <a:lnSpc>
                          <a:spcPct val="100000"/>
                        </a:lnSpc>
                        <a:spcBef>
                          <a:spcPts val="0"/>
                        </a:spcBef>
                        <a:spcAft>
                          <a:spcPts val="0"/>
                        </a:spcAft>
                        <a:buNone/>
                      </a:pPr>
                      <a:r>
                        <a:rPr lang="en-US" sz="1000" b="1">
                          <a:solidFill>
                            <a:srgbClr val="1A1A1A"/>
                          </a:solidFill>
                        </a:rPr>
                        <a:t>10:17-10:22 AM</a:t>
                      </a:r>
                      <a:endParaRPr sz="1000" b="1" u="none" strike="noStrike" cap="none">
                        <a:solidFill>
                          <a:srgbClr val="1A1A1A"/>
                        </a:solidFill>
                      </a:endParaRPr>
                    </a:p>
                  </a:txBody>
                  <a:tcPr marL="54875" marR="54875" marT="27425" marB="27425" anchor="ctr">
                    <a:lnL w="9525" cap="flat" cmpd="sng">
                      <a:solidFill>
                        <a:schemeClr val="lt2"/>
                      </a:solidFill>
                      <a:prstDash val="solid"/>
                      <a:round/>
                      <a:headEnd type="none" w="sm" len="sm"/>
                      <a:tailEnd type="none" w="sm" len="sm"/>
                    </a:lnL>
                    <a:lnR w="7000"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000">
                          <a:solidFill>
                            <a:srgbClr val="1A1A1A"/>
                          </a:solidFill>
                        </a:rPr>
                        <a:t>Address by Smt. S. Radha Chauhan, Chairperson, Capacity Building Commission</a:t>
                      </a:r>
                      <a:endParaRPr sz="1000" b="1" u="none" strike="noStrike" cap="none">
                        <a:solidFill>
                          <a:srgbClr val="1A1A1A"/>
                        </a:solidFill>
                      </a:endParaRPr>
                    </a:p>
                  </a:txBody>
                  <a:tcPr marL="68575" marR="68575" marT="0" marB="0" anchor="ctr">
                    <a:lnL w="7000" cap="flat" cmpd="sng">
                      <a:solidFill>
                        <a:schemeClr val="lt2"/>
                      </a:solidFill>
                      <a:prstDash val="solid"/>
                      <a:round/>
                      <a:headEnd type="none" w="sm" len="sm"/>
                      <a:tailEnd type="none" w="sm" len="sm"/>
                    </a:lnL>
                    <a:lnR w="7000" cap="flat" cmpd="sng">
                      <a:solidFill>
                        <a:schemeClr val="lt2"/>
                      </a:solidFill>
                      <a:prstDash val="solid"/>
                      <a:round/>
                      <a:headEnd type="none" w="sm" len="sm"/>
                      <a:tailEnd type="none" w="sm" len="sm"/>
                    </a:lnR>
                    <a:lnT w="7000" cap="flat" cmpd="sng">
                      <a:solidFill>
                        <a:schemeClr val="lt2"/>
                      </a:solidFill>
                      <a:prstDash val="solid"/>
                      <a:round/>
                      <a:headEnd type="none" w="sm" len="sm"/>
                      <a:tailEnd type="none" w="sm" len="sm"/>
                    </a:lnT>
                    <a:lnB w="7000"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06"/>
                  </a:ext>
                </a:extLst>
              </a:tr>
              <a:tr h="313275">
                <a:tc>
                  <a:txBody>
                    <a:bodyPr/>
                    <a:lstStyle/>
                    <a:p>
                      <a:pPr marL="0" marR="0" lvl="0" indent="0" algn="ctr" rtl="0">
                        <a:lnSpc>
                          <a:spcPct val="100000"/>
                        </a:lnSpc>
                        <a:spcBef>
                          <a:spcPts val="0"/>
                        </a:spcBef>
                        <a:spcAft>
                          <a:spcPts val="0"/>
                        </a:spcAft>
                        <a:buNone/>
                      </a:pPr>
                      <a:r>
                        <a:rPr lang="en-US" sz="1000" b="1">
                          <a:solidFill>
                            <a:srgbClr val="1A1A1A"/>
                          </a:solidFill>
                        </a:rPr>
                        <a:t>10:22-10:25 AM</a:t>
                      </a:r>
                      <a:endParaRPr sz="1000" b="1" u="none" strike="noStrike" cap="none">
                        <a:solidFill>
                          <a:srgbClr val="1A1A1A"/>
                        </a:solidFill>
                      </a:endParaRPr>
                    </a:p>
                  </a:txBody>
                  <a:tcPr marL="54875" marR="54875" marT="27425" marB="27425" anchor="ctr">
                    <a:lnL w="9525" cap="flat" cmpd="sng">
                      <a:solidFill>
                        <a:schemeClr val="lt2"/>
                      </a:solidFill>
                      <a:prstDash val="solid"/>
                      <a:round/>
                      <a:headEnd type="none" w="sm" len="sm"/>
                      <a:tailEnd type="none" w="sm" len="sm"/>
                    </a:lnL>
                    <a:lnR w="7000"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000">
                          <a:solidFill>
                            <a:srgbClr val="1A1A1A"/>
                          </a:solidFill>
                        </a:rPr>
                        <a:t>Video on UNNATI</a:t>
                      </a:r>
                      <a:endParaRPr sz="1000" b="1" u="none" strike="noStrike" cap="none">
                        <a:solidFill>
                          <a:srgbClr val="1A1A1A"/>
                        </a:solidFill>
                      </a:endParaRPr>
                    </a:p>
                  </a:txBody>
                  <a:tcPr marL="68575" marR="68575" marT="0" marB="0" anchor="ctr">
                    <a:lnL w="7000" cap="flat" cmpd="sng">
                      <a:solidFill>
                        <a:schemeClr val="lt2"/>
                      </a:solidFill>
                      <a:prstDash val="solid"/>
                      <a:round/>
                      <a:headEnd type="none" w="sm" len="sm"/>
                      <a:tailEnd type="none" w="sm" len="sm"/>
                    </a:lnL>
                    <a:lnR w="7000" cap="flat" cmpd="sng">
                      <a:solidFill>
                        <a:schemeClr val="lt2"/>
                      </a:solidFill>
                      <a:prstDash val="solid"/>
                      <a:round/>
                      <a:headEnd type="none" w="sm" len="sm"/>
                      <a:tailEnd type="none" w="sm" len="sm"/>
                    </a:lnR>
                    <a:lnT w="7000" cap="flat" cmpd="sng">
                      <a:solidFill>
                        <a:schemeClr val="lt2"/>
                      </a:solidFill>
                      <a:prstDash val="solid"/>
                      <a:round/>
                      <a:headEnd type="none" w="sm" len="sm"/>
                      <a:tailEnd type="none" w="sm" len="sm"/>
                    </a:lnT>
                    <a:lnB w="7000"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07"/>
                  </a:ext>
                </a:extLst>
              </a:tr>
              <a:tr h="313275">
                <a:tc>
                  <a:txBody>
                    <a:bodyPr/>
                    <a:lstStyle/>
                    <a:p>
                      <a:pPr marL="0" marR="0" lvl="0" indent="0" algn="ctr" rtl="0">
                        <a:lnSpc>
                          <a:spcPct val="100000"/>
                        </a:lnSpc>
                        <a:spcBef>
                          <a:spcPts val="0"/>
                        </a:spcBef>
                        <a:spcAft>
                          <a:spcPts val="0"/>
                        </a:spcAft>
                        <a:buNone/>
                      </a:pPr>
                      <a:r>
                        <a:rPr lang="en-US" sz="1000" b="1">
                          <a:solidFill>
                            <a:srgbClr val="1A1A1A"/>
                          </a:solidFill>
                        </a:rPr>
                        <a:t>10:25-10:35 AM</a:t>
                      </a:r>
                      <a:endParaRPr sz="1000" b="1" u="none" strike="noStrike" cap="none">
                        <a:solidFill>
                          <a:srgbClr val="1A1A1A"/>
                        </a:solidFill>
                      </a:endParaRPr>
                    </a:p>
                  </a:txBody>
                  <a:tcPr marL="54875" marR="54875" marT="27425" marB="27425" anchor="ctr">
                    <a:lnL w="9525" cap="flat" cmpd="sng">
                      <a:solidFill>
                        <a:schemeClr val="lt2"/>
                      </a:solidFill>
                      <a:prstDash val="solid"/>
                      <a:round/>
                      <a:headEnd type="none" w="sm" len="sm"/>
                      <a:tailEnd type="none" w="sm" len="sm"/>
                    </a:lnL>
                    <a:lnR w="7000"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000">
                          <a:solidFill>
                            <a:srgbClr val="1A1A1A"/>
                          </a:solidFill>
                        </a:rPr>
                        <a:t>State Felicitations</a:t>
                      </a:r>
                      <a:endParaRPr sz="1000" b="1" u="none" strike="noStrike" cap="none">
                        <a:solidFill>
                          <a:srgbClr val="1A1A1A"/>
                        </a:solidFill>
                      </a:endParaRPr>
                    </a:p>
                  </a:txBody>
                  <a:tcPr marL="68575" marR="68575" marT="0" marB="0" anchor="ctr">
                    <a:lnL w="7000" cap="flat" cmpd="sng">
                      <a:solidFill>
                        <a:schemeClr val="lt2"/>
                      </a:solidFill>
                      <a:prstDash val="solid"/>
                      <a:round/>
                      <a:headEnd type="none" w="sm" len="sm"/>
                      <a:tailEnd type="none" w="sm" len="sm"/>
                    </a:lnL>
                    <a:lnR w="7000" cap="flat" cmpd="sng">
                      <a:solidFill>
                        <a:schemeClr val="lt2"/>
                      </a:solidFill>
                      <a:prstDash val="solid"/>
                      <a:round/>
                      <a:headEnd type="none" w="sm" len="sm"/>
                      <a:tailEnd type="none" w="sm" len="sm"/>
                    </a:lnR>
                    <a:lnT w="7000" cap="flat" cmpd="sng">
                      <a:solidFill>
                        <a:schemeClr val="lt2"/>
                      </a:solidFill>
                      <a:prstDash val="solid"/>
                      <a:round/>
                      <a:headEnd type="none" w="sm" len="sm"/>
                      <a:tailEnd type="none" w="sm" len="sm"/>
                    </a:lnT>
                    <a:lnB w="7000"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08"/>
                  </a:ext>
                </a:extLst>
              </a:tr>
              <a:tr h="313275">
                <a:tc>
                  <a:txBody>
                    <a:bodyPr/>
                    <a:lstStyle/>
                    <a:p>
                      <a:pPr marL="0" marR="0" lvl="0" indent="0" algn="ctr" rtl="0">
                        <a:lnSpc>
                          <a:spcPct val="100000"/>
                        </a:lnSpc>
                        <a:spcBef>
                          <a:spcPts val="0"/>
                        </a:spcBef>
                        <a:spcAft>
                          <a:spcPts val="0"/>
                        </a:spcAft>
                        <a:buNone/>
                      </a:pPr>
                      <a:r>
                        <a:rPr lang="en-US" sz="1000" b="1">
                          <a:solidFill>
                            <a:srgbClr val="1A1A1A"/>
                          </a:solidFill>
                        </a:rPr>
                        <a:t>10:35-10:40 AM</a:t>
                      </a:r>
                      <a:endParaRPr sz="1000" b="1" u="none" strike="noStrike" cap="none">
                        <a:solidFill>
                          <a:srgbClr val="1A1A1A"/>
                        </a:solidFill>
                      </a:endParaRPr>
                    </a:p>
                  </a:txBody>
                  <a:tcPr marL="54875" marR="54875" marT="27425" marB="27425" anchor="ctr">
                    <a:lnL w="9525" cap="flat" cmpd="sng">
                      <a:solidFill>
                        <a:schemeClr val="lt2"/>
                      </a:solidFill>
                      <a:prstDash val="solid"/>
                      <a:round/>
                      <a:headEnd type="none" w="sm" len="sm"/>
                      <a:tailEnd type="none" w="sm" len="sm"/>
                    </a:lnL>
                    <a:lnR w="7000"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000">
                          <a:solidFill>
                            <a:srgbClr val="1A1A1A"/>
                          </a:solidFill>
                        </a:rPr>
                        <a:t>Special address by Dr. Jitendra Singh, Minister of State for Ministry of Personnel, Public Grievances and Pensions, Government of India</a:t>
                      </a:r>
                      <a:endParaRPr sz="1000" b="1" u="none" strike="noStrike" cap="none">
                        <a:solidFill>
                          <a:srgbClr val="1A1A1A"/>
                        </a:solidFill>
                      </a:endParaRPr>
                    </a:p>
                  </a:txBody>
                  <a:tcPr marL="68575" marR="68575" marT="0" marB="0" anchor="ctr">
                    <a:lnL w="7000" cap="flat" cmpd="sng">
                      <a:solidFill>
                        <a:schemeClr val="lt2"/>
                      </a:solidFill>
                      <a:prstDash val="solid"/>
                      <a:round/>
                      <a:headEnd type="none" w="sm" len="sm"/>
                      <a:tailEnd type="none" w="sm" len="sm"/>
                    </a:lnL>
                    <a:lnR w="7000" cap="flat" cmpd="sng">
                      <a:solidFill>
                        <a:schemeClr val="lt2"/>
                      </a:solidFill>
                      <a:prstDash val="solid"/>
                      <a:round/>
                      <a:headEnd type="none" w="sm" len="sm"/>
                      <a:tailEnd type="none" w="sm" len="sm"/>
                    </a:lnR>
                    <a:lnT w="7000" cap="flat" cmpd="sng">
                      <a:solidFill>
                        <a:schemeClr val="lt2"/>
                      </a:solidFill>
                      <a:prstDash val="solid"/>
                      <a:round/>
                      <a:headEnd type="none" w="sm" len="sm"/>
                      <a:tailEnd type="none" w="sm" len="sm"/>
                    </a:lnT>
                    <a:lnB w="7000"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09"/>
                  </a:ext>
                </a:extLst>
              </a:tr>
              <a:tr h="313275">
                <a:tc>
                  <a:txBody>
                    <a:bodyPr/>
                    <a:lstStyle/>
                    <a:p>
                      <a:pPr marL="0" marR="0" lvl="0" indent="0" algn="ctr" rtl="0">
                        <a:lnSpc>
                          <a:spcPct val="100000"/>
                        </a:lnSpc>
                        <a:spcBef>
                          <a:spcPts val="0"/>
                        </a:spcBef>
                        <a:spcAft>
                          <a:spcPts val="0"/>
                        </a:spcAft>
                        <a:buNone/>
                      </a:pPr>
                      <a:r>
                        <a:rPr lang="en-US" sz="1000" b="1">
                          <a:solidFill>
                            <a:srgbClr val="1A1A1A"/>
                          </a:solidFill>
                        </a:rPr>
                        <a:t>10:40-10:58 AM</a:t>
                      </a:r>
                      <a:endParaRPr sz="1000" b="1" u="none" strike="noStrike" cap="none">
                        <a:solidFill>
                          <a:srgbClr val="1A1A1A"/>
                        </a:solidFill>
                      </a:endParaRPr>
                    </a:p>
                  </a:txBody>
                  <a:tcPr marL="54875" marR="54875" marT="27425" marB="27425" anchor="ctr">
                    <a:lnL w="9525" cap="flat" cmpd="sng">
                      <a:solidFill>
                        <a:schemeClr val="lt2"/>
                      </a:solidFill>
                      <a:prstDash val="solid"/>
                      <a:round/>
                      <a:headEnd type="none" w="sm" len="sm"/>
                      <a:tailEnd type="none" w="sm" len="sm"/>
                    </a:lnL>
                    <a:lnR w="7000"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000">
                          <a:solidFill>
                            <a:srgbClr val="1A1A1A"/>
                          </a:solidFill>
                        </a:rPr>
                        <a:t>Inaugural address by Shri N. Chandrababu Naidu, Chief Minister, Andhra Pradesh</a:t>
                      </a:r>
                      <a:endParaRPr sz="1000" b="1" u="none" strike="noStrike" cap="none">
                        <a:solidFill>
                          <a:srgbClr val="1A1A1A"/>
                        </a:solidFill>
                      </a:endParaRPr>
                    </a:p>
                  </a:txBody>
                  <a:tcPr marL="68575" marR="68575" marT="0" marB="0" anchor="ctr">
                    <a:lnL w="7000" cap="flat" cmpd="sng">
                      <a:solidFill>
                        <a:schemeClr val="lt2"/>
                      </a:solidFill>
                      <a:prstDash val="solid"/>
                      <a:round/>
                      <a:headEnd type="none" w="sm" len="sm"/>
                      <a:tailEnd type="none" w="sm" len="sm"/>
                    </a:lnL>
                    <a:lnR w="7000" cap="flat" cmpd="sng">
                      <a:solidFill>
                        <a:schemeClr val="lt2"/>
                      </a:solidFill>
                      <a:prstDash val="solid"/>
                      <a:round/>
                      <a:headEnd type="none" w="sm" len="sm"/>
                      <a:tailEnd type="none" w="sm" len="sm"/>
                    </a:lnR>
                    <a:lnT w="7000" cap="flat" cmpd="sng">
                      <a:solidFill>
                        <a:schemeClr val="lt2"/>
                      </a:solidFill>
                      <a:prstDash val="solid"/>
                      <a:round/>
                      <a:headEnd type="none" w="sm" len="sm"/>
                      <a:tailEnd type="none" w="sm" len="sm"/>
                    </a:lnT>
                    <a:lnB w="7000"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10"/>
                  </a:ext>
                </a:extLst>
              </a:tr>
              <a:tr h="313275">
                <a:tc>
                  <a:txBody>
                    <a:bodyPr/>
                    <a:lstStyle/>
                    <a:p>
                      <a:pPr marL="0" marR="0" lvl="0" indent="0" algn="ctr" rtl="0">
                        <a:lnSpc>
                          <a:spcPct val="100000"/>
                        </a:lnSpc>
                        <a:spcBef>
                          <a:spcPts val="0"/>
                        </a:spcBef>
                        <a:spcAft>
                          <a:spcPts val="0"/>
                        </a:spcAft>
                        <a:buNone/>
                      </a:pPr>
                      <a:r>
                        <a:rPr lang="en-US" sz="1000" b="1">
                          <a:solidFill>
                            <a:srgbClr val="1A1A1A"/>
                          </a:solidFill>
                        </a:rPr>
                        <a:t>10:58-11:00 AM</a:t>
                      </a:r>
                      <a:endParaRPr sz="1000" b="1" u="none" strike="noStrike" cap="none">
                        <a:solidFill>
                          <a:srgbClr val="1A1A1A"/>
                        </a:solidFill>
                      </a:endParaRPr>
                    </a:p>
                  </a:txBody>
                  <a:tcPr marL="54875" marR="54875" marT="27425" marB="27425" anchor="ctr">
                    <a:lnL w="9525" cap="flat" cmpd="sng">
                      <a:solidFill>
                        <a:schemeClr val="lt2"/>
                      </a:solidFill>
                      <a:prstDash val="solid"/>
                      <a:round/>
                      <a:headEnd type="none" w="sm" len="sm"/>
                      <a:tailEnd type="none" w="sm" len="sm"/>
                    </a:lnL>
                    <a:lnR w="7000"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000">
                          <a:solidFill>
                            <a:srgbClr val="1A1A1A"/>
                          </a:solidFill>
                        </a:rPr>
                        <a:t>Vote of Thanks</a:t>
                      </a:r>
                      <a:endParaRPr sz="1000" b="1" u="none" strike="noStrike" cap="none">
                        <a:solidFill>
                          <a:srgbClr val="1A1A1A"/>
                        </a:solidFill>
                      </a:endParaRPr>
                    </a:p>
                  </a:txBody>
                  <a:tcPr marL="68575" marR="68575" marT="0" marB="0" anchor="ctr">
                    <a:lnL w="7000" cap="flat" cmpd="sng">
                      <a:solidFill>
                        <a:schemeClr val="lt2"/>
                      </a:solidFill>
                      <a:prstDash val="solid"/>
                      <a:round/>
                      <a:headEnd type="none" w="sm" len="sm"/>
                      <a:tailEnd type="none" w="sm" len="sm"/>
                    </a:lnL>
                    <a:lnR w="7000" cap="flat" cmpd="sng">
                      <a:solidFill>
                        <a:schemeClr val="lt2"/>
                      </a:solidFill>
                      <a:prstDash val="solid"/>
                      <a:round/>
                      <a:headEnd type="none" w="sm" len="sm"/>
                      <a:tailEnd type="none" w="sm" len="sm"/>
                    </a:lnR>
                    <a:lnT w="7000" cap="flat" cmpd="sng">
                      <a:solidFill>
                        <a:schemeClr val="lt2"/>
                      </a:solidFill>
                      <a:prstDash val="solid"/>
                      <a:round/>
                      <a:headEnd type="none" w="sm" len="sm"/>
                      <a:tailEnd type="none" w="sm" len="sm"/>
                    </a:lnT>
                    <a:lnB w="7000"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11"/>
                  </a:ext>
                </a:extLst>
              </a:tr>
              <a:tr h="313275">
                <a:tc>
                  <a:txBody>
                    <a:bodyPr/>
                    <a:lstStyle/>
                    <a:p>
                      <a:pPr marL="0" marR="0" lvl="0" indent="0" algn="ctr" rtl="0">
                        <a:lnSpc>
                          <a:spcPct val="100000"/>
                        </a:lnSpc>
                        <a:spcBef>
                          <a:spcPts val="0"/>
                        </a:spcBef>
                        <a:spcAft>
                          <a:spcPts val="0"/>
                        </a:spcAft>
                        <a:buNone/>
                      </a:pPr>
                      <a:r>
                        <a:rPr lang="en-US" sz="1000" b="1">
                          <a:solidFill>
                            <a:srgbClr val="1A1A1A"/>
                          </a:solidFill>
                        </a:rPr>
                        <a:t>11:00 AM</a:t>
                      </a:r>
                      <a:endParaRPr sz="1000" b="1" u="none" strike="noStrike" cap="none">
                        <a:solidFill>
                          <a:srgbClr val="1A1A1A"/>
                        </a:solidFill>
                      </a:endParaRPr>
                    </a:p>
                  </a:txBody>
                  <a:tcPr marL="54875" marR="54875" marT="27425" marB="27425" anchor="ctr">
                    <a:lnL w="9525" cap="flat" cmpd="sng">
                      <a:solidFill>
                        <a:schemeClr val="lt2"/>
                      </a:solidFill>
                      <a:prstDash val="solid"/>
                      <a:round/>
                      <a:headEnd type="none" w="sm" len="sm"/>
                      <a:tailEnd type="none" w="sm" len="sm"/>
                    </a:lnL>
                    <a:lnR w="7000"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000">
                          <a:solidFill>
                            <a:srgbClr val="1A1A1A"/>
                          </a:solidFill>
                        </a:rPr>
                        <a:t>Group Photograph</a:t>
                      </a:r>
                      <a:endParaRPr sz="1000" b="1" u="none" strike="noStrike" cap="none">
                        <a:solidFill>
                          <a:srgbClr val="1A1A1A"/>
                        </a:solidFill>
                      </a:endParaRPr>
                    </a:p>
                  </a:txBody>
                  <a:tcPr marL="68575" marR="68575" marT="0" marB="0" anchor="ctr">
                    <a:lnL w="7000" cap="flat" cmpd="sng">
                      <a:solidFill>
                        <a:schemeClr val="lt2"/>
                      </a:solidFill>
                      <a:prstDash val="solid"/>
                      <a:round/>
                      <a:headEnd type="none" w="sm" len="sm"/>
                      <a:tailEnd type="none" w="sm" len="sm"/>
                    </a:lnL>
                    <a:lnR w="7000" cap="flat" cmpd="sng">
                      <a:solidFill>
                        <a:schemeClr val="lt2"/>
                      </a:solidFill>
                      <a:prstDash val="solid"/>
                      <a:round/>
                      <a:headEnd type="none" w="sm" len="sm"/>
                      <a:tailEnd type="none" w="sm" len="sm"/>
                    </a:lnR>
                    <a:lnT w="7000" cap="flat" cmpd="sng">
                      <a:solidFill>
                        <a:schemeClr val="lt2"/>
                      </a:solidFill>
                      <a:prstDash val="solid"/>
                      <a:round/>
                      <a:headEnd type="none" w="sm" len="sm"/>
                      <a:tailEnd type="none" w="sm" len="sm"/>
                    </a:lnT>
                    <a:lnB w="7000"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12"/>
                  </a:ext>
                </a:extLst>
              </a:tr>
              <a:tr h="193675">
                <a:tc>
                  <a:txBody>
                    <a:bodyPr/>
                    <a:lstStyle/>
                    <a:p>
                      <a:pPr marL="0" marR="0" lvl="0" indent="0" algn="ctr" rtl="0">
                        <a:lnSpc>
                          <a:spcPct val="100000"/>
                        </a:lnSpc>
                        <a:spcBef>
                          <a:spcPts val="0"/>
                        </a:spcBef>
                        <a:spcAft>
                          <a:spcPts val="0"/>
                        </a:spcAft>
                        <a:buNone/>
                      </a:pPr>
                      <a:r>
                        <a:rPr lang="en-US" sz="1000" b="1" u="none" strike="noStrike" cap="none">
                          <a:solidFill>
                            <a:srgbClr val="1A1A1A"/>
                          </a:solidFill>
                        </a:rPr>
                        <a:t>11:</a:t>
                      </a:r>
                      <a:r>
                        <a:rPr lang="en-US" sz="1000" b="1">
                          <a:solidFill>
                            <a:srgbClr val="1A1A1A"/>
                          </a:solidFill>
                        </a:rPr>
                        <a:t>00-</a:t>
                      </a:r>
                      <a:r>
                        <a:rPr lang="en-US" sz="1000" b="1" u="none" strike="noStrike" cap="none">
                          <a:solidFill>
                            <a:srgbClr val="1A1A1A"/>
                          </a:solidFill>
                        </a:rPr>
                        <a:t>11:</a:t>
                      </a:r>
                      <a:r>
                        <a:rPr lang="en-US" sz="1000" b="1">
                          <a:solidFill>
                            <a:srgbClr val="1A1A1A"/>
                          </a:solidFill>
                        </a:rPr>
                        <a:t>15 AM</a:t>
                      </a:r>
                      <a:endParaRPr sz="1000" b="1" u="none" strike="noStrike" cap="none">
                        <a:solidFill>
                          <a:srgbClr val="FFFFFF"/>
                        </a:solidFill>
                      </a:endParaRPr>
                    </a:p>
                  </a:txBody>
                  <a:tcPr marL="54875" marR="54875" marT="27425" marB="27425"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000" u="none" strike="noStrike" cap="none">
                          <a:solidFill>
                            <a:srgbClr val="1A1A1A"/>
                          </a:solidFill>
                        </a:rPr>
                        <a:t>Tea Break</a:t>
                      </a:r>
                      <a:endParaRPr sz="1000" b="1" u="none" strike="noStrike" cap="none">
                        <a:solidFill>
                          <a:srgbClr val="FFFFFF"/>
                        </a:solidFill>
                      </a:endParaRPr>
                    </a:p>
                  </a:txBody>
                  <a:tcPr marL="54875" marR="54875" marT="0" marB="0"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7000"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13"/>
                  </a:ext>
                </a:extLst>
              </a:tr>
              <a:tr h="193675">
                <a:tc>
                  <a:txBody>
                    <a:bodyPr/>
                    <a:lstStyle/>
                    <a:p>
                      <a:pPr marL="0" marR="0" lvl="0" indent="0" algn="ctr" rtl="0">
                        <a:lnSpc>
                          <a:spcPct val="100000"/>
                        </a:lnSpc>
                        <a:spcBef>
                          <a:spcPts val="0"/>
                        </a:spcBef>
                        <a:spcAft>
                          <a:spcPts val="0"/>
                        </a:spcAft>
                        <a:buNone/>
                      </a:pPr>
                      <a:r>
                        <a:rPr lang="en-US" sz="1000" b="1" u="none" strike="noStrike" cap="none">
                          <a:solidFill>
                            <a:srgbClr val="1A1A1A"/>
                          </a:solidFill>
                        </a:rPr>
                        <a:t>11:</a:t>
                      </a:r>
                      <a:r>
                        <a:rPr lang="en-US" sz="1000" b="1">
                          <a:solidFill>
                            <a:srgbClr val="1A1A1A"/>
                          </a:solidFill>
                        </a:rPr>
                        <a:t>15-01</a:t>
                      </a:r>
                      <a:r>
                        <a:rPr lang="en-US" sz="1000" b="1" u="none" strike="noStrike" cap="none">
                          <a:solidFill>
                            <a:srgbClr val="1A1A1A"/>
                          </a:solidFill>
                        </a:rPr>
                        <a:t>:</a:t>
                      </a:r>
                      <a:r>
                        <a:rPr lang="en-US" sz="1000" b="1">
                          <a:solidFill>
                            <a:srgbClr val="1A1A1A"/>
                          </a:solidFill>
                        </a:rPr>
                        <a:t>00 PM</a:t>
                      </a:r>
                      <a:endParaRPr sz="1000" b="1" u="none" strike="noStrike" cap="none">
                        <a:solidFill>
                          <a:srgbClr val="FFFFFF"/>
                        </a:solidFill>
                      </a:endParaRPr>
                    </a:p>
                  </a:txBody>
                  <a:tcPr marL="54875" marR="54875" marT="27425" marB="27425"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000" u="none" strike="noStrike" cap="none">
                          <a:solidFill>
                            <a:srgbClr val="1A1A1A"/>
                          </a:solidFill>
                        </a:rPr>
                        <a:t>Session 1 </a:t>
                      </a:r>
                      <a:r>
                        <a:rPr lang="en-US" sz="1000">
                          <a:solidFill>
                            <a:srgbClr val="1A1A1A"/>
                          </a:solidFill>
                        </a:rPr>
                        <a:t>-</a:t>
                      </a:r>
                      <a:r>
                        <a:rPr lang="en-US" sz="1000" u="none" strike="noStrike" cap="none">
                          <a:solidFill>
                            <a:srgbClr val="1A1A1A"/>
                          </a:solidFill>
                        </a:rPr>
                        <a:t> UNNATI Demo, State/UT Presentations and iGOT CBP Demo</a:t>
                      </a:r>
                      <a:endParaRPr sz="1000" b="1" u="none" strike="noStrike" cap="none">
                        <a:solidFill>
                          <a:srgbClr val="FFFFFF"/>
                        </a:solidFill>
                      </a:endParaRPr>
                    </a:p>
                  </a:txBody>
                  <a:tcPr marL="54875" marR="54875" marT="0" marB="0"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14"/>
                  </a:ext>
                </a:extLst>
              </a:tr>
              <a:tr h="336050">
                <a:tc>
                  <a:txBody>
                    <a:bodyPr/>
                    <a:lstStyle/>
                    <a:p>
                      <a:pPr marL="0" marR="0" lvl="0" indent="0" algn="ctr" rtl="0">
                        <a:lnSpc>
                          <a:spcPct val="100000"/>
                        </a:lnSpc>
                        <a:spcBef>
                          <a:spcPts val="0"/>
                        </a:spcBef>
                        <a:spcAft>
                          <a:spcPts val="0"/>
                        </a:spcAft>
                        <a:buNone/>
                      </a:pPr>
                      <a:r>
                        <a:rPr lang="en-US" sz="1000" b="1">
                          <a:solidFill>
                            <a:srgbClr val="1A1A1A"/>
                          </a:solidFill>
                        </a:rPr>
                        <a:t>01</a:t>
                      </a:r>
                      <a:r>
                        <a:rPr lang="en-US" sz="1000" b="1" u="none" strike="noStrike" cap="none">
                          <a:solidFill>
                            <a:srgbClr val="1A1A1A"/>
                          </a:solidFill>
                        </a:rPr>
                        <a:t>:</a:t>
                      </a:r>
                      <a:r>
                        <a:rPr lang="en-US" sz="1000" b="1">
                          <a:solidFill>
                            <a:srgbClr val="1A1A1A"/>
                          </a:solidFill>
                        </a:rPr>
                        <a:t>00-01</a:t>
                      </a:r>
                      <a:r>
                        <a:rPr lang="en-US" sz="1000" b="1" u="none" strike="noStrike" cap="none">
                          <a:solidFill>
                            <a:srgbClr val="1A1A1A"/>
                          </a:solidFill>
                        </a:rPr>
                        <a:t>:</a:t>
                      </a:r>
                      <a:r>
                        <a:rPr lang="en-US" sz="1000" b="1">
                          <a:solidFill>
                            <a:srgbClr val="1A1A1A"/>
                          </a:solidFill>
                        </a:rPr>
                        <a:t>30 PM</a:t>
                      </a:r>
                      <a:endParaRPr sz="1000" b="1" u="none" strike="noStrike" cap="none">
                        <a:solidFill>
                          <a:srgbClr val="FFFFFF"/>
                        </a:solidFill>
                      </a:endParaRPr>
                    </a:p>
                  </a:txBody>
                  <a:tcPr marL="54875" marR="54875" marT="27425" marB="27425"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000">
                          <a:solidFill>
                            <a:srgbClr val="1A1A1A"/>
                          </a:solidFill>
                        </a:rPr>
                        <a:t>Session 2 - Karmayogi Quality Framework (KQF) for TIs, and curriculum design for TI</a:t>
                      </a:r>
                      <a:endParaRPr sz="1000" b="1" u="none" strike="noStrike" cap="none">
                        <a:solidFill>
                          <a:srgbClr val="1A1A1A"/>
                        </a:solidFill>
                      </a:endParaRPr>
                    </a:p>
                  </a:txBody>
                  <a:tcPr marL="54875" marR="54875" marT="0" marB="0"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15"/>
                  </a:ext>
                </a:extLst>
              </a:tr>
              <a:tr h="193675">
                <a:tc>
                  <a:txBody>
                    <a:bodyPr/>
                    <a:lstStyle/>
                    <a:p>
                      <a:pPr marL="0" marR="0" lvl="0" indent="0" algn="ctr" rtl="0">
                        <a:lnSpc>
                          <a:spcPct val="100000"/>
                        </a:lnSpc>
                        <a:spcBef>
                          <a:spcPts val="0"/>
                        </a:spcBef>
                        <a:spcAft>
                          <a:spcPts val="0"/>
                        </a:spcAft>
                        <a:buNone/>
                      </a:pPr>
                      <a:r>
                        <a:rPr lang="en-US" sz="1000" b="1">
                          <a:solidFill>
                            <a:srgbClr val="1A1A1A"/>
                          </a:solidFill>
                        </a:rPr>
                        <a:t>0</a:t>
                      </a:r>
                      <a:r>
                        <a:rPr lang="en-US" sz="1000" b="1" u="none" strike="noStrike" cap="none">
                          <a:solidFill>
                            <a:srgbClr val="1A1A1A"/>
                          </a:solidFill>
                        </a:rPr>
                        <a:t>1:</a:t>
                      </a:r>
                      <a:r>
                        <a:rPr lang="en-US" sz="1000" b="1">
                          <a:solidFill>
                            <a:srgbClr val="1A1A1A"/>
                          </a:solidFill>
                        </a:rPr>
                        <a:t>30-02</a:t>
                      </a:r>
                      <a:r>
                        <a:rPr lang="en-US" sz="1000" b="1" u="none" strike="noStrike" cap="none">
                          <a:solidFill>
                            <a:srgbClr val="1A1A1A"/>
                          </a:solidFill>
                        </a:rPr>
                        <a:t>:</a:t>
                      </a:r>
                      <a:r>
                        <a:rPr lang="en-US" sz="1000" b="1">
                          <a:solidFill>
                            <a:srgbClr val="1A1A1A"/>
                          </a:solidFill>
                        </a:rPr>
                        <a:t>30 PM</a:t>
                      </a:r>
                      <a:endParaRPr sz="1000" b="1" u="none" strike="noStrike" cap="none">
                        <a:solidFill>
                          <a:srgbClr val="FFFFFF"/>
                        </a:solidFill>
                      </a:endParaRPr>
                    </a:p>
                  </a:txBody>
                  <a:tcPr marL="54875" marR="54875" marT="27425" marB="27425"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000" u="none" strike="noStrike" cap="none">
                          <a:solidFill>
                            <a:srgbClr val="1A1A1A"/>
                          </a:solidFill>
                        </a:rPr>
                        <a:t>Lunch Break</a:t>
                      </a:r>
                      <a:endParaRPr sz="1000" b="1" u="none" strike="noStrike" cap="none">
                        <a:solidFill>
                          <a:srgbClr val="FFFFFF"/>
                        </a:solidFill>
                      </a:endParaRPr>
                    </a:p>
                  </a:txBody>
                  <a:tcPr marL="54875" marR="54875" marT="0" marB="0"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16"/>
                  </a:ext>
                </a:extLst>
              </a:tr>
              <a:tr h="193675">
                <a:tc>
                  <a:txBody>
                    <a:bodyPr/>
                    <a:lstStyle/>
                    <a:p>
                      <a:pPr marL="0" marR="0" lvl="0" indent="0" algn="ctr" rtl="0">
                        <a:lnSpc>
                          <a:spcPct val="100000"/>
                        </a:lnSpc>
                        <a:spcBef>
                          <a:spcPts val="0"/>
                        </a:spcBef>
                        <a:spcAft>
                          <a:spcPts val="0"/>
                        </a:spcAft>
                        <a:buNone/>
                      </a:pPr>
                      <a:r>
                        <a:rPr lang="en-US" sz="1000" b="1">
                          <a:solidFill>
                            <a:srgbClr val="1A1A1A"/>
                          </a:solidFill>
                        </a:rPr>
                        <a:t>02</a:t>
                      </a:r>
                      <a:r>
                        <a:rPr lang="en-US" sz="1000" b="1" u="none" strike="noStrike" cap="none">
                          <a:solidFill>
                            <a:srgbClr val="1A1A1A"/>
                          </a:solidFill>
                        </a:rPr>
                        <a:t>:</a:t>
                      </a:r>
                      <a:r>
                        <a:rPr lang="en-US" sz="1000" b="1">
                          <a:solidFill>
                            <a:srgbClr val="1A1A1A"/>
                          </a:solidFill>
                        </a:rPr>
                        <a:t>30-03</a:t>
                      </a:r>
                      <a:r>
                        <a:rPr lang="en-US" sz="1000" b="1" u="none" strike="noStrike" cap="none">
                          <a:solidFill>
                            <a:srgbClr val="1A1A1A"/>
                          </a:solidFill>
                        </a:rPr>
                        <a:t>:</a:t>
                      </a:r>
                      <a:r>
                        <a:rPr lang="en-US" sz="1000" b="1">
                          <a:solidFill>
                            <a:srgbClr val="1A1A1A"/>
                          </a:solidFill>
                        </a:rPr>
                        <a:t>15 PM</a:t>
                      </a:r>
                      <a:endParaRPr sz="1000" b="1" u="none" strike="noStrike" cap="none">
                        <a:solidFill>
                          <a:srgbClr val="FFFFFF"/>
                        </a:solidFill>
                      </a:endParaRPr>
                    </a:p>
                  </a:txBody>
                  <a:tcPr marL="54875" marR="54875" marT="27425" marB="27425"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000" u="none" strike="noStrike" cap="none">
                          <a:solidFill>
                            <a:srgbClr val="1A1A1A"/>
                          </a:solidFill>
                        </a:rPr>
                        <a:t>Session 3 </a:t>
                      </a:r>
                      <a:r>
                        <a:rPr lang="en-US" sz="1000">
                          <a:solidFill>
                            <a:srgbClr val="1A1A1A"/>
                          </a:solidFill>
                        </a:rPr>
                        <a:t>- </a:t>
                      </a:r>
                      <a:r>
                        <a:rPr lang="en-US" sz="1000" u="none" strike="noStrike" cap="none">
                          <a:solidFill>
                            <a:srgbClr val="1A1A1A"/>
                          </a:solidFill>
                        </a:rPr>
                        <a:t>Karmayogi Kartavya Karyakram (KKK) Programme</a:t>
                      </a:r>
                      <a:endParaRPr sz="1000" b="1" u="none" strike="noStrike" cap="none">
                        <a:solidFill>
                          <a:srgbClr val="FFFFFF"/>
                        </a:solidFill>
                      </a:endParaRPr>
                    </a:p>
                  </a:txBody>
                  <a:tcPr marL="54875" marR="54875" marT="0" marB="0"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17"/>
                  </a:ext>
                </a:extLst>
              </a:tr>
              <a:tr h="336050">
                <a:tc>
                  <a:txBody>
                    <a:bodyPr/>
                    <a:lstStyle/>
                    <a:p>
                      <a:pPr marL="0" marR="0" lvl="0" indent="0" algn="ctr" rtl="0">
                        <a:lnSpc>
                          <a:spcPct val="100000"/>
                        </a:lnSpc>
                        <a:spcBef>
                          <a:spcPts val="0"/>
                        </a:spcBef>
                        <a:spcAft>
                          <a:spcPts val="0"/>
                        </a:spcAft>
                        <a:buNone/>
                      </a:pPr>
                      <a:r>
                        <a:rPr lang="en-US" sz="1000" b="1">
                          <a:solidFill>
                            <a:srgbClr val="1A1A1A"/>
                          </a:solidFill>
                        </a:rPr>
                        <a:t>03</a:t>
                      </a:r>
                      <a:r>
                        <a:rPr lang="en-US" sz="1000" b="1" u="none" strike="noStrike" cap="none">
                          <a:solidFill>
                            <a:srgbClr val="1A1A1A"/>
                          </a:solidFill>
                        </a:rPr>
                        <a:t>:</a:t>
                      </a:r>
                      <a:r>
                        <a:rPr lang="en-US" sz="1000" b="1">
                          <a:solidFill>
                            <a:srgbClr val="1A1A1A"/>
                          </a:solidFill>
                        </a:rPr>
                        <a:t>15</a:t>
                      </a:r>
                      <a:r>
                        <a:rPr lang="en-US" sz="1000" b="1" u="none" strike="noStrike" cap="none">
                          <a:solidFill>
                            <a:srgbClr val="1A1A1A"/>
                          </a:solidFill>
                        </a:rPr>
                        <a:t> </a:t>
                      </a:r>
                      <a:r>
                        <a:rPr lang="en-US" sz="1000" b="1">
                          <a:solidFill>
                            <a:srgbClr val="1A1A1A"/>
                          </a:solidFill>
                        </a:rPr>
                        <a:t>PM </a:t>
                      </a:r>
                      <a:r>
                        <a:rPr lang="en-US" sz="1000" b="1" u="none" strike="noStrike" cap="none">
                          <a:solidFill>
                            <a:srgbClr val="1A1A1A"/>
                          </a:solidFill>
                        </a:rPr>
                        <a:t>onwards</a:t>
                      </a:r>
                      <a:endParaRPr sz="1000" b="1" u="none" strike="noStrike" cap="none">
                        <a:solidFill>
                          <a:srgbClr val="FFFFFF"/>
                        </a:solidFill>
                      </a:endParaRPr>
                    </a:p>
                  </a:txBody>
                  <a:tcPr marL="54875" marR="54875" marT="27425" marB="27425"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000" u="none" strike="noStrike" cap="none">
                          <a:solidFill>
                            <a:srgbClr val="1A1A1A"/>
                          </a:solidFill>
                        </a:rPr>
                        <a:t>Session 4 </a:t>
                      </a:r>
                      <a:r>
                        <a:rPr lang="en-US" sz="1000">
                          <a:solidFill>
                            <a:srgbClr val="1A1A1A"/>
                          </a:solidFill>
                        </a:rPr>
                        <a:t>- </a:t>
                      </a:r>
                      <a:r>
                        <a:rPr lang="en-US" sz="1000" u="none" strike="noStrike" cap="none">
                          <a:solidFill>
                            <a:srgbClr val="1A1A1A"/>
                          </a:solidFill>
                        </a:rPr>
                        <a:t>TI </a:t>
                      </a:r>
                      <a:r>
                        <a:rPr lang="en-US" sz="1000">
                          <a:solidFill>
                            <a:srgbClr val="1A1A1A"/>
                          </a:solidFill>
                        </a:rPr>
                        <a:t>Transformation </a:t>
                      </a:r>
                      <a:r>
                        <a:rPr lang="en-US" sz="1000" u="none" strike="noStrike" cap="none">
                          <a:solidFill>
                            <a:srgbClr val="1A1A1A"/>
                          </a:solidFill>
                        </a:rPr>
                        <a:t>Consultation, Q&amp;A and </a:t>
                      </a:r>
                      <a:r>
                        <a:rPr lang="en-US" sz="1000">
                          <a:solidFill>
                            <a:srgbClr val="1A1A1A"/>
                          </a:solidFill>
                        </a:rPr>
                        <a:t>Breakout/</a:t>
                      </a:r>
                      <a:r>
                        <a:rPr lang="en-US" sz="1000" u="none" strike="noStrike" cap="none">
                          <a:solidFill>
                            <a:srgbClr val="1A1A1A"/>
                          </a:solidFill>
                        </a:rPr>
                        <a:t>Group Activity</a:t>
                      </a:r>
                      <a:endParaRPr sz="1000" b="1" u="none" strike="noStrike" cap="none">
                        <a:solidFill>
                          <a:srgbClr val="FFFFFF"/>
                        </a:solidFill>
                      </a:endParaRPr>
                    </a:p>
                  </a:txBody>
                  <a:tcPr marL="54875" marR="54875" marT="0" marB="0"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18"/>
                  </a:ext>
                </a:extLst>
              </a:tr>
              <a:tr h="193675">
                <a:tc>
                  <a:txBody>
                    <a:bodyPr/>
                    <a:lstStyle/>
                    <a:p>
                      <a:pPr marL="0" marR="0" lvl="0" indent="0" algn="ctr" rtl="0">
                        <a:lnSpc>
                          <a:spcPct val="100000"/>
                        </a:lnSpc>
                        <a:spcBef>
                          <a:spcPts val="0"/>
                        </a:spcBef>
                        <a:spcAft>
                          <a:spcPts val="0"/>
                        </a:spcAft>
                        <a:buNone/>
                      </a:pPr>
                      <a:r>
                        <a:rPr lang="en-US" sz="1000" b="1">
                          <a:solidFill>
                            <a:srgbClr val="1A1A1A"/>
                          </a:solidFill>
                        </a:rPr>
                        <a:t>07</a:t>
                      </a:r>
                      <a:r>
                        <a:rPr lang="en-US" sz="1000" b="1" u="none" strike="noStrike" cap="none">
                          <a:solidFill>
                            <a:srgbClr val="1A1A1A"/>
                          </a:solidFill>
                        </a:rPr>
                        <a:t>:00</a:t>
                      </a:r>
                      <a:r>
                        <a:rPr lang="en-US" sz="1000" b="1">
                          <a:solidFill>
                            <a:srgbClr val="1A1A1A"/>
                          </a:solidFill>
                        </a:rPr>
                        <a:t>-09</a:t>
                      </a:r>
                      <a:r>
                        <a:rPr lang="en-US" sz="1000" b="1" u="none" strike="noStrike" cap="none">
                          <a:solidFill>
                            <a:srgbClr val="1A1A1A"/>
                          </a:solidFill>
                        </a:rPr>
                        <a:t>:00 PM</a:t>
                      </a:r>
                      <a:endParaRPr sz="1000" b="1" u="none" strike="noStrike" cap="none">
                        <a:solidFill>
                          <a:srgbClr val="FFFFFF"/>
                        </a:solidFill>
                      </a:endParaRPr>
                    </a:p>
                  </a:txBody>
                  <a:tcPr marL="54875" marR="54875" marT="27425" marB="27425"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000" u="none" strike="noStrike" cap="none"/>
                        <a:t>Cultural Programme, Dinner and Networking</a:t>
                      </a:r>
                      <a:endParaRPr sz="1000" b="1" u="none" strike="noStrike" cap="none">
                        <a:solidFill>
                          <a:srgbClr val="FFFFFF"/>
                        </a:solidFill>
                      </a:endParaRPr>
                    </a:p>
                  </a:txBody>
                  <a:tcPr marL="54875" marR="54875" marT="0" marB="0"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19"/>
                  </a:ext>
                </a:extLst>
              </a:tr>
            </a:tbl>
          </a:graphicData>
        </a:graphic>
      </p:graphicFrame>
      <p:graphicFrame>
        <p:nvGraphicFramePr>
          <p:cNvPr id="182" name="Google Shape;182;p2"/>
          <p:cNvGraphicFramePr/>
          <p:nvPr/>
        </p:nvGraphicFramePr>
        <p:xfrm>
          <a:off x="7378215" y="804274"/>
          <a:ext cx="4280400" cy="2201925"/>
        </p:xfrm>
        <a:graphic>
          <a:graphicData uri="http://schemas.openxmlformats.org/drawingml/2006/table">
            <a:tbl>
              <a:tblPr firstRow="1" bandRow="1">
                <a:noFill/>
                <a:tableStyleId>{9310D37F-3092-476E-B5BC-66B016855ACD}</a:tableStyleId>
              </a:tblPr>
              <a:tblGrid>
                <a:gridCol w="979425">
                  <a:extLst>
                    <a:ext uri="{9D8B030D-6E8A-4147-A177-3AD203B41FA5}">
                      <a16:colId xmlns:a16="http://schemas.microsoft.com/office/drawing/2014/main" val="20000"/>
                    </a:ext>
                  </a:extLst>
                </a:gridCol>
                <a:gridCol w="3300975">
                  <a:extLst>
                    <a:ext uri="{9D8B030D-6E8A-4147-A177-3AD203B41FA5}">
                      <a16:colId xmlns:a16="http://schemas.microsoft.com/office/drawing/2014/main" val="20001"/>
                    </a:ext>
                  </a:extLst>
                </a:gridCol>
              </a:tblGrid>
              <a:tr h="246325">
                <a:tc>
                  <a:txBody>
                    <a:bodyPr/>
                    <a:lstStyle/>
                    <a:p>
                      <a:pPr marL="0" marR="0" lvl="0" indent="0" algn="ctr" rtl="0">
                        <a:lnSpc>
                          <a:spcPct val="100000"/>
                        </a:lnSpc>
                        <a:spcBef>
                          <a:spcPts val="0"/>
                        </a:spcBef>
                        <a:spcAft>
                          <a:spcPts val="0"/>
                        </a:spcAft>
                        <a:buNone/>
                      </a:pPr>
                      <a:r>
                        <a:rPr lang="en-US" sz="1000" u="none" strike="noStrike" cap="none">
                          <a:solidFill>
                            <a:srgbClr val="FFFFFF"/>
                          </a:solidFill>
                          <a:latin typeface="Inter"/>
                          <a:ea typeface="Inter"/>
                          <a:cs typeface="Inter"/>
                          <a:sym typeface="Inter"/>
                        </a:rPr>
                        <a:t>Time</a:t>
                      </a:r>
                      <a:endParaRPr sz="1000">
                        <a:latin typeface="Inter"/>
                        <a:ea typeface="Inter"/>
                        <a:cs typeface="Inter"/>
                        <a:sym typeface="Inter"/>
                      </a:endParaRPr>
                    </a:p>
                  </a:txBody>
                  <a:tcPr marL="54875" marR="54875" marT="27425" marB="27425"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38100" cap="flat" cmpd="sng">
                      <a:solidFill>
                        <a:schemeClr val="lt2"/>
                      </a:solidFill>
                      <a:prstDash val="solid"/>
                      <a:round/>
                      <a:headEnd type="none" w="sm" len="sm"/>
                      <a:tailEnd type="none" w="sm" len="sm"/>
                    </a:lnB>
                    <a:solidFill>
                      <a:srgbClr val="646C74"/>
                    </a:solidFill>
                  </a:tcPr>
                </a:tc>
                <a:tc>
                  <a:txBody>
                    <a:bodyPr/>
                    <a:lstStyle/>
                    <a:p>
                      <a:pPr marL="0" marR="0" lvl="0" indent="0" algn="ctr" rtl="0">
                        <a:lnSpc>
                          <a:spcPct val="100000"/>
                        </a:lnSpc>
                        <a:spcBef>
                          <a:spcPts val="0"/>
                        </a:spcBef>
                        <a:spcAft>
                          <a:spcPts val="0"/>
                        </a:spcAft>
                        <a:buNone/>
                      </a:pPr>
                      <a:r>
                        <a:rPr lang="en-US" sz="1000" u="none" strike="noStrike" cap="none">
                          <a:solidFill>
                            <a:srgbClr val="FFFFFF"/>
                          </a:solidFill>
                          <a:latin typeface="Inter"/>
                          <a:ea typeface="Inter"/>
                          <a:cs typeface="Inter"/>
                          <a:sym typeface="Inter"/>
                        </a:rPr>
                        <a:t>Programme Session</a:t>
                      </a:r>
                      <a:endParaRPr sz="1000">
                        <a:latin typeface="Inter"/>
                        <a:ea typeface="Inter"/>
                        <a:cs typeface="Inter"/>
                        <a:sym typeface="Inter"/>
                      </a:endParaRPr>
                    </a:p>
                  </a:txBody>
                  <a:tcPr marL="54875" marR="54875" marT="27425" marB="27425"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rgbClr val="646C74"/>
                    </a:solidFill>
                  </a:tcPr>
                </a:tc>
                <a:extLst>
                  <a:ext uri="{0D108BD9-81ED-4DB2-BD59-A6C34878D82A}">
                    <a16:rowId xmlns:a16="http://schemas.microsoft.com/office/drawing/2014/main" val="10000"/>
                  </a:ext>
                </a:extLst>
              </a:tr>
              <a:tr h="246325">
                <a:tc>
                  <a:txBody>
                    <a:bodyPr/>
                    <a:lstStyle/>
                    <a:p>
                      <a:pPr marL="0" marR="0" lvl="0" indent="0" algn="ctr" rtl="0">
                        <a:lnSpc>
                          <a:spcPct val="100000"/>
                        </a:lnSpc>
                        <a:spcBef>
                          <a:spcPts val="0"/>
                        </a:spcBef>
                        <a:spcAft>
                          <a:spcPts val="0"/>
                        </a:spcAft>
                        <a:buNone/>
                      </a:pPr>
                      <a:r>
                        <a:rPr lang="en-US" sz="1000" b="1">
                          <a:solidFill>
                            <a:srgbClr val="1A1A1A"/>
                          </a:solidFill>
                        </a:rPr>
                        <a:t>10:00-10:15 AM </a:t>
                      </a:r>
                      <a:endParaRPr sz="1000" b="1">
                        <a:solidFill>
                          <a:srgbClr val="1A1A1A"/>
                        </a:solidFill>
                      </a:endParaRPr>
                    </a:p>
                  </a:txBody>
                  <a:tcPr marL="68575" marR="68575" marT="91425" marB="91425" anchor="ctr">
                    <a:lnL w="12700" cap="flat" cmpd="sng">
                      <a:solidFill>
                        <a:schemeClr val="lt2"/>
                      </a:solidFill>
                      <a:prstDash val="solid"/>
                      <a:round/>
                      <a:headEnd type="none" w="sm" len="sm"/>
                      <a:tailEnd type="none" w="sm" len="sm"/>
                    </a:lnL>
                    <a:lnR w="7000" cap="flat" cmpd="sng">
                      <a:solidFill>
                        <a:schemeClr val="lt2"/>
                      </a:solidFill>
                      <a:prstDash val="solid"/>
                      <a:round/>
                      <a:headEnd type="none" w="sm" len="sm"/>
                      <a:tailEnd type="none" w="sm" len="sm"/>
                    </a:lnR>
                    <a:lnT w="38100" cap="flat" cmpd="sng">
                      <a:solidFill>
                        <a:schemeClr val="lt2"/>
                      </a:solidFill>
                      <a:prstDash val="solid"/>
                      <a:round/>
                      <a:headEnd type="none" w="sm" len="sm"/>
                      <a:tailEnd type="none" w="sm" len="sm"/>
                    </a:lnT>
                    <a:lnB w="7000" cap="flat" cmpd="sng">
                      <a:solidFill>
                        <a:schemeClr val="lt2"/>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000"/>
                        <a:t>Shri Peeyush Kumar/ Shri Anant Shankar, Joint Secretary - Planning</a:t>
                      </a:r>
                      <a:endParaRPr sz="1000"/>
                    </a:p>
                  </a:txBody>
                  <a:tcPr marL="54875" marR="54875" marT="27425" marB="27425" anchor="ctr">
                    <a:lnL w="7000"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246325">
                <a:tc>
                  <a:txBody>
                    <a:bodyPr/>
                    <a:lstStyle/>
                    <a:p>
                      <a:pPr marL="0" marR="0" lvl="0" indent="0" algn="ctr" rtl="0">
                        <a:lnSpc>
                          <a:spcPct val="100000"/>
                        </a:lnSpc>
                        <a:spcBef>
                          <a:spcPts val="0"/>
                        </a:spcBef>
                        <a:spcAft>
                          <a:spcPts val="0"/>
                        </a:spcAft>
                        <a:buClr>
                          <a:srgbClr val="000000"/>
                        </a:buClr>
                        <a:buFont typeface="Arial"/>
                        <a:buNone/>
                      </a:pPr>
                      <a:r>
                        <a:rPr lang="en-US" sz="1000" b="1">
                          <a:solidFill>
                            <a:srgbClr val="1A1A1A"/>
                          </a:solidFill>
                        </a:rPr>
                        <a:t>10:15-11:00 AM</a:t>
                      </a:r>
                      <a:endParaRPr sz="1000" b="1">
                        <a:solidFill>
                          <a:srgbClr val="1A1A1A"/>
                        </a:solidFill>
                      </a:endParaRPr>
                    </a:p>
                  </a:txBody>
                  <a:tcPr marL="68575" marR="68575" marT="91425" marB="91425" anchor="ctr">
                    <a:lnL w="12700" cap="flat" cmpd="sng">
                      <a:solidFill>
                        <a:schemeClr val="lt2"/>
                      </a:solidFill>
                      <a:prstDash val="solid"/>
                      <a:round/>
                      <a:headEnd type="none" w="sm" len="sm"/>
                      <a:tailEnd type="none" w="sm" len="sm"/>
                    </a:lnL>
                    <a:lnR w="7000" cap="flat" cmpd="sng">
                      <a:solidFill>
                        <a:schemeClr val="lt2"/>
                      </a:solidFill>
                      <a:prstDash val="solid"/>
                      <a:round/>
                      <a:headEnd type="none" w="sm" len="sm"/>
                      <a:tailEnd type="none" w="sm" len="sm"/>
                    </a:lnR>
                    <a:lnT w="7000" cap="flat" cmpd="sng">
                      <a:solidFill>
                        <a:schemeClr val="lt2"/>
                      </a:solidFill>
                      <a:prstDash val="solid"/>
                      <a:round/>
                      <a:headEnd type="none" w="sm" len="sm"/>
                      <a:tailEnd type="none" w="sm" len="sm"/>
                    </a:lnT>
                    <a:lnB w="7000" cap="flat" cmpd="sng">
                      <a:solidFill>
                        <a:schemeClr val="lt2"/>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000" u="none" strike="noStrike" cap="none"/>
                        <a:t>Session 5 - Expert Session by </a:t>
                      </a:r>
                      <a:r>
                        <a:rPr lang="en-US" sz="1000"/>
                        <a:t>Shri Krishna Kumar, Founder and CEO, Simplilearn</a:t>
                      </a:r>
                      <a:endParaRPr sz="1000"/>
                    </a:p>
                  </a:txBody>
                  <a:tcPr marL="54875" marR="54875" marT="27425" marB="27425" anchor="ctr">
                    <a:lnL w="7000"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246325">
                <a:tc rowSpan="2">
                  <a:txBody>
                    <a:bodyPr/>
                    <a:lstStyle/>
                    <a:p>
                      <a:pPr marL="0" marR="0" lvl="0" indent="0" algn="ctr" rtl="0">
                        <a:lnSpc>
                          <a:spcPct val="100000"/>
                        </a:lnSpc>
                        <a:spcBef>
                          <a:spcPts val="0"/>
                        </a:spcBef>
                        <a:spcAft>
                          <a:spcPts val="0"/>
                        </a:spcAft>
                        <a:buClr>
                          <a:srgbClr val="000000"/>
                        </a:buClr>
                        <a:buFont typeface="Arial"/>
                        <a:buNone/>
                      </a:pPr>
                      <a:r>
                        <a:rPr lang="en-US" sz="1000" b="1">
                          <a:solidFill>
                            <a:srgbClr val="1A1A1A"/>
                          </a:solidFill>
                        </a:rPr>
                        <a:t>11:00-12:45 PM</a:t>
                      </a:r>
                      <a:endParaRPr sz="1000" b="1">
                        <a:solidFill>
                          <a:srgbClr val="1A1A1A"/>
                        </a:solidFill>
                      </a:endParaRPr>
                    </a:p>
                  </a:txBody>
                  <a:tcPr marL="68575" marR="68575" marT="91425" marB="91425" anchor="ctr">
                    <a:lnL w="7000" cap="flat" cmpd="sng">
                      <a:solidFill>
                        <a:schemeClr val="lt2"/>
                      </a:solidFill>
                      <a:prstDash val="solid"/>
                      <a:round/>
                      <a:headEnd type="none" w="sm" len="sm"/>
                      <a:tailEnd type="none" w="sm" len="sm"/>
                    </a:lnL>
                    <a:lnR w="7000" cap="flat" cmpd="sng">
                      <a:solidFill>
                        <a:schemeClr val="lt2"/>
                      </a:solidFill>
                      <a:prstDash val="solid"/>
                      <a:round/>
                      <a:headEnd type="none" w="sm" len="sm"/>
                      <a:tailEnd type="none" w="sm" len="sm"/>
                    </a:lnR>
                    <a:lnT w="7000" cap="flat" cmpd="sng">
                      <a:solidFill>
                        <a:schemeClr val="lt2"/>
                      </a:solidFill>
                      <a:prstDash val="solid"/>
                      <a:round/>
                      <a:headEnd type="none" w="sm" len="sm"/>
                      <a:tailEnd type="none" w="sm" len="sm"/>
                    </a:lnT>
                    <a:lnB w="7000" cap="flat" cmpd="sng">
                      <a:solidFill>
                        <a:schemeClr val="lt2"/>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000" u="none" strike="noStrike" cap="none">
                          <a:solidFill>
                            <a:srgbClr val="1A1A1A"/>
                          </a:solidFill>
                        </a:rPr>
                        <a:t>Session 6 </a:t>
                      </a:r>
                      <a:r>
                        <a:rPr lang="en-US" sz="1000">
                          <a:solidFill>
                            <a:srgbClr val="1A1A1A"/>
                          </a:solidFill>
                        </a:rPr>
                        <a:t>- </a:t>
                      </a:r>
                      <a:r>
                        <a:rPr lang="en-US" sz="1000" u="none" strike="noStrike" cap="none">
                          <a:solidFill>
                            <a:srgbClr val="1A1A1A"/>
                          </a:solidFill>
                        </a:rPr>
                        <a:t>State Action Plan Presentations</a:t>
                      </a:r>
                      <a:endParaRPr sz="1000"/>
                    </a:p>
                  </a:txBody>
                  <a:tcPr marL="54875" marR="54875" marT="27425" marB="27425" anchor="ctr">
                    <a:lnL w="7000"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246325">
                <a:tc vMerge="1">
                  <a:txBody>
                    <a:bodyPr/>
                    <a:lstStyle/>
                    <a:p>
                      <a:endParaRPr lang="en-US"/>
                    </a:p>
                  </a:txBody>
                  <a:tcPr/>
                </a:tc>
                <a:tc>
                  <a:txBody>
                    <a:bodyPr/>
                    <a:lstStyle/>
                    <a:p>
                      <a:pPr marL="0" marR="0" lvl="0" indent="0" algn="l" rtl="0">
                        <a:lnSpc>
                          <a:spcPct val="100000"/>
                        </a:lnSpc>
                        <a:spcBef>
                          <a:spcPts val="0"/>
                        </a:spcBef>
                        <a:spcAft>
                          <a:spcPts val="0"/>
                        </a:spcAft>
                        <a:buNone/>
                      </a:pPr>
                      <a:r>
                        <a:rPr lang="en-US" sz="1000" u="none" strike="noStrike" cap="none">
                          <a:solidFill>
                            <a:srgbClr val="1A1A1A"/>
                          </a:solidFill>
                        </a:rPr>
                        <a:t>Wrap-up and Concluding Address</a:t>
                      </a:r>
                      <a:endParaRPr sz="1000"/>
                    </a:p>
                  </a:txBody>
                  <a:tcPr marL="54875" marR="54875" marT="27425" marB="27425" anchor="ctr">
                    <a:lnL w="7000"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r h="246325">
                <a:tc>
                  <a:txBody>
                    <a:bodyPr/>
                    <a:lstStyle/>
                    <a:p>
                      <a:pPr marL="0" marR="0" lvl="0" indent="0" algn="ctr" rtl="0">
                        <a:lnSpc>
                          <a:spcPct val="100000"/>
                        </a:lnSpc>
                        <a:spcBef>
                          <a:spcPts val="0"/>
                        </a:spcBef>
                        <a:spcAft>
                          <a:spcPts val="0"/>
                        </a:spcAft>
                        <a:buClr>
                          <a:srgbClr val="000000"/>
                        </a:buClr>
                        <a:buFont typeface="Arial"/>
                        <a:buNone/>
                      </a:pPr>
                      <a:r>
                        <a:rPr lang="en-US" sz="1000" b="1">
                          <a:solidFill>
                            <a:srgbClr val="1A1A1A"/>
                          </a:solidFill>
                        </a:rPr>
                        <a:t>12:45-01:00 PM</a:t>
                      </a:r>
                      <a:endParaRPr sz="1000" b="1">
                        <a:solidFill>
                          <a:srgbClr val="1A1A1A"/>
                        </a:solidFill>
                      </a:endParaRPr>
                    </a:p>
                  </a:txBody>
                  <a:tcPr marL="68575" marR="68575" marT="91425" marB="91425" anchor="ctr">
                    <a:lnL w="7000" cap="flat" cmpd="sng">
                      <a:solidFill>
                        <a:schemeClr val="lt2"/>
                      </a:solidFill>
                      <a:prstDash val="solid"/>
                      <a:round/>
                      <a:headEnd type="none" w="sm" len="sm"/>
                      <a:tailEnd type="none" w="sm" len="sm"/>
                    </a:lnL>
                    <a:lnR w="7000" cap="flat" cmpd="sng">
                      <a:solidFill>
                        <a:schemeClr val="lt2"/>
                      </a:solidFill>
                      <a:prstDash val="solid"/>
                      <a:round/>
                      <a:headEnd type="none" w="sm" len="sm"/>
                      <a:tailEnd type="none" w="sm" len="sm"/>
                    </a:lnR>
                    <a:lnT w="7000"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000" u="none" strike="noStrike" cap="none"/>
                        <a:t>Lunch / End of Workshop</a:t>
                      </a:r>
                      <a:endParaRPr sz="1000"/>
                    </a:p>
                  </a:txBody>
                  <a:tcPr marL="54875" marR="54875" marT="27425" marB="27425" anchor="ctr">
                    <a:lnL w="7000"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Shape 187"/>
        <p:cNvGrpSpPr/>
        <p:nvPr/>
      </p:nvGrpSpPr>
      <p:grpSpPr>
        <a:xfrm>
          <a:off x="0" y="0"/>
          <a:ext cx="0" cy="0"/>
          <a:chOff x="0" y="0"/>
          <a:chExt cx="0" cy="0"/>
        </a:xfrm>
      </p:grpSpPr>
      <p:sp>
        <p:nvSpPr>
          <p:cNvPr id="188" name="Google Shape;188;g3fb47bcf9b3_2_11"/>
          <p:cNvSpPr txBox="1"/>
          <p:nvPr/>
        </p:nvSpPr>
        <p:spPr>
          <a:xfrm>
            <a:off x="11292840" y="6492240"/>
            <a:ext cx="384000" cy="2001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700"/>
              <a:buFont typeface="Arial"/>
              <a:buNone/>
            </a:pPr>
            <a:r>
              <a:rPr lang="en-US" sz="700" b="0" i="0" u="none" strike="noStrike" cap="none">
                <a:solidFill>
                  <a:srgbClr val="646C74"/>
                </a:solidFill>
                <a:latin typeface="Arial"/>
                <a:ea typeface="Arial"/>
                <a:cs typeface="Arial"/>
                <a:sym typeface="Arial"/>
              </a:rPr>
              <a:t>2</a:t>
            </a:r>
            <a:endParaRPr sz="1400" b="0" i="0" u="none" strike="noStrike" cap="none">
              <a:solidFill>
                <a:srgbClr val="000000"/>
              </a:solidFill>
              <a:latin typeface="Arial"/>
              <a:ea typeface="Arial"/>
              <a:cs typeface="Arial"/>
              <a:sym typeface="Arial"/>
            </a:endParaRPr>
          </a:p>
        </p:txBody>
      </p:sp>
      <p:sp>
        <p:nvSpPr>
          <p:cNvPr id="189" name="Google Shape;189;g3fb47bcf9b3_2_11"/>
          <p:cNvSpPr txBox="1"/>
          <p:nvPr/>
        </p:nvSpPr>
        <p:spPr>
          <a:xfrm>
            <a:off x="502920" y="685800"/>
            <a:ext cx="9327000" cy="457200"/>
          </a:xfrm>
          <a:prstGeom prst="rect">
            <a:avLst/>
          </a:prstGeom>
          <a:noFill/>
          <a:ln>
            <a:noFill/>
          </a:ln>
        </p:spPr>
        <p:txBody>
          <a:bodyPr spcFirstLastPara="1" wrap="square" lIns="25400" tIns="25400" rIns="25400" bIns="25400" anchor="t" anchorCtr="0">
            <a:noAutofit/>
          </a:bodyPr>
          <a:lstStyle/>
          <a:p>
            <a:pPr marL="0" marR="0" lvl="0" indent="0" algn="l" rtl="0">
              <a:lnSpc>
                <a:spcPct val="80000"/>
              </a:lnSpc>
              <a:spcBef>
                <a:spcPts val="0"/>
              </a:spcBef>
              <a:spcAft>
                <a:spcPts val="200"/>
              </a:spcAft>
              <a:buClr>
                <a:srgbClr val="000000"/>
              </a:buClr>
              <a:buSzPts val="2960"/>
              <a:buFont typeface="Arial"/>
              <a:buNone/>
            </a:pPr>
            <a:r>
              <a:rPr lang="en-US" sz="2100" b="1" i="0" u="none" strike="noStrike" cap="none">
                <a:solidFill>
                  <a:srgbClr val="1F1F1F"/>
                </a:solidFill>
                <a:latin typeface="Arial"/>
                <a:ea typeface="Arial"/>
                <a:cs typeface="Arial"/>
                <a:sym typeface="Arial"/>
              </a:rPr>
              <a:t>Inaugural Session</a:t>
            </a:r>
            <a:endParaRPr sz="1195" b="0" i="0" u="none" strike="noStrike" cap="none">
              <a:solidFill>
                <a:srgbClr val="000000"/>
              </a:solidFill>
              <a:latin typeface="Arial"/>
              <a:ea typeface="Arial"/>
              <a:cs typeface="Arial"/>
              <a:sym typeface="Arial"/>
            </a:endParaRPr>
          </a:p>
        </p:txBody>
      </p:sp>
      <p:sp>
        <p:nvSpPr>
          <p:cNvPr id="190" name="Google Shape;190;g3fb47bcf9b3_2_11"/>
          <p:cNvSpPr txBox="1"/>
          <p:nvPr/>
        </p:nvSpPr>
        <p:spPr>
          <a:xfrm>
            <a:off x="594360" y="1554480"/>
            <a:ext cx="3657600" cy="320100"/>
          </a:xfrm>
          <a:prstGeom prst="rect">
            <a:avLst/>
          </a:prstGeom>
          <a:noFill/>
          <a:ln>
            <a:noFill/>
          </a:ln>
        </p:spPr>
        <p:txBody>
          <a:bodyPr spcFirstLastPara="1" wrap="square" lIns="25400" tIns="25400" rIns="25400" bIns="25400"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en-US" sz="1500" b="1" i="0" u="none" strike="noStrike" cap="none">
                <a:solidFill>
                  <a:srgbClr val="1F1F1F"/>
                </a:solidFill>
                <a:latin typeface="Arial"/>
                <a:ea typeface="Arial"/>
                <a:cs typeface="Arial"/>
                <a:sym typeface="Arial"/>
              </a:rPr>
              <a:t>AGENDA COVERAGE</a:t>
            </a:r>
            <a:endParaRPr sz="1400" b="0" i="0" u="none" strike="noStrike" cap="none">
              <a:solidFill>
                <a:srgbClr val="000000"/>
              </a:solidFill>
              <a:latin typeface="Arial"/>
              <a:ea typeface="Arial"/>
              <a:cs typeface="Arial"/>
              <a:sym typeface="Arial"/>
            </a:endParaRPr>
          </a:p>
        </p:txBody>
      </p:sp>
      <p:sp>
        <p:nvSpPr>
          <p:cNvPr id="191" name="Google Shape;191;g3fb47bcf9b3_2_11"/>
          <p:cNvSpPr txBox="1"/>
          <p:nvPr/>
        </p:nvSpPr>
        <p:spPr>
          <a:xfrm>
            <a:off x="594360" y="1974427"/>
            <a:ext cx="10058400" cy="3931800"/>
          </a:xfrm>
          <a:prstGeom prst="rect">
            <a:avLst/>
          </a:prstGeom>
          <a:noFill/>
          <a:ln>
            <a:noFill/>
          </a:ln>
        </p:spPr>
        <p:txBody>
          <a:bodyPr spcFirstLastPara="1" wrap="square" lIns="25400" tIns="25400" rIns="25400" bIns="25400" anchor="t" anchorCtr="0">
            <a:noAutofit/>
          </a:bodyPr>
          <a:lstStyle/>
          <a:p>
            <a:pPr marL="457200" marR="0" lvl="0" indent="-323850" algn="l" rtl="0">
              <a:lnSpc>
                <a:spcPct val="150000"/>
              </a:lnSpc>
              <a:spcBef>
                <a:spcPts val="0"/>
              </a:spcBef>
              <a:spcAft>
                <a:spcPts val="0"/>
              </a:spcAft>
              <a:buClr>
                <a:srgbClr val="1F1F1F"/>
              </a:buClr>
              <a:buSzPts val="1500"/>
              <a:buFont typeface="Arial"/>
              <a:buChar char="●"/>
            </a:pPr>
            <a:r>
              <a:rPr lang="en-US" sz="1500">
                <a:solidFill>
                  <a:srgbClr val="1F1F1F"/>
                </a:solidFill>
              </a:rPr>
              <a:t>Lighting of Lamp &amp; Welcoming the Dignitaries &amp; Karmayogi Gaan</a:t>
            </a:r>
            <a:endParaRPr sz="1500">
              <a:solidFill>
                <a:srgbClr val="1F1F1F"/>
              </a:solidFill>
            </a:endParaRPr>
          </a:p>
          <a:p>
            <a:pPr marL="457200" marR="0" lvl="0" indent="-323850" algn="l" rtl="0">
              <a:lnSpc>
                <a:spcPct val="150000"/>
              </a:lnSpc>
              <a:spcBef>
                <a:spcPts val="0"/>
              </a:spcBef>
              <a:spcAft>
                <a:spcPts val="0"/>
              </a:spcAft>
              <a:buClr>
                <a:srgbClr val="1F1F1F"/>
              </a:buClr>
              <a:buSzPts val="1500"/>
              <a:buFont typeface="Arial"/>
              <a:buChar char="●"/>
            </a:pPr>
            <a:r>
              <a:rPr lang="en-US" sz="1500">
                <a:solidFill>
                  <a:srgbClr val="1F1F1F"/>
                </a:solidFill>
              </a:rPr>
              <a:t>Welcome Address by Dr. Alka Mittal, Member-Administration, Capacity Building Commission</a:t>
            </a:r>
            <a:endParaRPr sz="1500">
              <a:solidFill>
                <a:srgbClr val="1F1F1F"/>
              </a:solidFill>
            </a:endParaRPr>
          </a:p>
          <a:p>
            <a:pPr marL="457200" marR="0" lvl="0" indent="-323850" algn="l" rtl="0">
              <a:lnSpc>
                <a:spcPct val="150000"/>
              </a:lnSpc>
              <a:spcBef>
                <a:spcPts val="0"/>
              </a:spcBef>
              <a:spcAft>
                <a:spcPts val="0"/>
              </a:spcAft>
              <a:buClr>
                <a:srgbClr val="1F1F1F"/>
              </a:buClr>
              <a:buSzPts val="1500"/>
              <a:buFont typeface="Arial"/>
              <a:buChar char="●"/>
            </a:pPr>
            <a:r>
              <a:rPr lang="en-US" sz="1500">
                <a:solidFill>
                  <a:srgbClr val="1F1F1F"/>
                </a:solidFill>
              </a:rPr>
              <a:t>Address by Shri Peeyush Kumar, Principal Secretary, Planning &amp; Finance, Government of Andhra Pradesh</a:t>
            </a:r>
            <a:endParaRPr sz="1500">
              <a:solidFill>
                <a:srgbClr val="1F1F1F"/>
              </a:solidFill>
            </a:endParaRPr>
          </a:p>
          <a:p>
            <a:pPr marL="457200" marR="0" lvl="0" indent="-323850" algn="l" rtl="0">
              <a:lnSpc>
                <a:spcPct val="150000"/>
              </a:lnSpc>
              <a:spcBef>
                <a:spcPts val="0"/>
              </a:spcBef>
              <a:spcAft>
                <a:spcPts val="0"/>
              </a:spcAft>
              <a:buClr>
                <a:srgbClr val="1F1F1F"/>
              </a:buClr>
              <a:buSzPts val="1500"/>
              <a:buFont typeface="Arial"/>
              <a:buChar char="●"/>
            </a:pPr>
            <a:r>
              <a:rPr lang="en-US" sz="1500">
                <a:solidFill>
                  <a:srgbClr val="1F1F1F"/>
                </a:solidFill>
              </a:rPr>
              <a:t>Address by Shri G. Sai Prasad, Chief Secretary, Andhra Pradesh</a:t>
            </a:r>
            <a:endParaRPr sz="1500">
              <a:solidFill>
                <a:srgbClr val="1F1F1F"/>
              </a:solidFill>
            </a:endParaRPr>
          </a:p>
          <a:p>
            <a:pPr marL="457200" marR="0" lvl="0" indent="-323850" algn="l" rtl="0">
              <a:lnSpc>
                <a:spcPct val="150000"/>
              </a:lnSpc>
              <a:spcBef>
                <a:spcPts val="0"/>
              </a:spcBef>
              <a:spcAft>
                <a:spcPts val="0"/>
              </a:spcAft>
              <a:buClr>
                <a:srgbClr val="1F1F1F"/>
              </a:buClr>
              <a:buSzPts val="1500"/>
              <a:buFont typeface="Arial"/>
              <a:buChar char="●"/>
            </a:pPr>
            <a:r>
              <a:rPr lang="en-US" sz="1500">
                <a:solidFill>
                  <a:srgbClr val="1F1F1F"/>
                </a:solidFill>
              </a:rPr>
              <a:t>Address by Smt. S. Radha Chauhan, Chairperson, Capacity Building Commission</a:t>
            </a:r>
            <a:endParaRPr sz="1500">
              <a:solidFill>
                <a:srgbClr val="1F1F1F"/>
              </a:solidFill>
            </a:endParaRPr>
          </a:p>
          <a:p>
            <a:pPr marL="457200" marR="0" lvl="0" indent="-323850" algn="l" rtl="0">
              <a:lnSpc>
                <a:spcPct val="150000"/>
              </a:lnSpc>
              <a:spcBef>
                <a:spcPts val="0"/>
              </a:spcBef>
              <a:spcAft>
                <a:spcPts val="0"/>
              </a:spcAft>
              <a:buClr>
                <a:srgbClr val="1F1F1F"/>
              </a:buClr>
              <a:buSzPts val="1500"/>
              <a:buFont typeface="Arial"/>
              <a:buChar char="●"/>
            </a:pPr>
            <a:r>
              <a:rPr lang="en-US" sz="1500">
                <a:solidFill>
                  <a:srgbClr val="1F1F1F"/>
                </a:solidFill>
              </a:rPr>
              <a:t>Video on UNNATI</a:t>
            </a:r>
            <a:endParaRPr sz="1500">
              <a:solidFill>
                <a:srgbClr val="1F1F1F"/>
              </a:solidFill>
            </a:endParaRPr>
          </a:p>
          <a:p>
            <a:pPr marL="457200" marR="0" lvl="0" indent="-323850" algn="l" rtl="0">
              <a:lnSpc>
                <a:spcPct val="150000"/>
              </a:lnSpc>
              <a:spcBef>
                <a:spcPts val="0"/>
              </a:spcBef>
              <a:spcAft>
                <a:spcPts val="0"/>
              </a:spcAft>
              <a:buClr>
                <a:srgbClr val="1F1F1F"/>
              </a:buClr>
              <a:buSzPts val="1500"/>
              <a:buFont typeface="Arial"/>
              <a:buChar char="●"/>
            </a:pPr>
            <a:r>
              <a:rPr lang="en-US" sz="1500">
                <a:solidFill>
                  <a:srgbClr val="1F1F1F"/>
                </a:solidFill>
              </a:rPr>
              <a:t>State Felicitations</a:t>
            </a:r>
            <a:endParaRPr sz="1500">
              <a:solidFill>
                <a:srgbClr val="1F1F1F"/>
              </a:solidFill>
            </a:endParaRPr>
          </a:p>
          <a:p>
            <a:pPr marL="457200" marR="0" lvl="0" indent="-323850" algn="l" rtl="0">
              <a:lnSpc>
                <a:spcPct val="150000"/>
              </a:lnSpc>
              <a:spcBef>
                <a:spcPts val="0"/>
              </a:spcBef>
              <a:spcAft>
                <a:spcPts val="0"/>
              </a:spcAft>
              <a:buClr>
                <a:srgbClr val="1F1F1F"/>
              </a:buClr>
              <a:buSzPts val="1500"/>
              <a:buFont typeface="Arial"/>
              <a:buChar char="●"/>
            </a:pPr>
            <a:r>
              <a:rPr lang="en-US" sz="1500">
                <a:solidFill>
                  <a:srgbClr val="1F1F1F"/>
                </a:solidFill>
              </a:rPr>
              <a:t>Special address by Dr. Jitendra Singh, Minister of State for Ministry of Personnel, Public Grievances and Pensions, Government of India</a:t>
            </a:r>
            <a:endParaRPr sz="1500">
              <a:solidFill>
                <a:srgbClr val="1F1F1F"/>
              </a:solidFill>
            </a:endParaRPr>
          </a:p>
          <a:p>
            <a:pPr marL="457200" marR="0" lvl="0" indent="-323850" algn="l" rtl="0">
              <a:lnSpc>
                <a:spcPct val="150000"/>
              </a:lnSpc>
              <a:spcBef>
                <a:spcPts val="0"/>
              </a:spcBef>
              <a:spcAft>
                <a:spcPts val="0"/>
              </a:spcAft>
              <a:buClr>
                <a:srgbClr val="1F1F1F"/>
              </a:buClr>
              <a:buSzPts val="1500"/>
              <a:buFont typeface="Arial"/>
              <a:buChar char="●"/>
            </a:pPr>
            <a:r>
              <a:rPr lang="en-US" sz="1500">
                <a:solidFill>
                  <a:srgbClr val="1F1F1F"/>
                </a:solidFill>
              </a:rPr>
              <a:t>Inaugural address by Shri N. Chandrababu Naidu, Chief Minister, Andhra Pradesh</a:t>
            </a:r>
            <a:endParaRPr sz="1500">
              <a:solidFill>
                <a:srgbClr val="1F1F1F"/>
              </a:solidFill>
            </a:endParaRPr>
          </a:p>
          <a:p>
            <a:pPr marL="457200" marR="0" lvl="0" indent="-323850" algn="l" rtl="0">
              <a:lnSpc>
                <a:spcPct val="150000"/>
              </a:lnSpc>
              <a:spcBef>
                <a:spcPts val="0"/>
              </a:spcBef>
              <a:spcAft>
                <a:spcPts val="0"/>
              </a:spcAft>
              <a:buClr>
                <a:srgbClr val="1F1F1F"/>
              </a:buClr>
              <a:buSzPts val="1500"/>
              <a:buFont typeface="Arial"/>
              <a:buChar char="●"/>
            </a:pPr>
            <a:r>
              <a:rPr lang="en-US" sz="1500">
                <a:solidFill>
                  <a:srgbClr val="1F1F1F"/>
                </a:solidFill>
              </a:rPr>
              <a:t>Vote of Thanks</a:t>
            </a:r>
            <a:endParaRPr sz="1500">
              <a:solidFill>
                <a:srgbClr val="1F1F1F"/>
              </a:solidFill>
            </a:endParaRPr>
          </a:p>
          <a:p>
            <a:pPr marL="457200" marR="0" lvl="0" indent="-323850" algn="l" rtl="0">
              <a:lnSpc>
                <a:spcPct val="150000"/>
              </a:lnSpc>
              <a:spcBef>
                <a:spcPts val="0"/>
              </a:spcBef>
              <a:spcAft>
                <a:spcPts val="0"/>
              </a:spcAft>
              <a:buClr>
                <a:srgbClr val="1F1F1F"/>
              </a:buClr>
              <a:buSzPts val="1500"/>
              <a:buFont typeface="Arial"/>
              <a:buChar char="●"/>
            </a:pPr>
            <a:r>
              <a:rPr lang="en-US" sz="1500">
                <a:solidFill>
                  <a:srgbClr val="1F1F1F"/>
                </a:solidFill>
              </a:rPr>
              <a:t>Group Photograph</a:t>
            </a:r>
            <a:endParaRPr sz="1500">
              <a:solidFill>
                <a:srgbClr val="1F1F1F"/>
              </a:solidFill>
            </a:endParaRPr>
          </a:p>
          <a:p>
            <a:pPr marL="0" marR="0" lvl="0" indent="0" algn="l" rtl="0">
              <a:lnSpc>
                <a:spcPct val="150000"/>
              </a:lnSpc>
              <a:spcBef>
                <a:spcPts val="0"/>
              </a:spcBef>
              <a:spcAft>
                <a:spcPts val="0"/>
              </a:spcAft>
              <a:buNone/>
            </a:pPr>
            <a:endParaRPr sz="1500">
              <a:solidFill>
                <a:srgbClr val="1F1F1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Shape 195"/>
        <p:cNvGrpSpPr/>
        <p:nvPr/>
      </p:nvGrpSpPr>
      <p:grpSpPr>
        <a:xfrm>
          <a:off x="0" y="0"/>
          <a:ext cx="0" cy="0"/>
          <a:chOff x="0" y="0"/>
          <a:chExt cx="0" cy="0"/>
        </a:xfrm>
      </p:grpSpPr>
      <p:sp>
        <p:nvSpPr>
          <p:cNvPr id="196" name="Google Shape;196;h5a9e6ea33f4bf37c_4_0"/>
          <p:cNvSpPr txBox="1"/>
          <p:nvPr/>
        </p:nvSpPr>
        <p:spPr>
          <a:xfrm>
            <a:off x="697125" y="1174675"/>
            <a:ext cx="6266700" cy="996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200"/>
              <a:t>PLACEHOLDER: Karmayogi Gaan in Telugu</a:t>
            </a:r>
            <a:endParaRPr sz="22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bg>
      <p:bgPr>
        <a:solidFill>
          <a:schemeClr val="lt1"/>
        </a:solidFill>
        <a:effectLst/>
      </p:bgPr>
    </p:bg>
    <p:spTree>
      <p:nvGrpSpPr>
        <p:cNvPr id="1" name="Shape 201"/>
        <p:cNvGrpSpPr/>
        <p:nvPr/>
      </p:nvGrpSpPr>
      <p:grpSpPr>
        <a:xfrm>
          <a:off x="0" y="0"/>
          <a:ext cx="0" cy="0"/>
          <a:chOff x="0" y="0"/>
          <a:chExt cx="0" cy="0"/>
        </a:xfrm>
      </p:grpSpPr>
      <p:pic>
        <p:nvPicPr>
          <p:cNvPr id="202" name="Google Shape;202;h5a9e6ea33f4bf37c_4_46" descr="A white and orange cloud&#10;&#10;Description automatically generated"/>
          <p:cNvPicPr preferRelativeResize="0"/>
          <p:nvPr/>
        </p:nvPicPr>
        <p:blipFill rotWithShape="1">
          <a:blip r:embed="rId3">
            <a:alphaModFix amt="24000"/>
          </a:blip>
          <a:srcRect/>
          <a:stretch/>
        </p:blipFill>
        <p:spPr>
          <a:xfrm>
            <a:off x="1" y="0"/>
            <a:ext cx="12192000" cy="6858002"/>
          </a:xfrm>
          <a:prstGeom prst="rect">
            <a:avLst/>
          </a:prstGeom>
          <a:noFill/>
          <a:ln>
            <a:noFill/>
          </a:ln>
        </p:spPr>
      </p:pic>
      <p:sp>
        <p:nvSpPr>
          <p:cNvPr id="203" name="Google Shape;203;h5a9e6ea33f4bf37c_4_46"/>
          <p:cNvSpPr txBox="1"/>
          <p:nvPr/>
        </p:nvSpPr>
        <p:spPr>
          <a:xfrm>
            <a:off x="594360" y="3090295"/>
            <a:ext cx="9966900" cy="6774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900"/>
              <a:buFont typeface="Arial"/>
              <a:buNone/>
            </a:pPr>
            <a:r>
              <a:rPr lang="en-US" sz="3000" b="1">
                <a:solidFill>
                  <a:srgbClr val="1F3569"/>
                </a:solidFill>
              </a:rPr>
              <a:t>Karmayogi Gaan</a:t>
            </a:r>
            <a:endParaRPr sz="1900" b="0" i="0" u="none" strike="noStrike" cap="none">
              <a:solidFill>
                <a:srgbClr val="1F356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000"/>
              <a:buFont typeface="Arial"/>
              <a:buNone/>
            </a:pPr>
            <a:endParaRPr sz="1400" b="0" i="0" u="none" strike="noStrike" cap="none">
              <a:solidFill>
                <a:srgbClr val="1F3569"/>
              </a:solidFill>
              <a:latin typeface="Arial"/>
              <a:ea typeface="Arial"/>
              <a:cs typeface="Arial"/>
              <a:sym typeface="Arial"/>
            </a:endParaRPr>
          </a:p>
        </p:txBody>
      </p:sp>
      <p:pic>
        <p:nvPicPr>
          <p:cNvPr id="204" name="Google Shape;204;h5a9e6ea33f4bf37c_4_46" title="Krmayogi-logo_Final.png"/>
          <p:cNvPicPr preferRelativeResize="0"/>
          <p:nvPr/>
        </p:nvPicPr>
        <p:blipFill>
          <a:blip r:embed="rId4">
            <a:alphaModFix/>
          </a:blip>
          <a:stretch>
            <a:fillRect/>
          </a:stretch>
        </p:blipFill>
        <p:spPr>
          <a:xfrm>
            <a:off x="3575175" y="1787720"/>
            <a:ext cx="749700" cy="886191"/>
          </a:xfrm>
          <a:prstGeom prst="rect">
            <a:avLst/>
          </a:prstGeom>
          <a:noFill/>
          <a:ln>
            <a:noFill/>
          </a:ln>
        </p:spPr>
      </p:pic>
      <p:pic>
        <p:nvPicPr>
          <p:cNvPr id="205" name="Google Shape;205;h5a9e6ea33f4bf37c_4_46" title="sadhana_Shrinkhla2 (1).png"/>
          <p:cNvPicPr preferRelativeResize="0"/>
          <p:nvPr/>
        </p:nvPicPr>
        <p:blipFill>
          <a:blip r:embed="rId5">
            <a:alphaModFix/>
          </a:blip>
          <a:stretch>
            <a:fillRect/>
          </a:stretch>
        </p:blipFill>
        <p:spPr>
          <a:xfrm>
            <a:off x="594350" y="1904961"/>
            <a:ext cx="2873923" cy="566925"/>
          </a:xfrm>
          <a:prstGeom prst="rect">
            <a:avLst/>
          </a:prstGeom>
          <a:noFill/>
          <a:ln>
            <a:noFill/>
          </a:ln>
        </p:spPr>
      </p:pic>
      <p:pic>
        <p:nvPicPr>
          <p:cNvPr id="206" name="Google Shape;206;h5a9e6ea33f4bf37c_4_46" descr="A close up of a sign&#10;&#10;Description automatically generated"/>
          <p:cNvPicPr preferRelativeResize="0"/>
          <p:nvPr/>
        </p:nvPicPr>
        <p:blipFill rotWithShape="1">
          <a:blip r:embed="rId6">
            <a:alphaModFix/>
          </a:blip>
          <a:srcRect/>
          <a:stretch/>
        </p:blipFill>
        <p:spPr>
          <a:xfrm>
            <a:off x="153075" y="95625"/>
            <a:ext cx="1917167" cy="461700"/>
          </a:xfrm>
          <a:prstGeom prst="rect">
            <a:avLst/>
          </a:prstGeom>
          <a:noFill/>
          <a:ln>
            <a:noFill/>
          </a:ln>
        </p:spPr>
      </p:pic>
      <p:pic>
        <p:nvPicPr>
          <p:cNvPr id="207" name="Google Shape;207;h5a9e6ea33f4bf37c_4_46" title="karmayogiLogo.png"/>
          <p:cNvPicPr preferRelativeResize="0"/>
          <p:nvPr/>
        </p:nvPicPr>
        <p:blipFill>
          <a:blip r:embed="rId7">
            <a:alphaModFix/>
          </a:blip>
          <a:stretch>
            <a:fillRect/>
          </a:stretch>
        </p:blipFill>
        <p:spPr>
          <a:xfrm>
            <a:off x="10180450" y="95625"/>
            <a:ext cx="1865001" cy="461700"/>
          </a:xfrm>
          <a:prstGeom prst="rect">
            <a:avLst/>
          </a:prstGeom>
          <a:noFill/>
          <a:ln>
            <a:noFill/>
          </a:ln>
        </p:spPr>
      </p:pic>
      <p:pic>
        <p:nvPicPr>
          <p:cNvPr id="208" name="Google Shape;208;h5a9e6ea33f4bf37c_4_46" title="Unnati logo.png"/>
          <p:cNvPicPr preferRelativeResize="0"/>
          <p:nvPr/>
        </p:nvPicPr>
        <p:blipFill>
          <a:blip r:embed="rId8">
            <a:alphaModFix/>
          </a:blip>
          <a:stretch>
            <a:fillRect/>
          </a:stretch>
        </p:blipFill>
        <p:spPr>
          <a:xfrm>
            <a:off x="5466000" y="28049"/>
            <a:ext cx="1267825" cy="5806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Shape 213"/>
        <p:cNvGrpSpPr/>
        <p:nvPr/>
      </p:nvGrpSpPr>
      <p:grpSpPr>
        <a:xfrm>
          <a:off x="0" y="0"/>
          <a:ext cx="0" cy="0"/>
          <a:chOff x="0" y="0"/>
          <a:chExt cx="0" cy="0"/>
        </a:xfrm>
      </p:grpSpPr>
      <p:sp>
        <p:nvSpPr>
          <p:cNvPr id="214" name="Google Shape;214;h5a9e6ea33f4bf37c_4_104"/>
          <p:cNvSpPr/>
          <p:nvPr/>
        </p:nvSpPr>
        <p:spPr>
          <a:xfrm>
            <a:off x="0" y="0"/>
            <a:ext cx="12191700" cy="63900"/>
          </a:xfrm>
          <a:prstGeom prst="rect">
            <a:avLst/>
          </a:prstGeom>
          <a:solidFill>
            <a:srgbClr val="E86C2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15" name="Google Shape;215;h5a9e6ea33f4bf37c_4_104"/>
          <p:cNvSpPr txBox="1"/>
          <p:nvPr/>
        </p:nvSpPr>
        <p:spPr>
          <a:xfrm>
            <a:off x="11292840" y="6492240"/>
            <a:ext cx="384000" cy="2001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700"/>
              <a:buFont typeface="Arial"/>
              <a:buNone/>
            </a:pPr>
            <a:r>
              <a:rPr lang="en-US" sz="700" b="0" i="0" u="none" strike="noStrike" cap="none">
                <a:solidFill>
                  <a:srgbClr val="646C74"/>
                </a:solidFill>
                <a:latin typeface="Arial"/>
                <a:ea typeface="Arial"/>
                <a:cs typeface="Arial"/>
                <a:sym typeface="Arial"/>
              </a:rPr>
              <a:t>1</a:t>
            </a:r>
            <a:endParaRPr sz="1400" b="0" i="0" u="none" strike="noStrike" cap="none">
              <a:solidFill>
                <a:srgbClr val="000000"/>
              </a:solidFill>
              <a:latin typeface="Arial"/>
              <a:ea typeface="Arial"/>
              <a:cs typeface="Arial"/>
              <a:sym typeface="Arial"/>
            </a:endParaRPr>
          </a:p>
        </p:txBody>
      </p:sp>
      <p:sp>
        <p:nvSpPr>
          <p:cNvPr id="216" name="Google Shape;216;h5a9e6ea33f4bf37c_4_104"/>
          <p:cNvSpPr/>
          <p:nvPr/>
        </p:nvSpPr>
        <p:spPr>
          <a:xfrm>
            <a:off x="658368" y="2244993"/>
            <a:ext cx="749700" cy="54900"/>
          </a:xfrm>
          <a:prstGeom prst="rect">
            <a:avLst/>
          </a:prstGeom>
          <a:solidFill>
            <a:srgbClr val="E86C2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17" name="Google Shape;217;h5a9e6ea33f4bf37c_4_104"/>
          <p:cNvSpPr txBox="1"/>
          <p:nvPr/>
        </p:nvSpPr>
        <p:spPr>
          <a:xfrm>
            <a:off x="658368" y="3744609"/>
            <a:ext cx="8778300" cy="841200"/>
          </a:xfrm>
          <a:prstGeom prst="rect">
            <a:avLst/>
          </a:prstGeom>
          <a:noFill/>
          <a:ln>
            <a:noFill/>
          </a:ln>
        </p:spPr>
        <p:txBody>
          <a:bodyPr spcFirstLastPara="1" wrap="square" lIns="0" tIns="0" rIns="0" bIns="0" anchor="t" anchorCtr="0">
            <a:norm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rgbClr val="073763"/>
                </a:solidFill>
                <a:latin typeface="Inter"/>
                <a:ea typeface="Inter"/>
                <a:cs typeface="Inter"/>
                <a:sym typeface="Inter"/>
              </a:rPr>
              <a:t>Regional Workshop</a:t>
            </a:r>
            <a:br>
              <a:rPr lang="en-US" sz="2200" b="1">
                <a:solidFill>
                  <a:srgbClr val="073763"/>
                </a:solidFill>
                <a:latin typeface="Inter"/>
                <a:ea typeface="Inter"/>
                <a:cs typeface="Inter"/>
                <a:sym typeface="Inter"/>
              </a:rPr>
            </a:br>
            <a:r>
              <a:rPr lang="en-US" sz="2200" b="1" i="1">
                <a:solidFill>
                  <a:srgbClr val="073763"/>
                </a:solidFill>
                <a:latin typeface="Inter"/>
                <a:ea typeface="Inter"/>
                <a:cs typeface="Inter"/>
                <a:sym typeface="Inter"/>
              </a:rPr>
              <a:t>From Training Institutions to Capacity Building Institutions</a:t>
            </a:r>
            <a:endParaRPr sz="2200" b="1" i="1">
              <a:solidFill>
                <a:srgbClr val="073763"/>
              </a:solidFill>
              <a:latin typeface="Inter"/>
              <a:ea typeface="Inter"/>
              <a:cs typeface="Inter"/>
              <a:sym typeface="Inter"/>
            </a:endParaRPr>
          </a:p>
        </p:txBody>
      </p:sp>
      <p:sp>
        <p:nvSpPr>
          <p:cNvPr id="218" name="Google Shape;218;h5a9e6ea33f4bf37c_4_104"/>
          <p:cNvSpPr txBox="1"/>
          <p:nvPr/>
        </p:nvSpPr>
        <p:spPr>
          <a:xfrm>
            <a:off x="658368" y="4933329"/>
            <a:ext cx="7315200" cy="292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i="0" u="none" strike="noStrike" cap="none">
                <a:solidFill>
                  <a:srgbClr val="1F1F1F"/>
                </a:solidFill>
                <a:latin typeface="Inter"/>
                <a:ea typeface="Inter"/>
                <a:cs typeface="Inter"/>
                <a:sym typeface="Inter"/>
              </a:rPr>
              <a:t>Vijayawada, AP </a:t>
            </a:r>
            <a:endParaRPr>
              <a:solidFill>
                <a:srgbClr val="1F1F1F"/>
              </a:solidFill>
              <a:latin typeface="Inter"/>
              <a:ea typeface="Inter"/>
              <a:cs typeface="Inter"/>
              <a:sym typeface="Inter"/>
            </a:endParaRPr>
          </a:p>
          <a:p>
            <a:pPr marL="0" marR="0" lvl="0" indent="0" algn="l" rtl="0">
              <a:lnSpc>
                <a:spcPct val="100000"/>
              </a:lnSpc>
              <a:spcBef>
                <a:spcPts val="0"/>
              </a:spcBef>
              <a:spcAft>
                <a:spcPts val="0"/>
              </a:spcAft>
              <a:buClr>
                <a:srgbClr val="000000"/>
              </a:buClr>
              <a:buSzPts val="1600"/>
              <a:buFont typeface="Arial"/>
              <a:buNone/>
            </a:pPr>
            <a:endParaRPr>
              <a:solidFill>
                <a:srgbClr val="1F1F1F"/>
              </a:solidFill>
              <a:latin typeface="Inter"/>
              <a:ea typeface="Inter"/>
              <a:cs typeface="Inter"/>
              <a:sym typeface="Inter"/>
            </a:endParaRPr>
          </a:p>
          <a:p>
            <a:pPr marL="0" marR="0" lvl="0" indent="0" algn="l" rtl="0">
              <a:lnSpc>
                <a:spcPct val="100000"/>
              </a:lnSpc>
              <a:spcBef>
                <a:spcPts val="0"/>
              </a:spcBef>
              <a:spcAft>
                <a:spcPts val="0"/>
              </a:spcAft>
              <a:buClr>
                <a:srgbClr val="000000"/>
              </a:buClr>
              <a:buSzPts val="1600"/>
              <a:buFont typeface="Arial"/>
              <a:buNone/>
            </a:pPr>
            <a:r>
              <a:rPr lang="en-US" i="1" u="none" strike="noStrike" cap="none">
                <a:solidFill>
                  <a:srgbClr val="1F1F1F"/>
                </a:solidFill>
                <a:latin typeface="Inter"/>
                <a:ea typeface="Inter"/>
                <a:cs typeface="Inter"/>
                <a:sym typeface="Inter"/>
              </a:rPr>
              <a:t>September 29</a:t>
            </a:r>
            <a:r>
              <a:rPr lang="en-US" i="1">
                <a:solidFill>
                  <a:srgbClr val="1F1F1F"/>
                </a:solidFill>
                <a:latin typeface="Inter"/>
                <a:ea typeface="Inter"/>
                <a:cs typeface="Inter"/>
                <a:sym typeface="Inter"/>
              </a:rPr>
              <a:t> and </a:t>
            </a:r>
            <a:r>
              <a:rPr lang="en-US" i="1" u="none" strike="noStrike" cap="none">
                <a:solidFill>
                  <a:srgbClr val="1F1F1F"/>
                </a:solidFill>
                <a:latin typeface="Inter"/>
                <a:ea typeface="Inter"/>
                <a:cs typeface="Inter"/>
                <a:sym typeface="Inter"/>
              </a:rPr>
              <a:t>30, 2026</a:t>
            </a:r>
            <a:endParaRPr i="1" u="none" strike="noStrike" cap="none">
              <a:solidFill>
                <a:srgbClr val="000000"/>
              </a:solidFill>
              <a:latin typeface="Inter"/>
              <a:ea typeface="Inter"/>
              <a:cs typeface="Inter"/>
              <a:sym typeface="Inter"/>
            </a:endParaRPr>
          </a:p>
        </p:txBody>
      </p:sp>
      <p:pic>
        <p:nvPicPr>
          <p:cNvPr id="219" name="Google Shape;219;h5a9e6ea33f4bf37c_4_104" descr="A close up of a sign&#10;&#10;Description automatically generated"/>
          <p:cNvPicPr preferRelativeResize="0"/>
          <p:nvPr/>
        </p:nvPicPr>
        <p:blipFill rotWithShape="1">
          <a:blip r:embed="rId3">
            <a:alphaModFix/>
          </a:blip>
          <a:srcRect/>
          <a:stretch/>
        </p:blipFill>
        <p:spPr>
          <a:xfrm>
            <a:off x="171690" y="189671"/>
            <a:ext cx="2372368" cy="571315"/>
          </a:xfrm>
          <a:prstGeom prst="rect">
            <a:avLst/>
          </a:prstGeom>
          <a:noFill/>
          <a:ln>
            <a:noFill/>
          </a:ln>
        </p:spPr>
      </p:pic>
      <p:pic>
        <p:nvPicPr>
          <p:cNvPr id="220" name="Google Shape;220;h5a9e6ea33f4bf37c_4_104" title="Krmayogi-logo_Final.png"/>
          <p:cNvPicPr preferRelativeResize="0"/>
          <p:nvPr/>
        </p:nvPicPr>
        <p:blipFill>
          <a:blip r:embed="rId4">
            <a:alphaModFix/>
          </a:blip>
          <a:stretch>
            <a:fillRect/>
          </a:stretch>
        </p:blipFill>
        <p:spPr>
          <a:xfrm>
            <a:off x="3639200" y="2544745"/>
            <a:ext cx="749700" cy="886191"/>
          </a:xfrm>
          <a:prstGeom prst="rect">
            <a:avLst/>
          </a:prstGeom>
          <a:noFill/>
          <a:ln>
            <a:noFill/>
          </a:ln>
        </p:spPr>
      </p:pic>
      <p:pic>
        <p:nvPicPr>
          <p:cNvPr id="221" name="Google Shape;221;h5a9e6ea33f4bf37c_4_104" title="karmayogiLogo.png"/>
          <p:cNvPicPr preferRelativeResize="0"/>
          <p:nvPr/>
        </p:nvPicPr>
        <p:blipFill>
          <a:blip r:embed="rId5">
            <a:alphaModFix/>
          </a:blip>
          <a:stretch>
            <a:fillRect/>
          </a:stretch>
        </p:blipFill>
        <p:spPr>
          <a:xfrm>
            <a:off x="9730925" y="166172"/>
            <a:ext cx="2290058" cy="566925"/>
          </a:xfrm>
          <a:prstGeom prst="rect">
            <a:avLst/>
          </a:prstGeom>
          <a:noFill/>
          <a:ln>
            <a:noFill/>
          </a:ln>
        </p:spPr>
      </p:pic>
      <p:pic>
        <p:nvPicPr>
          <p:cNvPr id="222" name="Google Shape;222;h5a9e6ea33f4bf37c_4_104" title="sadhana_Shrinkhla2 (1).png"/>
          <p:cNvPicPr preferRelativeResize="0"/>
          <p:nvPr/>
        </p:nvPicPr>
        <p:blipFill>
          <a:blip r:embed="rId6">
            <a:alphaModFix/>
          </a:blip>
          <a:stretch>
            <a:fillRect/>
          </a:stretch>
        </p:blipFill>
        <p:spPr>
          <a:xfrm>
            <a:off x="658375" y="2661986"/>
            <a:ext cx="2873923" cy="566925"/>
          </a:xfrm>
          <a:prstGeom prst="rect">
            <a:avLst/>
          </a:prstGeom>
          <a:noFill/>
          <a:ln>
            <a:noFill/>
          </a:ln>
        </p:spPr>
      </p:pic>
      <p:pic>
        <p:nvPicPr>
          <p:cNvPr id="223" name="Google Shape;223;h5a9e6ea33f4bf37c_4_104" title="Unnati logo.png"/>
          <p:cNvPicPr preferRelativeResize="0"/>
          <p:nvPr/>
        </p:nvPicPr>
        <p:blipFill>
          <a:blip r:embed="rId7">
            <a:alphaModFix/>
          </a:blip>
          <a:stretch>
            <a:fillRect/>
          </a:stretch>
        </p:blipFill>
        <p:spPr>
          <a:xfrm>
            <a:off x="5466000" y="102231"/>
            <a:ext cx="1359475" cy="6226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bg>
      <p:bgPr>
        <a:solidFill>
          <a:schemeClr val="lt1"/>
        </a:solidFill>
        <a:effectLst/>
      </p:bgPr>
    </p:bg>
    <p:spTree>
      <p:nvGrpSpPr>
        <p:cNvPr id="1" name="Shape 228"/>
        <p:cNvGrpSpPr/>
        <p:nvPr/>
      </p:nvGrpSpPr>
      <p:grpSpPr>
        <a:xfrm>
          <a:off x="0" y="0"/>
          <a:ext cx="0" cy="0"/>
          <a:chOff x="0" y="0"/>
          <a:chExt cx="0" cy="0"/>
        </a:xfrm>
      </p:grpSpPr>
      <p:pic>
        <p:nvPicPr>
          <p:cNvPr id="229" name="Google Shape;229;h5a9e6ea33f4bf37c_4_93" descr="A white and orange cloud&#10;&#10;Description automatically generated"/>
          <p:cNvPicPr preferRelativeResize="0"/>
          <p:nvPr/>
        </p:nvPicPr>
        <p:blipFill rotWithShape="1">
          <a:blip r:embed="rId3">
            <a:alphaModFix amt="24000"/>
          </a:blip>
          <a:srcRect/>
          <a:stretch/>
        </p:blipFill>
        <p:spPr>
          <a:xfrm>
            <a:off x="1" y="0"/>
            <a:ext cx="12192000" cy="6858002"/>
          </a:xfrm>
          <a:prstGeom prst="rect">
            <a:avLst/>
          </a:prstGeom>
          <a:noFill/>
          <a:ln>
            <a:noFill/>
          </a:ln>
        </p:spPr>
      </p:pic>
      <p:sp>
        <p:nvSpPr>
          <p:cNvPr id="230" name="Google Shape;230;h5a9e6ea33f4bf37c_4_93"/>
          <p:cNvSpPr txBox="1"/>
          <p:nvPr/>
        </p:nvSpPr>
        <p:spPr>
          <a:xfrm>
            <a:off x="594360" y="3090295"/>
            <a:ext cx="9966900" cy="6774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900"/>
              <a:buFont typeface="Arial"/>
              <a:buNone/>
            </a:pPr>
            <a:r>
              <a:rPr lang="en-US" sz="3000" b="1">
                <a:solidFill>
                  <a:srgbClr val="1F3569"/>
                </a:solidFill>
              </a:rPr>
              <a:t>State Felicitations</a:t>
            </a:r>
            <a:endParaRPr sz="1900" b="0" i="0" u="none" strike="noStrike" cap="none">
              <a:solidFill>
                <a:srgbClr val="1F356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000"/>
              <a:buFont typeface="Arial"/>
              <a:buNone/>
            </a:pPr>
            <a:endParaRPr sz="1400" b="0" i="0" u="none" strike="noStrike" cap="none">
              <a:solidFill>
                <a:srgbClr val="1F3569"/>
              </a:solidFill>
              <a:latin typeface="Arial"/>
              <a:ea typeface="Arial"/>
              <a:cs typeface="Arial"/>
              <a:sym typeface="Arial"/>
            </a:endParaRPr>
          </a:p>
        </p:txBody>
      </p:sp>
      <p:pic>
        <p:nvPicPr>
          <p:cNvPr id="231" name="Google Shape;231;h5a9e6ea33f4bf37c_4_93" title="Krmayogi-logo_Final.png"/>
          <p:cNvPicPr preferRelativeResize="0"/>
          <p:nvPr/>
        </p:nvPicPr>
        <p:blipFill>
          <a:blip r:embed="rId4">
            <a:alphaModFix/>
          </a:blip>
          <a:stretch>
            <a:fillRect/>
          </a:stretch>
        </p:blipFill>
        <p:spPr>
          <a:xfrm>
            <a:off x="3575175" y="1787720"/>
            <a:ext cx="749700" cy="886191"/>
          </a:xfrm>
          <a:prstGeom prst="rect">
            <a:avLst/>
          </a:prstGeom>
          <a:noFill/>
          <a:ln>
            <a:noFill/>
          </a:ln>
        </p:spPr>
      </p:pic>
      <p:pic>
        <p:nvPicPr>
          <p:cNvPr id="232" name="Google Shape;232;h5a9e6ea33f4bf37c_4_93" title="sadhana_Shrinkhla2 (1).png"/>
          <p:cNvPicPr preferRelativeResize="0"/>
          <p:nvPr/>
        </p:nvPicPr>
        <p:blipFill>
          <a:blip r:embed="rId5">
            <a:alphaModFix/>
          </a:blip>
          <a:stretch>
            <a:fillRect/>
          </a:stretch>
        </p:blipFill>
        <p:spPr>
          <a:xfrm>
            <a:off x="594350" y="1904961"/>
            <a:ext cx="2873923" cy="566925"/>
          </a:xfrm>
          <a:prstGeom prst="rect">
            <a:avLst/>
          </a:prstGeom>
          <a:noFill/>
          <a:ln>
            <a:noFill/>
          </a:ln>
        </p:spPr>
      </p:pic>
      <p:pic>
        <p:nvPicPr>
          <p:cNvPr id="233" name="Google Shape;233;h5a9e6ea33f4bf37c_4_93" descr="A close up of a sign&#10;&#10;Description automatically generated"/>
          <p:cNvPicPr preferRelativeResize="0"/>
          <p:nvPr/>
        </p:nvPicPr>
        <p:blipFill rotWithShape="1">
          <a:blip r:embed="rId6">
            <a:alphaModFix/>
          </a:blip>
          <a:srcRect/>
          <a:stretch/>
        </p:blipFill>
        <p:spPr>
          <a:xfrm>
            <a:off x="153075" y="95625"/>
            <a:ext cx="1917167" cy="461700"/>
          </a:xfrm>
          <a:prstGeom prst="rect">
            <a:avLst/>
          </a:prstGeom>
          <a:noFill/>
          <a:ln>
            <a:noFill/>
          </a:ln>
        </p:spPr>
      </p:pic>
      <p:pic>
        <p:nvPicPr>
          <p:cNvPr id="234" name="Google Shape;234;h5a9e6ea33f4bf37c_4_93" title="karmayogiLogo.png"/>
          <p:cNvPicPr preferRelativeResize="0"/>
          <p:nvPr/>
        </p:nvPicPr>
        <p:blipFill>
          <a:blip r:embed="rId7">
            <a:alphaModFix/>
          </a:blip>
          <a:stretch>
            <a:fillRect/>
          </a:stretch>
        </p:blipFill>
        <p:spPr>
          <a:xfrm>
            <a:off x="10180450" y="95625"/>
            <a:ext cx="1865001" cy="461700"/>
          </a:xfrm>
          <a:prstGeom prst="rect">
            <a:avLst/>
          </a:prstGeom>
          <a:noFill/>
          <a:ln>
            <a:noFill/>
          </a:ln>
        </p:spPr>
      </p:pic>
      <p:pic>
        <p:nvPicPr>
          <p:cNvPr id="235" name="Google Shape;235;h5a9e6ea33f4bf37c_4_93" title="Unnati logo.png"/>
          <p:cNvPicPr preferRelativeResize="0"/>
          <p:nvPr/>
        </p:nvPicPr>
        <p:blipFill>
          <a:blip r:embed="rId8">
            <a:alphaModFix/>
          </a:blip>
          <a:stretch>
            <a:fillRect/>
          </a:stretch>
        </p:blipFill>
        <p:spPr>
          <a:xfrm>
            <a:off x="5466000" y="28049"/>
            <a:ext cx="1267825" cy="5806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bg>
      <p:bgPr>
        <a:solidFill>
          <a:schemeClr val="lt1"/>
        </a:solidFill>
        <a:effectLst/>
      </p:bgPr>
    </p:bg>
    <p:spTree>
      <p:nvGrpSpPr>
        <p:cNvPr id="1" name="Shape 240"/>
        <p:cNvGrpSpPr/>
        <p:nvPr/>
      </p:nvGrpSpPr>
      <p:grpSpPr>
        <a:xfrm>
          <a:off x="0" y="0"/>
          <a:ext cx="0" cy="0"/>
          <a:chOff x="0" y="0"/>
          <a:chExt cx="0" cy="0"/>
        </a:xfrm>
      </p:grpSpPr>
      <p:pic>
        <p:nvPicPr>
          <p:cNvPr id="241" name="Google Shape;241;h5a9e6ea33f4bf37c_4_118" descr="A white and orange cloud&#10;&#10;Description automatically generated"/>
          <p:cNvPicPr preferRelativeResize="0"/>
          <p:nvPr/>
        </p:nvPicPr>
        <p:blipFill rotWithShape="1">
          <a:blip r:embed="rId3">
            <a:alphaModFix amt="24000"/>
          </a:blip>
          <a:srcRect/>
          <a:stretch/>
        </p:blipFill>
        <p:spPr>
          <a:xfrm>
            <a:off x="1" y="0"/>
            <a:ext cx="12192000" cy="6858002"/>
          </a:xfrm>
          <a:prstGeom prst="rect">
            <a:avLst/>
          </a:prstGeom>
          <a:noFill/>
          <a:ln>
            <a:noFill/>
          </a:ln>
        </p:spPr>
      </p:pic>
      <p:sp>
        <p:nvSpPr>
          <p:cNvPr id="242" name="Google Shape;242;h5a9e6ea33f4bf37c_4_118"/>
          <p:cNvSpPr txBox="1"/>
          <p:nvPr/>
        </p:nvSpPr>
        <p:spPr>
          <a:xfrm>
            <a:off x="3798749" y="4536375"/>
            <a:ext cx="4594500" cy="6312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900"/>
              <a:buFont typeface="Arial"/>
              <a:buNone/>
            </a:pPr>
            <a:r>
              <a:rPr lang="en-US" sz="4100" b="1">
                <a:solidFill>
                  <a:srgbClr val="1F3569"/>
                </a:solidFill>
              </a:rPr>
              <a:t>Andhra Pradesh</a:t>
            </a:r>
            <a:endParaRPr sz="2500" b="0" i="0" u="none" strike="noStrike" cap="none">
              <a:solidFill>
                <a:srgbClr val="1F3569"/>
              </a:solidFill>
              <a:latin typeface="Arial"/>
              <a:ea typeface="Arial"/>
              <a:cs typeface="Arial"/>
              <a:sym typeface="Arial"/>
            </a:endParaRPr>
          </a:p>
        </p:txBody>
      </p:sp>
      <p:pic>
        <p:nvPicPr>
          <p:cNvPr id="243" name="Google Shape;243;h5a9e6ea33f4bf37c_4_118" title="Krmayogi-logo_Final.png"/>
          <p:cNvPicPr preferRelativeResize="0"/>
          <p:nvPr/>
        </p:nvPicPr>
        <p:blipFill>
          <a:blip r:embed="rId4">
            <a:alphaModFix/>
          </a:blip>
          <a:stretch>
            <a:fillRect/>
          </a:stretch>
        </p:blipFill>
        <p:spPr>
          <a:xfrm>
            <a:off x="7433424" y="1373998"/>
            <a:ext cx="898790" cy="1062423"/>
          </a:xfrm>
          <a:prstGeom prst="rect">
            <a:avLst/>
          </a:prstGeom>
          <a:noFill/>
          <a:ln>
            <a:noFill/>
          </a:ln>
        </p:spPr>
      </p:pic>
      <p:pic>
        <p:nvPicPr>
          <p:cNvPr id="244" name="Google Shape;244;h5a9e6ea33f4bf37c_4_118" title="sadhana_Shrinkhla2 (1).png"/>
          <p:cNvPicPr preferRelativeResize="0"/>
          <p:nvPr/>
        </p:nvPicPr>
        <p:blipFill>
          <a:blip r:embed="rId5">
            <a:alphaModFix/>
          </a:blip>
          <a:stretch>
            <a:fillRect/>
          </a:stretch>
        </p:blipFill>
        <p:spPr>
          <a:xfrm>
            <a:off x="3859789" y="1514556"/>
            <a:ext cx="3445448" cy="679667"/>
          </a:xfrm>
          <a:prstGeom prst="rect">
            <a:avLst/>
          </a:prstGeom>
          <a:noFill/>
          <a:ln>
            <a:noFill/>
          </a:ln>
        </p:spPr>
      </p:pic>
      <p:pic>
        <p:nvPicPr>
          <p:cNvPr id="245" name="Google Shape;245;h5a9e6ea33f4bf37c_4_118" descr="A close up of a sign&#10;&#10;Description automatically generated"/>
          <p:cNvPicPr preferRelativeResize="0"/>
          <p:nvPr/>
        </p:nvPicPr>
        <p:blipFill rotWithShape="1">
          <a:blip r:embed="rId6">
            <a:alphaModFix/>
          </a:blip>
          <a:srcRect/>
          <a:stretch/>
        </p:blipFill>
        <p:spPr>
          <a:xfrm>
            <a:off x="153075" y="95625"/>
            <a:ext cx="1917167" cy="461700"/>
          </a:xfrm>
          <a:prstGeom prst="rect">
            <a:avLst/>
          </a:prstGeom>
          <a:noFill/>
          <a:ln>
            <a:noFill/>
          </a:ln>
        </p:spPr>
      </p:pic>
      <p:pic>
        <p:nvPicPr>
          <p:cNvPr id="246" name="Google Shape;246;h5a9e6ea33f4bf37c_4_118" title="karmayogiLogo.png"/>
          <p:cNvPicPr preferRelativeResize="0"/>
          <p:nvPr/>
        </p:nvPicPr>
        <p:blipFill>
          <a:blip r:embed="rId7">
            <a:alphaModFix/>
          </a:blip>
          <a:stretch>
            <a:fillRect/>
          </a:stretch>
        </p:blipFill>
        <p:spPr>
          <a:xfrm>
            <a:off x="10180450" y="95625"/>
            <a:ext cx="1865001" cy="461700"/>
          </a:xfrm>
          <a:prstGeom prst="rect">
            <a:avLst/>
          </a:prstGeom>
          <a:noFill/>
          <a:ln>
            <a:noFill/>
          </a:ln>
        </p:spPr>
      </p:pic>
      <p:pic>
        <p:nvPicPr>
          <p:cNvPr id="247" name="Google Shape;247;h5a9e6ea33f4bf37c_4_118" title="Unnati logo.png"/>
          <p:cNvPicPr preferRelativeResize="0"/>
          <p:nvPr/>
        </p:nvPicPr>
        <p:blipFill>
          <a:blip r:embed="rId8">
            <a:alphaModFix/>
          </a:blip>
          <a:stretch>
            <a:fillRect/>
          </a:stretch>
        </p:blipFill>
        <p:spPr>
          <a:xfrm>
            <a:off x="5480844" y="28049"/>
            <a:ext cx="1267825" cy="580650"/>
          </a:xfrm>
          <a:prstGeom prst="rect">
            <a:avLst/>
          </a:prstGeom>
          <a:noFill/>
          <a:ln>
            <a:noFill/>
          </a:ln>
        </p:spPr>
      </p:pic>
      <p:pic>
        <p:nvPicPr>
          <p:cNvPr id="248" name="Google Shape;248;h5a9e6ea33f4bf37c_4_118"/>
          <p:cNvPicPr preferRelativeResize="0"/>
          <p:nvPr/>
        </p:nvPicPr>
        <p:blipFill>
          <a:blip r:embed="rId9">
            <a:alphaModFix/>
          </a:blip>
          <a:stretch>
            <a:fillRect/>
          </a:stretch>
        </p:blipFill>
        <p:spPr>
          <a:xfrm>
            <a:off x="4988613" y="2257913"/>
            <a:ext cx="2214775" cy="22147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bg>
      <p:bgPr>
        <a:solidFill>
          <a:schemeClr val="lt1"/>
        </a:solidFill>
        <a:effectLst/>
      </p:bgPr>
    </p:bg>
    <p:spTree>
      <p:nvGrpSpPr>
        <p:cNvPr id="1" name="Shape 253"/>
        <p:cNvGrpSpPr/>
        <p:nvPr/>
      </p:nvGrpSpPr>
      <p:grpSpPr>
        <a:xfrm>
          <a:off x="0" y="0"/>
          <a:ext cx="0" cy="0"/>
          <a:chOff x="0" y="0"/>
          <a:chExt cx="0" cy="0"/>
        </a:xfrm>
      </p:grpSpPr>
      <p:pic>
        <p:nvPicPr>
          <p:cNvPr id="254" name="Google Shape;254;h5a9e6ea33f4bf37c_4_154" descr="A white and orange cloud&#10;&#10;Description automatically generated"/>
          <p:cNvPicPr preferRelativeResize="0"/>
          <p:nvPr/>
        </p:nvPicPr>
        <p:blipFill rotWithShape="1">
          <a:blip r:embed="rId3">
            <a:alphaModFix amt="24000"/>
          </a:blip>
          <a:srcRect/>
          <a:stretch/>
        </p:blipFill>
        <p:spPr>
          <a:xfrm>
            <a:off x="1" y="0"/>
            <a:ext cx="12192000" cy="6858002"/>
          </a:xfrm>
          <a:prstGeom prst="rect">
            <a:avLst/>
          </a:prstGeom>
          <a:noFill/>
          <a:ln>
            <a:noFill/>
          </a:ln>
        </p:spPr>
      </p:pic>
      <p:sp>
        <p:nvSpPr>
          <p:cNvPr id="255" name="Google Shape;255;h5a9e6ea33f4bf37c_4_154"/>
          <p:cNvSpPr txBox="1"/>
          <p:nvPr/>
        </p:nvSpPr>
        <p:spPr>
          <a:xfrm>
            <a:off x="3798749" y="4536375"/>
            <a:ext cx="4594500" cy="6312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900"/>
              <a:buFont typeface="Arial"/>
              <a:buNone/>
            </a:pPr>
            <a:r>
              <a:rPr lang="en-US" sz="4100" b="1">
                <a:solidFill>
                  <a:srgbClr val="1F3569"/>
                </a:solidFill>
              </a:rPr>
              <a:t>Karnataka</a:t>
            </a:r>
            <a:endParaRPr sz="2500" b="0" i="0" u="none" strike="noStrike" cap="none">
              <a:solidFill>
                <a:srgbClr val="1F3569"/>
              </a:solidFill>
              <a:latin typeface="Arial"/>
              <a:ea typeface="Arial"/>
              <a:cs typeface="Arial"/>
              <a:sym typeface="Arial"/>
            </a:endParaRPr>
          </a:p>
        </p:txBody>
      </p:sp>
      <p:pic>
        <p:nvPicPr>
          <p:cNvPr id="256" name="Google Shape;256;h5a9e6ea33f4bf37c_4_154" title="Krmayogi-logo_Final.png"/>
          <p:cNvPicPr preferRelativeResize="0"/>
          <p:nvPr/>
        </p:nvPicPr>
        <p:blipFill>
          <a:blip r:embed="rId4">
            <a:alphaModFix/>
          </a:blip>
          <a:stretch>
            <a:fillRect/>
          </a:stretch>
        </p:blipFill>
        <p:spPr>
          <a:xfrm>
            <a:off x="7433424" y="1373998"/>
            <a:ext cx="898790" cy="1062423"/>
          </a:xfrm>
          <a:prstGeom prst="rect">
            <a:avLst/>
          </a:prstGeom>
          <a:noFill/>
          <a:ln>
            <a:noFill/>
          </a:ln>
        </p:spPr>
      </p:pic>
      <p:pic>
        <p:nvPicPr>
          <p:cNvPr id="257" name="Google Shape;257;h5a9e6ea33f4bf37c_4_154" title="sadhana_Shrinkhla2 (1).png"/>
          <p:cNvPicPr preferRelativeResize="0"/>
          <p:nvPr/>
        </p:nvPicPr>
        <p:blipFill>
          <a:blip r:embed="rId5">
            <a:alphaModFix/>
          </a:blip>
          <a:stretch>
            <a:fillRect/>
          </a:stretch>
        </p:blipFill>
        <p:spPr>
          <a:xfrm>
            <a:off x="3859789" y="1514556"/>
            <a:ext cx="3445448" cy="679667"/>
          </a:xfrm>
          <a:prstGeom prst="rect">
            <a:avLst/>
          </a:prstGeom>
          <a:noFill/>
          <a:ln>
            <a:noFill/>
          </a:ln>
        </p:spPr>
      </p:pic>
      <p:pic>
        <p:nvPicPr>
          <p:cNvPr id="258" name="Google Shape;258;h5a9e6ea33f4bf37c_4_154" descr="A close up of a sign&#10;&#10;Description automatically generated"/>
          <p:cNvPicPr preferRelativeResize="0"/>
          <p:nvPr/>
        </p:nvPicPr>
        <p:blipFill rotWithShape="1">
          <a:blip r:embed="rId6">
            <a:alphaModFix/>
          </a:blip>
          <a:srcRect/>
          <a:stretch/>
        </p:blipFill>
        <p:spPr>
          <a:xfrm>
            <a:off x="153075" y="95625"/>
            <a:ext cx="1917167" cy="461700"/>
          </a:xfrm>
          <a:prstGeom prst="rect">
            <a:avLst/>
          </a:prstGeom>
          <a:noFill/>
          <a:ln>
            <a:noFill/>
          </a:ln>
        </p:spPr>
      </p:pic>
      <p:pic>
        <p:nvPicPr>
          <p:cNvPr id="259" name="Google Shape;259;h5a9e6ea33f4bf37c_4_154" title="karmayogiLogo.png"/>
          <p:cNvPicPr preferRelativeResize="0"/>
          <p:nvPr/>
        </p:nvPicPr>
        <p:blipFill>
          <a:blip r:embed="rId7">
            <a:alphaModFix/>
          </a:blip>
          <a:stretch>
            <a:fillRect/>
          </a:stretch>
        </p:blipFill>
        <p:spPr>
          <a:xfrm>
            <a:off x="10180450" y="95625"/>
            <a:ext cx="1865001" cy="461700"/>
          </a:xfrm>
          <a:prstGeom prst="rect">
            <a:avLst/>
          </a:prstGeom>
          <a:noFill/>
          <a:ln>
            <a:noFill/>
          </a:ln>
        </p:spPr>
      </p:pic>
      <p:pic>
        <p:nvPicPr>
          <p:cNvPr id="260" name="Google Shape;260;h5a9e6ea33f4bf37c_4_154" title="Unnati logo.png"/>
          <p:cNvPicPr preferRelativeResize="0"/>
          <p:nvPr/>
        </p:nvPicPr>
        <p:blipFill>
          <a:blip r:embed="rId8">
            <a:alphaModFix/>
          </a:blip>
          <a:stretch>
            <a:fillRect/>
          </a:stretch>
        </p:blipFill>
        <p:spPr>
          <a:xfrm>
            <a:off x="5480844" y="28049"/>
            <a:ext cx="1267825" cy="580650"/>
          </a:xfrm>
          <a:prstGeom prst="rect">
            <a:avLst/>
          </a:prstGeom>
          <a:noFill/>
          <a:ln>
            <a:noFill/>
          </a:ln>
        </p:spPr>
      </p:pic>
      <p:pic>
        <p:nvPicPr>
          <p:cNvPr id="261" name="Google Shape;261;h5a9e6ea33f4bf37c_4_154"/>
          <p:cNvPicPr preferRelativeResize="0"/>
          <p:nvPr/>
        </p:nvPicPr>
        <p:blipFill>
          <a:blip r:embed="rId9">
            <a:alphaModFix/>
          </a:blip>
          <a:stretch>
            <a:fillRect/>
          </a:stretch>
        </p:blipFill>
        <p:spPr>
          <a:xfrm>
            <a:off x="4988613" y="2257913"/>
            <a:ext cx="2214775" cy="22147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bg>
      <p:bgPr>
        <a:solidFill>
          <a:schemeClr val="lt1"/>
        </a:solidFill>
        <a:effectLst/>
      </p:bgPr>
    </p:bg>
    <p:spTree>
      <p:nvGrpSpPr>
        <p:cNvPr id="1" name="Shape 266"/>
        <p:cNvGrpSpPr/>
        <p:nvPr/>
      </p:nvGrpSpPr>
      <p:grpSpPr>
        <a:xfrm>
          <a:off x="0" y="0"/>
          <a:ext cx="0" cy="0"/>
          <a:chOff x="0" y="0"/>
          <a:chExt cx="0" cy="0"/>
        </a:xfrm>
      </p:grpSpPr>
      <p:pic>
        <p:nvPicPr>
          <p:cNvPr id="267" name="Google Shape;267;h5a9e6ea33f4bf37c_4_166" descr="A white and orange cloud&#10;&#10;Description automatically generated"/>
          <p:cNvPicPr preferRelativeResize="0"/>
          <p:nvPr/>
        </p:nvPicPr>
        <p:blipFill rotWithShape="1">
          <a:blip r:embed="rId3">
            <a:alphaModFix amt="24000"/>
          </a:blip>
          <a:srcRect/>
          <a:stretch/>
        </p:blipFill>
        <p:spPr>
          <a:xfrm>
            <a:off x="1" y="0"/>
            <a:ext cx="12192000" cy="6858002"/>
          </a:xfrm>
          <a:prstGeom prst="rect">
            <a:avLst/>
          </a:prstGeom>
          <a:noFill/>
          <a:ln>
            <a:noFill/>
          </a:ln>
        </p:spPr>
      </p:pic>
      <p:sp>
        <p:nvSpPr>
          <p:cNvPr id="268" name="Google Shape;268;h5a9e6ea33f4bf37c_4_166"/>
          <p:cNvSpPr txBox="1"/>
          <p:nvPr/>
        </p:nvSpPr>
        <p:spPr>
          <a:xfrm>
            <a:off x="3798749" y="4536375"/>
            <a:ext cx="4594500" cy="6312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900"/>
              <a:buFont typeface="Arial"/>
              <a:buNone/>
            </a:pPr>
            <a:r>
              <a:rPr lang="en-US" sz="4100" b="1">
                <a:solidFill>
                  <a:srgbClr val="1F3569"/>
                </a:solidFill>
              </a:rPr>
              <a:t>Odisha</a:t>
            </a:r>
            <a:endParaRPr sz="2500" b="0" i="0" u="none" strike="noStrike" cap="none">
              <a:solidFill>
                <a:srgbClr val="1F3569"/>
              </a:solidFill>
              <a:latin typeface="Arial"/>
              <a:ea typeface="Arial"/>
              <a:cs typeface="Arial"/>
              <a:sym typeface="Arial"/>
            </a:endParaRPr>
          </a:p>
        </p:txBody>
      </p:sp>
      <p:pic>
        <p:nvPicPr>
          <p:cNvPr id="269" name="Google Shape;269;h5a9e6ea33f4bf37c_4_166" title="Krmayogi-logo_Final.png"/>
          <p:cNvPicPr preferRelativeResize="0"/>
          <p:nvPr/>
        </p:nvPicPr>
        <p:blipFill>
          <a:blip r:embed="rId4">
            <a:alphaModFix/>
          </a:blip>
          <a:stretch>
            <a:fillRect/>
          </a:stretch>
        </p:blipFill>
        <p:spPr>
          <a:xfrm>
            <a:off x="7433424" y="1373998"/>
            <a:ext cx="898790" cy="1062423"/>
          </a:xfrm>
          <a:prstGeom prst="rect">
            <a:avLst/>
          </a:prstGeom>
          <a:noFill/>
          <a:ln>
            <a:noFill/>
          </a:ln>
        </p:spPr>
      </p:pic>
      <p:pic>
        <p:nvPicPr>
          <p:cNvPr id="270" name="Google Shape;270;h5a9e6ea33f4bf37c_4_166" title="sadhana_Shrinkhla2 (1).png"/>
          <p:cNvPicPr preferRelativeResize="0"/>
          <p:nvPr/>
        </p:nvPicPr>
        <p:blipFill>
          <a:blip r:embed="rId5">
            <a:alphaModFix/>
          </a:blip>
          <a:stretch>
            <a:fillRect/>
          </a:stretch>
        </p:blipFill>
        <p:spPr>
          <a:xfrm>
            <a:off x="3859789" y="1514556"/>
            <a:ext cx="3445448" cy="679667"/>
          </a:xfrm>
          <a:prstGeom prst="rect">
            <a:avLst/>
          </a:prstGeom>
          <a:noFill/>
          <a:ln>
            <a:noFill/>
          </a:ln>
        </p:spPr>
      </p:pic>
      <p:pic>
        <p:nvPicPr>
          <p:cNvPr id="271" name="Google Shape;271;h5a9e6ea33f4bf37c_4_166" descr="A close up of a sign&#10;&#10;Description automatically generated"/>
          <p:cNvPicPr preferRelativeResize="0"/>
          <p:nvPr/>
        </p:nvPicPr>
        <p:blipFill rotWithShape="1">
          <a:blip r:embed="rId6">
            <a:alphaModFix/>
          </a:blip>
          <a:srcRect/>
          <a:stretch/>
        </p:blipFill>
        <p:spPr>
          <a:xfrm>
            <a:off x="153075" y="95625"/>
            <a:ext cx="1917167" cy="461700"/>
          </a:xfrm>
          <a:prstGeom prst="rect">
            <a:avLst/>
          </a:prstGeom>
          <a:noFill/>
          <a:ln>
            <a:noFill/>
          </a:ln>
        </p:spPr>
      </p:pic>
      <p:pic>
        <p:nvPicPr>
          <p:cNvPr id="272" name="Google Shape;272;h5a9e6ea33f4bf37c_4_166" title="karmayogiLogo.png"/>
          <p:cNvPicPr preferRelativeResize="0"/>
          <p:nvPr/>
        </p:nvPicPr>
        <p:blipFill>
          <a:blip r:embed="rId7">
            <a:alphaModFix/>
          </a:blip>
          <a:stretch>
            <a:fillRect/>
          </a:stretch>
        </p:blipFill>
        <p:spPr>
          <a:xfrm>
            <a:off x="10180450" y="95625"/>
            <a:ext cx="1865001" cy="461700"/>
          </a:xfrm>
          <a:prstGeom prst="rect">
            <a:avLst/>
          </a:prstGeom>
          <a:noFill/>
          <a:ln>
            <a:noFill/>
          </a:ln>
        </p:spPr>
      </p:pic>
      <p:pic>
        <p:nvPicPr>
          <p:cNvPr id="273" name="Google Shape;273;h5a9e6ea33f4bf37c_4_166" title="Unnati logo.png"/>
          <p:cNvPicPr preferRelativeResize="0"/>
          <p:nvPr/>
        </p:nvPicPr>
        <p:blipFill>
          <a:blip r:embed="rId8">
            <a:alphaModFix/>
          </a:blip>
          <a:stretch>
            <a:fillRect/>
          </a:stretch>
        </p:blipFill>
        <p:spPr>
          <a:xfrm>
            <a:off x="5480844" y="28049"/>
            <a:ext cx="1267825" cy="580650"/>
          </a:xfrm>
          <a:prstGeom prst="rect">
            <a:avLst/>
          </a:prstGeom>
          <a:noFill/>
          <a:ln>
            <a:noFill/>
          </a:ln>
        </p:spPr>
      </p:pic>
      <p:pic>
        <p:nvPicPr>
          <p:cNvPr id="274" name="Google Shape;274;h5a9e6ea33f4bf37c_4_166"/>
          <p:cNvPicPr preferRelativeResize="0"/>
          <p:nvPr/>
        </p:nvPicPr>
        <p:blipFill>
          <a:blip r:embed="rId9">
            <a:alphaModFix/>
          </a:blip>
          <a:stretch>
            <a:fillRect/>
          </a:stretch>
        </p:blipFill>
        <p:spPr>
          <a:xfrm>
            <a:off x="4988613" y="2257913"/>
            <a:ext cx="2214775" cy="22147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9"/>
        <p:cNvGrpSpPr/>
        <p:nvPr/>
      </p:nvGrpSpPr>
      <p:grpSpPr>
        <a:xfrm>
          <a:off x="0" y="0"/>
          <a:ext cx="0" cy="0"/>
          <a:chOff x="0" y="0"/>
          <a:chExt cx="0" cy="0"/>
        </a:xfrm>
      </p:grpSpPr>
      <p:pic>
        <p:nvPicPr>
          <p:cNvPr id="280" name="Google Shape;280;p4" descr="A white and orange cloud&#10;&#10;Description automatically generated"/>
          <p:cNvPicPr preferRelativeResize="0"/>
          <p:nvPr/>
        </p:nvPicPr>
        <p:blipFill rotWithShape="1">
          <a:blip r:embed="rId3">
            <a:alphaModFix amt="24000"/>
          </a:blip>
          <a:srcRect/>
          <a:stretch/>
        </p:blipFill>
        <p:spPr>
          <a:xfrm>
            <a:off x="1" y="0"/>
            <a:ext cx="12192000" cy="6858002"/>
          </a:xfrm>
          <a:prstGeom prst="rect">
            <a:avLst/>
          </a:prstGeom>
          <a:noFill/>
          <a:ln>
            <a:noFill/>
          </a:ln>
        </p:spPr>
      </p:pic>
      <p:sp>
        <p:nvSpPr>
          <p:cNvPr id="281" name="Google Shape;281;p4"/>
          <p:cNvSpPr txBox="1"/>
          <p:nvPr/>
        </p:nvSpPr>
        <p:spPr>
          <a:xfrm>
            <a:off x="594360" y="2788920"/>
            <a:ext cx="9966900" cy="17238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en-US" sz="3000" b="1" i="0" u="none" strike="noStrike" cap="none">
                <a:solidFill>
                  <a:srgbClr val="1F3569"/>
                </a:solidFill>
                <a:latin typeface="Arial"/>
                <a:ea typeface="Arial"/>
                <a:cs typeface="Arial"/>
                <a:sym typeface="Arial"/>
              </a:rPr>
              <a:t>Session 1</a:t>
            </a:r>
            <a:endParaRPr sz="1400" b="0" i="0" u="none" strike="noStrike" cap="none">
              <a:solidFill>
                <a:srgbClr val="1F356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000"/>
              <a:buFont typeface="Arial"/>
              <a:buNone/>
            </a:pPr>
            <a:endParaRPr sz="3000" b="1" i="0" u="none" strike="noStrike" cap="none">
              <a:solidFill>
                <a:srgbClr val="1F356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900"/>
              <a:buFont typeface="Arial"/>
              <a:buNone/>
            </a:pPr>
            <a:r>
              <a:rPr lang="en-US" sz="1900" b="1" i="0" u="none" strike="noStrike" cap="none">
                <a:solidFill>
                  <a:srgbClr val="1F3569"/>
                </a:solidFill>
                <a:latin typeface="Arial"/>
                <a:ea typeface="Arial"/>
                <a:cs typeface="Arial"/>
                <a:sym typeface="Arial"/>
              </a:rPr>
              <a:t>Transformation from Training Institute to Capacity Building Institution, anchored through UNNATI</a:t>
            </a:r>
            <a:endParaRPr sz="1900" b="0" i="0" u="none" strike="noStrike" cap="none">
              <a:solidFill>
                <a:srgbClr val="1F356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000"/>
              <a:buFont typeface="Arial"/>
              <a:buNone/>
            </a:pPr>
            <a:endParaRPr sz="1400" b="0" i="0" u="none" strike="noStrike" cap="none">
              <a:solidFill>
                <a:srgbClr val="1F3569"/>
              </a:solidFill>
              <a:latin typeface="Arial"/>
              <a:ea typeface="Arial"/>
              <a:cs typeface="Arial"/>
              <a:sym typeface="Arial"/>
            </a:endParaRPr>
          </a:p>
        </p:txBody>
      </p:sp>
      <p:pic>
        <p:nvPicPr>
          <p:cNvPr id="282" name="Google Shape;282;p4" title="Krmayogi-logo_Final.png"/>
          <p:cNvPicPr preferRelativeResize="0"/>
          <p:nvPr/>
        </p:nvPicPr>
        <p:blipFill>
          <a:blip r:embed="rId4">
            <a:alphaModFix/>
          </a:blip>
          <a:stretch>
            <a:fillRect/>
          </a:stretch>
        </p:blipFill>
        <p:spPr>
          <a:xfrm>
            <a:off x="3575175" y="1787720"/>
            <a:ext cx="749700" cy="886191"/>
          </a:xfrm>
          <a:prstGeom prst="rect">
            <a:avLst/>
          </a:prstGeom>
          <a:noFill/>
          <a:ln>
            <a:noFill/>
          </a:ln>
        </p:spPr>
      </p:pic>
      <p:pic>
        <p:nvPicPr>
          <p:cNvPr id="283" name="Google Shape;283;p4" title="sadhana_Shrinkhla2 (1).png"/>
          <p:cNvPicPr preferRelativeResize="0"/>
          <p:nvPr/>
        </p:nvPicPr>
        <p:blipFill>
          <a:blip r:embed="rId5">
            <a:alphaModFix/>
          </a:blip>
          <a:stretch>
            <a:fillRect/>
          </a:stretch>
        </p:blipFill>
        <p:spPr>
          <a:xfrm>
            <a:off x="594350" y="1904961"/>
            <a:ext cx="2873923" cy="566925"/>
          </a:xfrm>
          <a:prstGeom prst="rect">
            <a:avLst/>
          </a:prstGeom>
          <a:noFill/>
          <a:ln>
            <a:noFill/>
          </a:ln>
        </p:spPr>
      </p:pic>
      <p:pic>
        <p:nvPicPr>
          <p:cNvPr id="284" name="Google Shape;284;p4" descr="A close up of a sign&#10;&#10;Description automatically generated"/>
          <p:cNvPicPr preferRelativeResize="0"/>
          <p:nvPr/>
        </p:nvPicPr>
        <p:blipFill rotWithShape="1">
          <a:blip r:embed="rId6">
            <a:alphaModFix/>
          </a:blip>
          <a:srcRect/>
          <a:stretch/>
        </p:blipFill>
        <p:spPr>
          <a:xfrm>
            <a:off x="153075" y="95625"/>
            <a:ext cx="1917167" cy="461700"/>
          </a:xfrm>
          <a:prstGeom prst="rect">
            <a:avLst/>
          </a:prstGeom>
          <a:noFill/>
          <a:ln>
            <a:noFill/>
          </a:ln>
        </p:spPr>
      </p:pic>
      <p:pic>
        <p:nvPicPr>
          <p:cNvPr id="285" name="Google Shape;285;p4" title="karmayogiLogo.png"/>
          <p:cNvPicPr preferRelativeResize="0"/>
          <p:nvPr/>
        </p:nvPicPr>
        <p:blipFill>
          <a:blip r:embed="rId7">
            <a:alphaModFix/>
          </a:blip>
          <a:stretch>
            <a:fillRect/>
          </a:stretch>
        </p:blipFill>
        <p:spPr>
          <a:xfrm>
            <a:off x="10180450" y="95625"/>
            <a:ext cx="1865001" cy="461700"/>
          </a:xfrm>
          <a:prstGeom prst="rect">
            <a:avLst/>
          </a:prstGeom>
          <a:noFill/>
          <a:ln>
            <a:noFill/>
          </a:ln>
        </p:spPr>
      </p:pic>
      <p:pic>
        <p:nvPicPr>
          <p:cNvPr id="286" name="Google Shape;286;p4" title="Unnati logo.png"/>
          <p:cNvPicPr preferRelativeResize="0"/>
          <p:nvPr/>
        </p:nvPicPr>
        <p:blipFill>
          <a:blip r:embed="rId8">
            <a:alphaModFix/>
          </a:blip>
          <a:stretch>
            <a:fillRect/>
          </a:stretch>
        </p:blipFill>
        <p:spPr>
          <a:xfrm>
            <a:off x="5466000" y="28049"/>
            <a:ext cx="1267825" cy="5806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91"/>
        <p:cNvGrpSpPr/>
        <p:nvPr/>
      </p:nvGrpSpPr>
      <p:grpSpPr>
        <a:xfrm>
          <a:off x="0" y="0"/>
          <a:ext cx="0" cy="0"/>
          <a:chOff x="0" y="0"/>
          <a:chExt cx="0" cy="0"/>
        </a:xfrm>
      </p:grpSpPr>
      <p:sp>
        <p:nvSpPr>
          <p:cNvPr id="292" name="Google Shape;292;h5a9e6ea33f4bf37c_3_0"/>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3" name="Google Shape;293;h5a9e6ea33f4bf37c_3_0"/>
          <p:cNvSpPr/>
          <p:nvPr/>
        </p:nvSpPr>
        <p:spPr>
          <a:xfrm>
            <a:off x="571500" y="1962150"/>
            <a:ext cx="11049000" cy="1467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3425" b="1">
                <a:solidFill>
                  <a:srgbClr val="023365"/>
                </a:solidFill>
                <a:latin typeface="Open Sans"/>
                <a:ea typeface="Open Sans"/>
                <a:cs typeface="Open Sans"/>
                <a:sym typeface="Open Sans"/>
              </a:rPr>
              <a:t>FROM TRAINING INSTITUTIONS</a:t>
            </a:r>
            <a:endParaRPr sz="1000">
              <a:latin typeface="Open Sans"/>
              <a:ea typeface="Open Sans"/>
              <a:cs typeface="Open Sans"/>
              <a:sym typeface="Open Sans"/>
            </a:endParaRPr>
          </a:p>
          <a:p>
            <a:pPr marL="0" marR="0" lvl="0" indent="0" algn="ctr" rtl="0">
              <a:spcBef>
                <a:spcPts val="0"/>
              </a:spcBef>
              <a:spcAft>
                <a:spcPts val="0"/>
              </a:spcAft>
              <a:buNone/>
            </a:pPr>
            <a:r>
              <a:rPr lang="en-US" sz="3425" b="1">
                <a:solidFill>
                  <a:srgbClr val="023365"/>
                </a:solidFill>
                <a:latin typeface="Open Sans"/>
                <a:ea typeface="Open Sans"/>
                <a:cs typeface="Open Sans"/>
                <a:sym typeface="Open Sans"/>
              </a:rPr>
              <a:t>TO CAPACITY BUILDING INSTITUTIONS</a:t>
            </a:r>
            <a:endParaRPr sz="1000">
              <a:latin typeface="Open Sans"/>
              <a:ea typeface="Open Sans"/>
              <a:cs typeface="Open Sans"/>
              <a:sym typeface="Open Sans"/>
            </a:endParaRPr>
          </a:p>
        </p:txBody>
      </p:sp>
      <p:sp>
        <p:nvSpPr>
          <p:cNvPr id="294" name="Google Shape;294;h5a9e6ea33f4bf37c_3_0"/>
          <p:cNvSpPr/>
          <p:nvPr/>
        </p:nvSpPr>
        <p:spPr>
          <a:xfrm>
            <a:off x="904875" y="3381375"/>
            <a:ext cx="10382400" cy="7143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2100" i="1">
                <a:solidFill>
                  <a:srgbClr val="233B50"/>
                </a:solidFill>
              </a:rPr>
              <a:t>Enabling role-based capacity building through Mission Karmayogi</a:t>
            </a:r>
            <a:endParaRPr/>
          </a:p>
        </p:txBody>
      </p:sp>
      <p:pic>
        <p:nvPicPr>
          <p:cNvPr id="295" name="Google Shape;295;h5a9e6ea33f4bf37c_3_0"/>
          <p:cNvPicPr preferRelativeResize="0"/>
          <p:nvPr/>
        </p:nvPicPr>
        <p:blipFill rotWithShape="1">
          <a:blip r:embed="rId3">
            <a:alphaModFix/>
          </a:blip>
          <a:srcRect/>
          <a:stretch/>
        </p:blipFill>
        <p:spPr>
          <a:xfrm>
            <a:off x="121049" y="4504906"/>
            <a:ext cx="4277591" cy="1767013"/>
          </a:xfrm>
          <a:prstGeom prst="rect">
            <a:avLst/>
          </a:prstGeom>
          <a:noFill/>
          <a:ln>
            <a:noFill/>
          </a:ln>
        </p:spPr>
      </p:pic>
      <p:pic>
        <p:nvPicPr>
          <p:cNvPr id="296" name="Google Shape;296;h5a9e6ea33f4bf37c_3_0"/>
          <p:cNvPicPr preferRelativeResize="0"/>
          <p:nvPr/>
        </p:nvPicPr>
        <p:blipFill rotWithShape="1">
          <a:blip r:embed="rId4">
            <a:alphaModFix/>
          </a:blip>
          <a:srcRect/>
          <a:stretch/>
        </p:blipFill>
        <p:spPr>
          <a:xfrm>
            <a:off x="4805675" y="4561011"/>
            <a:ext cx="2580650" cy="1181937"/>
          </a:xfrm>
          <a:prstGeom prst="rect">
            <a:avLst/>
          </a:prstGeom>
          <a:noFill/>
          <a:ln>
            <a:noFill/>
          </a:ln>
        </p:spPr>
      </p:pic>
      <p:pic>
        <p:nvPicPr>
          <p:cNvPr id="297" name="Google Shape;297;h5a9e6ea33f4bf37c_3_0"/>
          <p:cNvPicPr preferRelativeResize="0"/>
          <p:nvPr/>
        </p:nvPicPr>
        <p:blipFill>
          <a:blip r:embed="rId5">
            <a:alphaModFix/>
          </a:blip>
          <a:stretch>
            <a:fillRect/>
          </a:stretch>
        </p:blipFill>
        <p:spPr>
          <a:xfrm>
            <a:off x="8189899" y="4899524"/>
            <a:ext cx="3430601" cy="843425"/>
          </a:xfrm>
          <a:prstGeom prst="rect">
            <a:avLst/>
          </a:prstGeom>
          <a:noFill/>
          <a:ln>
            <a:noFill/>
          </a:ln>
        </p:spPr>
      </p:pic>
      <p:pic>
        <p:nvPicPr>
          <p:cNvPr id="298" name="Google Shape;298;h5a9e6ea33f4bf37c_3_0" title="Krmayogi-logo_Final.png"/>
          <p:cNvPicPr preferRelativeResize="0"/>
          <p:nvPr/>
        </p:nvPicPr>
        <p:blipFill>
          <a:blip r:embed="rId6">
            <a:alphaModFix/>
          </a:blip>
          <a:stretch>
            <a:fillRect/>
          </a:stretch>
        </p:blipFill>
        <p:spPr>
          <a:xfrm>
            <a:off x="7583988" y="780201"/>
            <a:ext cx="999906" cy="1181950"/>
          </a:xfrm>
          <a:prstGeom prst="rect">
            <a:avLst/>
          </a:prstGeom>
          <a:noFill/>
          <a:ln>
            <a:noFill/>
          </a:ln>
        </p:spPr>
      </p:pic>
      <p:pic>
        <p:nvPicPr>
          <p:cNvPr id="299" name="Google Shape;299;h5a9e6ea33f4bf37c_3_0" title="sadhana_Shrinkhla2 (1).png"/>
          <p:cNvPicPr preferRelativeResize="0"/>
          <p:nvPr/>
        </p:nvPicPr>
        <p:blipFill>
          <a:blip r:embed="rId7">
            <a:alphaModFix/>
          </a:blip>
          <a:stretch>
            <a:fillRect/>
          </a:stretch>
        </p:blipFill>
        <p:spPr>
          <a:xfrm>
            <a:off x="3608265" y="936570"/>
            <a:ext cx="3833073" cy="75613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04"/>
        <p:cNvGrpSpPr/>
        <p:nvPr/>
      </p:nvGrpSpPr>
      <p:grpSpPr>
        <a:xfrm>
          <a:off x="0" y="0"/>
          <a:ext cx="0" cy="0"/>
          <a:chOff x="0" y="0"/>
          <a:chExt cx="0" cy="0"/>
        </a:xfrm>
      </p:grpSpPr>
      <p:sp>
        <p:nvSpPr>
          <p:cNvPr id="305" name="Google Shape;305;h5a9e6ea33f4bf37c_3_11"/>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6" name="Google Shape;306;h5a9e6ea33f4bf37c_3_11"/>
          <p:cNvSpPr/>
          <p:nvPr/>
        </p:nvSpPr>
        <p:spPr>
          <a:xfrm>
            <a:off x="571500" y="571500"/>
            <a:ext cx="95400" cy="514500"/>
          </a:xfrm>
          <a:prstGeom prst="rect">
            <a:avLst/>
          </a:prstGeom>
          <a:solidFill>
            <a:srgbClr val="F9731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7" name="Google Shape;307;h5a9e6ea33f4bf37c_3_11"/>
          <p:cNvSpPr/>
          <p:nvPr/>
        </p:nvSpPr>
        <p:spPr>
          <a:xfrm>
            <a:off x="762000" y="381000"/>
            <a:ext cx="11887200" cy="88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SzPts val="2100"/>
              <a:buNone/>
            </a:pPr>
            <a:r>
              <a:rPr lang="en-US" sz="2100" b="1">
                <a:solidFill>
                  <a:schemeClr val="dk1"/>
                </a:solidFill>
                <a:latin typeface="Open Sans"/>
                <a:ea typeface="Open Sans"/>
                <a:cs typeface="Open Sans"/>
                <a:sym typeface="Open Sans"/>
              </a:rPr>
              <a:t>Mission Karmayogi is shifting capacity building from a Rule-Based to Role-Based ecosystem</a:t>
            </a:r>
            <a:endParaRPr sz="2100" b="1">
              <a:solidFill>
                <a:schemeClr val="dk1"/>
              </a:solidFill>
              <a:latin typeface="Open Sans"/>
              <a:ea typeface="Open Sans"/>
              <a:cs typeface="Open Sans"/>
              <a:sym typeface="Open Sans"/>
            </a:endParaRPr>
          </a:p>
        </p:txBody>
      </p:sp>
      <p:sp>
        <p:nvSpPr>
          <p:cNvPr id="308" name="Google Shape;308;h5a9e6ea33f4bf37c_3_11"/>
          <p:cNvSpPr/>
          <p:nvPr/>
        </p:nvSpPr>
        <p:spPr>
          <a:xfrm>
            <a:off x="809625" y="1642242"/>
            <a:ext cx="4476900" cy="543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2475" b="1">
                <a:solidFill>
                  <a:srgbClr val="647789"/>
                </a:solidFill>
              </a:rPr>
              <a:t>RULE-BASED</a:t>
            </a:r>
            <a:endParaRPr sz="800"/>
          </a:p>
        </p:txBody>
      </p:sp>
      <p:sp>
        <p:nvSpPr>
          <p:cNvPr id="309" name="Google Shape;309;h5a9e6ea33f4bf37c_3_11"/>
          <p:cNvSpPr/>
          <p:nvPr/>
        </p:nvSpPr>
        <p:spPr>
          <a:xfrm>
            <a:off x="6905625" y="1642242"/>
            <a:ext cx="4476900" cy="543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2475" b="1">
                <a:solidFill>
                  <a:srgbClr val="023365"/>
                </a:solidFill>
              </a:rPr>
              <a:t>ROLE-BASED</a:t>
            </a:r>
            <a:endParaRPr sz="800"/>
          </a:p>
        </p:txBody>
      </p:sp>
      <p:cxnSp>
        <p:nvCxnSpPr>
          <p:cNvPr id="310" name="Google Shape;310;h5a9e6ea33f4bf37c_3_11"/>
          <p:cNvCxnSpPr/>
          <p:nvPr/>
        </p:nvCxnSpPr>
        <p:spPr>
          <a:xfrm>
            <a:off x="5543700" y="1905000"/>
            <a:ext cx="1161900" cy="0"/>
          </a:xfrm>
          <a:prstGeom prst="straightConnector1">
            <a:avLst/>
          </a:prstGeom>
          <a:noFill/>
          <a:ln w="57150" cap="flat" cmpd="sng">
            <a:solidFill>
              <a:srgbClr val="F97316"/>
            </a:solidFill>
            <a:prstDash val="solid"/>
            <a:round/>
            <a:headEnd type="none" w="sm" len="sm"/>
            <a:tailEnd type="stealth" w="med" len="med"/>
          </a:ln>
        </p:spPr>
      </p:cxnSp>
      <p:sp>
        <p:nvSpPr>
          <p:cNvPr id="311" name="Google Shape;311;h5a9e6ea33f4bf37c_3_11"/>
          <p:cNvSpPr/>
          <p:nvPr/>
        </p:nvSpPr>
        <p:spPr>
          <a:xfrm>
            <a:off x="809625" y="2480442"/>
            <a:ext cx="4667400" cy="495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925">
                <a:solidFill>
                  <a:srgbClr val="647789"/>
                </a:solidFill>
              </a:rPr>
              <a:t>What is my designation / cadre?</a:t>
            </a:r>
            <a:endParaRPr sz="1300"/>
          </a:p>
        </p:txBody>
      </p:sp>
      <p:sp>
        <p:nvSpPr>
          <p:cNvPr id="312" name="Google Shape;312;h5a9e6ea33f4bf37c_3_11"/>
          <p:cNvSpPr/>
          <p:nvPr/>
        </p:nvSpPr>
        <p:spPr>
          <a:xfrm>
            <a:off x="6905625" y="2480442"/>
            <a:ext cx="4667400" cy="495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925">
                <a:solidFill>
                  <a:srgbClr val="233B50"/>
                </a:solidFill>
              </a:rPr>
              <a:t>What role do I perform?</a:t>
            </a:r>
            <a:endParaRPr sz="1300"/>
          </a:p>
        </p:txBody>
      </p:sp>
      <p:sp>
        <p:nvSpPr>
          <p:cNvPr id="313" name="Google Shape;313;h5a9e6ea33f4bf37c_3_11"/>
          <p:cNvSpPr/>
          <p:nvPr/>
        </p:nvSpPr>
        <p:spPr>
          <a:xfrm>
            <a:off x="809625" y="3004317"/>
            <a:ext cx="4667400" cy="9600"/>
          </a:xfrm>
          <a:prstGeom prst="rect">
            <a:avLst/>
          </a:prstGeom>
          <a:solidFill>
            <a:srgbClr val="CDD8E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4" name="Google Shape;314;h5a9e6ea33f4bf37c_3_11"/>
          <p:cNvSpPr/>
          <p:nvPr/>
        </p:nvSpPr>
        <p:spPr>
          <a:xfrm>
            <a:off x="6905625" y="3004317"/>
            <a:ext cx="4667400" cy="9600"/>
          </a:xfrm>
          <a:prstGeom prst="rect">
            <a:avLst/>
          </a:prstGeom>
          <a:solidFill>
            <a:srgbClr val="CDD8E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5" name="Google Shape;315;h5a9e6ea33f4bf37c_3_11"/>
          <p:cNvSpPr/>
          <p:nvPr/>
        </p:nvSpPr>
        <p:spPr>
          <a:xfrm>
            <a:off x="809625" y="3109092"/>
            <a:ext cx="4667400" cy="495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925">
                <a:solidFill>
                  <a:srgbClr val="647789"/>
                </a:solidFill>
              </a:rPr>
              <a:t>What rules govern my work?</a:t>
            </a:r>
            <a:endParaRPr sz="1300"/>
          </a:p>
        </p:txBody>
      </p:sp>
      <p:sp>
        <p:nvSpPr>
          <p:cNvPr id="316" name="Google Shape;316;h5a9e6ea33f4bf37c_3_11"/>
          <p:cNvSpPr/>
          <p:nvPr/>
        </p:nvSpPr>
        <p:spPr>
          <a:xfrm>
            <a:off x="6905625" y="3109092"/>
            <a:ext cx="4667400" cy="495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925">
                <a:solidFill>
                  <a:srgbClr val="233B50"/>
                </a:solidFill>
              </a:rPr>
              <a:t>What functions must I perform?</a:t>
            </a:r>
            <a:endParaRPr sz="1300"/>
          </a:p>
        </p:txBody>
      </p:sp>
      <p:sp>
        <p:nvSpPr>
          <p:cNvPr id="317" name="Google Shape;317;h5a9e6ea33f4bf37c_3_11"/>
          <p:cNvSpPr/>
          <p:nvPr/>
        </p:nvSpPr>
        <p:spPr>
          <a:xfrm>
            <a:off x="809625" y="3632967"/>
            <a:ext cx="4667400" cy="9600"/>
          </a:xfrm>
          <a:prstGeom prst="rect">
            <a:avLst/>
          </a:prstGeom>
          <a:solidFill>
            <a:srgbClr val="CDD8E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8" name="Google Shape;318;h5a9e6ea33f4bf37c_3_11"/>
          <p:cNvSpPr/>
          <p:nvPr/>
        </p:nvSpPr>
        <p:spPr>
          <a:xfrm>
            <a:off x="6905625" y="3632967"/>
            <a:ext cx="4667400" cy="9600"/>
          </a:xfrm>
          <a:prstGeom prst="rect">
            <a:avLst/>
          </a:prstGeom>
          <a:solidFill>
            <a:srgbClr val="CDD8E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9" name="Google Shape;319;h5a9e6ea33f4bf37c_3_11"/>
          <p:cNvSpPr/>
          <p:nvPr/>
        </p:nvSpPr>
        <p:spPr>
          <a:xfrm>
            <a:off x="809625" y="3737742"/>
            <a:ext cx="4667400" cy="495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925">
                <a:solidFill>
                  <a:srgbClr val="647789"/>
                </a:solidFill>
              </a:rPr>
              <a:t>What training is prescribed?</a:t>
            </a:r>
            <a:endParaRPr sz="1300"/>
          </a:p>
        </p:txBody>
      </p:sp>
      <p:sp>
        <p:nvSpPr>
          <p:cNvPr id="320" name="Google Shape;320;h5a9e6ea33f4bf37c_3_11"/>
          <p:cNvSpPr/>
          <p:nvPr/>
        </p:nvSpPr>
        <p:spPr>
          <a:xfrm>
            <a:off x="6905625" y="3737742"/>
            <a:ext cx="4667400" cy="495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925">
                <a:solidFill>
                  <a:srgbClr val="233B50"/>
                </a:solidFill>
              </a:rPr>
              <a:t>What competencies does my role require?</a:t>
            </a:r>
            <a:endParaRPr sz="1300"/>
          </a:p>
        </p:txBody>
      </p:sp>
      <p:sp>
        <p:nvSpPr>
          <p:cNvPr id="321" name="Google Shape;321;h5a9e6ea33f4bf37c_3_11"/>
          <p:cNvSpPr/>
          <p:nvPr/>
        </p:nvSpPr>
        <p:spPr>
          <a:xfrm>
            <a:off x="809625" y="4261617"/>
            <a:ext cx="4667400" cy="9600"/>
          </a:xfrm>
          <a:prstGeom prst="rect">
            <a:avLst/>
          </a:prstGeom>
          <a:solidFill>
            <a:srgbClr val="CDD8E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2" name="Google Shape;322;h5a9e6ea33f4bf37c_3_11"/>
          <p:cNvSpPr/>
          <p:nvPr/>
        </p:nvSpPr>
        <p:spPr>
          <a:xfrm>
            <a:off x="6905625" y="4261617"/>
            <a:ext cx="4667400" cy="9600"/>
          </a:xfrm>
          <a:prstGeom prst="rect">
            <a:avLst/>
          </a:prstGeom>
          <a:solidFill>
            <a:srgbClr val="CDD8E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3" name="Google Shape;323;h5a9e6ea33f4bf37c_3_11"/>
          <p:cNvSpPr/>
          <p:nvPr/>
        </p:nvSpPr>
        <p:spPr>
          <a:xfrm>
            <a:off x="809625" y="4366392"/>
            <a:ext cx="4667400" cy="495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925">
                <a:solidFill>
                  <a:srgbClr val="647789"/>
                </a:solidFill>
              </a:rPr>
              <a:t>One-size fits all training</a:t>
            </a:r>
            <a:endParaRPr sz="1300"/>
          </a:p>
        </p:txBody>
      </p:sp>
      <p:sp>
        <p:nvSpPr>
          <p:cNvPr id="324" name="Google Shape;324;h5a9e6ea33f4bf37c_3_11"/>
          <p:cNvSpPr/>
          <p:nvPr/>
        </p:nvSpPr>
        <p:spPr>
          <a:xfrm>
            <a:off x="6905625" y="4366392"/>
            <a:ext cx="4667400" cy="495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925">
                <a:solidFill>
                  <a:srgbClr val="233B50"/>
                </a:solidFill>
              </a:rPr>
              <a:t>Capacity building aligned to competencies</a:t>
            </a:r>
            <a:endParaRPr sz="1300"/>
          </a:p>
        </p:txBody>
      </p:sp>
      <p:sp>
        <p:nvSpPr>
          <p:cNvPr id="325" name="Google Shape;325;h5a9e6ea33f4bf37c_3_11"/>
          <p:cNvSpPr/>
          <p:nvPr/>
        </p:nvSpPr>
        <p:spPr>
          <a:xfrm>
            <a:off x="609600" y="5326448"/>
            <a:ext cx="10972800" cy="9600"/>
          </a:xfrm>
          <a:prstGeom prst="rect">
            <a:avLst/>
          </a:prstGeom>
          <a:solidFill>
            <a:srgbClr val="CDD8E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6" name="Google Shape;326;h5a9e6ea33f4bf37c_3_11"/>
          <p:cNvSpPr/>
          <p:nvPr/>
        </p:nvSpPr>
        <p:spPr>
          <a:xfrm>
            <a:off x="714375" y="5605955"/>
            <a:ext cx="10763400" cy="6096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2300" b="1">
                <a:solidFill>
                  <a:srgbClr val="F97316"/>
                </a:solidFill>
                <a:latin typeface="Open Sans"/>
                <a:ea typeface="Open Sans"/>
                <a:cs typeface="Open Sans"/>
                <a:sym typeface="Open Sans"/>
              </a:rPr>
              <a:t>As Government capacity building becomes role-based,</a:t>
            </a:r>
            <a:endParaRPr sz="2300">
              <a:latin typeface="Open Sans"/>
              <a:ea typeface="Open Sans"/>
              <a:cs typeface="Open Sans"/>
              <a:sym typeface="Open Sans"/>
            </a:endParaRPr>
          </a:p>
          <a:p>
            <a:pPr marL="0" marR="0" lvl="0" indent="0" algn="ctr" rtl="0">
              <a:spcBef>
                <a:spcPts val="0"/>
              </a:spcBef>
              <a:spcAft>
                <a:spcPts val="0"/>
              </a:spcAft>
              <a:buNone/>
            </a:pPr>
            <a:r>
              <a:rPr lang="en-US" sz="2300" b="1">
                <a:solidFill>
                  <a:srgbClr val="123454"/>
                </a:solidFill>
                <a:latin typeface="Open Sans"/>
                <a:ea typeface="Open Sans"/>
                <a:cs typeface="Open Sans"/>
                <a:sym typeface="Open Sans"/>
              </a:rPr>
              <a:t>Training Institutions must become role-based too.</a:t>
            </a:r>
            <a:endParaRPr sz="2300">
              <a:latin typeface="Open Sans"/>
              <a:ea typeface="Open Sans"/>
              <a:cs typeface="Open Sans"/>
              <a:sym typeface="Open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h5a9e6ea33f4bf37c_3_37"/>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Urbanist"/>
              <a:ea typeface="Urbanist"/>
              <a:cs typeface="Urbanist"/>
              <a:sym typeface="Urbanist"/>
            </a:endParaRPr>
          </a:p>
        </p:txBody>
      </p:sp>
      <p:sp>
        <p:nvSpPr>
          <p:cNvPr id="333" name="Google Shape;333;h5a9e6ea33f4bf37c_3_37"/>
          <p:cNvSpPr/>
          <p:nvPr/>
        </p:nvSpPr>
        <p:spPr>
          <a:xfrm>
            <a:off x="561975" y="283506"/>
            <a:ext cx="95400" cy="514500"/>
          </a:xfrm>
          <a:prstGeom prst="rect">
            <a:avLst/>
          </a:prstGeom>
          <a:solidFill>
            <a:srgbClr val="F9731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Urbanist"/>
              <a:ea typeface="Urbanist"/>
              <a:cs typeface="Urbanist"/>
              <a:sym typeface="Urbanist"/>
            </a:endParaRPr>
          </a:p>
        </p:txBody>
      </p:sp>
      <p:sp>
        <p:nvSpPr>
          <p:cNvPr id="334" name="Google Shape;334;h5a9e6ea33f4bf37c_3_37"/>
          <p:cNvSpPr/>
          <p:nvPr/>
        </p:nvSpPr>
        <p:spPr>
          <a:xfrm>
            <a:off x="762000" y="283506"/>
            <a:ext cx="11202900" cy="88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2100" b="1">
                <a:solidFill>
                  <a:schemeClr val="dk1"/>
                </a:solidFill>
                <a:latin typeface="Open Sans"/>
                <a:ea typeface="Open Sans"/>
                <a:cs typeface="Open Sans"/>
                <a:sym typeface="Open Sans"/>
              </a:rPr>
              <a:t>Consultations Undertaken for this Transformation</a:t>
            </a:r>
            <a:endParaRPr/>
          </a:p>
          <a:p>
            <a:pPr marL="0" marR="0" lvl="0" indent="0" algn="l" rtl="0">
              <a:spcBef>
                <a:spcPts val="0"/>
              </a:spcBef>
              <a:spcAft>
                <a:spcPts val="0"/>
              </a:spcAft>
              <a:buNone/>
            </a:pPr>
            <a:endParaRPr sz="2200" b="1">
              <a:solidFill>
                <a:srgbClr val="023365"/>
              </a:solidFill>
              <a:latin typeface="Urbanist"/>
              <a:ea typeface="Urbanist"/>
              <a:cs typeface="Urbanist"/>
              <a:sym typeface="Urbanist"/>
            </a:endParaRPr>
          </a:p>
        </p:txBody>
      </p:sp>
      <p:grpSp>
        <p:nvGrpSpPr>
          <p:cNvPr id="335" name="Google Shape;335;h5a9e6ea33f4bf37c_3_37"/>
          <p:cNvGrpSpPr/>
          <p:nvPr/>
        </p:nvGrpSpPr>
        <p:grpSpPr>
          <a:xfrm>
            <a:off x="484829" y="2426892"/>
            <a:ext cx="5273257" cy="2868427"/>
            <a:chOff x="340107" y="1876301"/>
            <a:chExt cx="5848777" cy="2868427"/>
          </a:xfrm>
        </p:grpSpPr>
        <p:grpSp>
          <p:nvGrpSpPr>
            <p:cNvPr id="336" name="Google Shape;336;h5a9e6ea33f4bf37c_3_37"/>
            <p:cNvGrpSpPr/>
            <p:nvPr/>
          </p:nvGrpSpPr>
          <p:grpSpPr>
            <a:xfrm>
              <a:off x="343314" y="1876301"/>
              <a:ext cx="2751000" cy="1202406"/>
              <a:chOff x="343314" y="1876301"/>
              <a:chExt cx="2751000" cy="1202406"/>
            </a:xfrm>
          </p:grpSpPr>
          <p:sp>
            <p:nvSpPr>
              <p:cNvPr id="337" name="Google Shape;337;h5a9e6ea33f4bf37c_3_37"/>
              <p:cNvSpPr/>
              <p:nvPr/>
            </p:nvSpPr>
            <p:spPr>
              <a:xfrm>
                <a:off x="343314" y="2136407"/>
                <a:ext cx="2751000" cy="942300"/>
              </a:xfrm>
              <a:prstGeom prst="roundRect">
                <a:avLst>
                  <a:gd name="adj" fmla="val 3449"/>
                </a:avLst>
              </a:prstGeom>
              <a:noFill/>
              <a:ln w="22850" cap="flat" cmpd="sng">
                <a:solidFill>
                  <a:schemeClr val="lt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100">
                  <a:solidFill>
                    <a:schemeClr val="dk1"/>
                  </a:solidFill>
                </a:endParaRPr>
              </a:p>
            </p:txBody>
          </p:sp>
          <p:sp>
            <p:nvSpPr>
              <p:cNvPr id="338" name="Google Shape;338;h5a9e6ea33f4bf37c_3_37"/>
              <p:cNvSpPr/>
              <p:nvPr/>
            </p:nvSpPr>
            <p:spPr>
              <a:xfrm>
                <a:off x="353090" y="1876301"/>
                <a:ext cx="2731500" cy="232200"/>
              </a:xfrm>
              <a:prstGeom prst="roundRect">
                <a:avLst>
                  <a:gd name="adj" fmla="val 8948"/>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100">
                  <a:solidFill>
                    <a:schemeClr val="dk1"/>
                  </a:solidFill>
                </a:endParaRPr>
              </a:p>
            </p:txBody>
          </p:sp>
          <p:sp>
            <p:nvSpPr>
              <p:cNvPr id="339" name="Google Shape;339;h5a9e6ea33f4bf37c_3_37"/>
              <p:cNvSpPr/>
              <p:nvPr/>
            </p:nvSpPr>
            <p:spPr>
              <a:xfrm>
                <a:off x="1645044" y="1926514"/>
                <a:ext cx="116100" cy="14520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None/>
                </a:pPr>
                <a:r>
                  <a:rPr lang="en-US" sz="1100" b="1">
                    <a:solidFill>
                      <a:srgbClr val="272525"/>
                    </a:solidFill>
                  </a:rPr>
                  <a:t>1</a:t>
                </a:r>
                <a:endParaRPr sz="1100">
                  <a:solidFill>
                    <a:schemeClr val="dk1"/>
                  </a:solidFill>
                </a:endParaRPr>
              </a:p>
            </p:txBody>
          </p:sp>
          <p:sp>
            <p:nvSpPr>
              <p:cNvPr id="340" name="Google Shape;340;h5a9e6ea33f4bf37c_3_37"/>
              <p:cNvSpPr/>
              <p:nvPr/>
            </p:nvSpPr>
            <p:spPr>
              <a:xfrm>
                <a:off x="430430" y="2755062"/>
                <a:ext cx="2576700" cy="247800"/>
              </a:xfrm>
              <a:prstGeom prst="rect">
                <a:avLst/>
              </a:prstGeom>
              <a:noFill/>
              <a:ln>
                <a:noFill/>
              </a:ln>
            </p:spPr>
            <p:txBody>
              <a:bodyPr spcFirstLastPara="1" wrap="square" lIns="0" tIns="0" rIns="0" bIns="0" anchor="t" anchorCtr="0">
                <a:noAutofit/>
              </a:bodyPr>
              <a:lstStyle/>
              <a:p>
                <a:pPr marL="0" marR="0" lvl="0" indent="0" algn="l" rtl="0">
                  <a:lnSpc>
                    <a:spcPct val="133928"/>
                  </a:lnSpc>
                  <a:spcBef>
                    <a:spcPts val="0"/>
                  </a:spcBef>
                  <a:spcAft>
                    <a:spcPts val="0"/>
                  </a:spcAft>
                  <a:buNone/>
                </a:pPr>
                <a:endParaRPr sz="1100">
                  <a:solidFill>
                    <a:schemeClr val="dk1"/>
                  </a:solidFill>
                </a:endParaRPr>
              </a:p>
            </p:txBody>
          </p:sp>
        </p:grpSp>
        <p:grpSp>
          <p:nvGrpSpPr>
            <p:cNvPr id="341" name="Google Shape;341;h5a9e6ea33f4bf37c_3_37"/>
            <p:cNvGrpSpPr/>
            <p:nvPr/>
          </p:nvGrpSpPr>
          <p:grpSpPr>
            <a:xfrm>
              <a:off x="3406913" y="1876301"/>
              <a:ext cx="2751000" cy="1209518"/>
              <a:chOff x="5854940" y="1904651"/>
              <a:chExt cx="2751000" cy="1209518"/>
            </a:xfrm>
          </p:grpSpPr>
          <p:sp>
            <p:nvSpPr>
              <p:cNvPr id="342" name="Google Shape;342;h5a9e6ea33f4bf37c_3_37"/>
              <p:cNvSpPr/>
              <p:nvPr/>
            </p:nvSpPr>
            <p:spPr>
              <a:xfrm>
                <a:off x="5854940" y="2171869"/>
                <a:ext cx="2751000" cy="942300"/>
              </a:xfrm>
              <a:prstGeom prst="roundRect">
                <a:avLst>
                  <a:gd name="adj" fmla="val 3449"/>
                </a:avLst>
              </a:prstGeom>
              <a:solidFill>
                <a:srgbClr val="FFFFFF"/>
              </a:solidFill>
              <a:ln w="22850" cap="flat" cmpd="sng">
                <a:solidFill>
                  <a:srgbClr val="F2A98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100">
                  <a:solidFill>
                    <a:schemeClr val="dk1"/>
                  </a:solidFill>
                </a:endParaRPr>
              </a:p>
            </p:txBody>
          </p:sp>
          <p:sp>
            <p:nvSpPr>
              <p:cNvPr id="343" name="Google Shape;343;h5a9e6ea33f4bf37c_3_37"/>
              <p:cNvSpPr/>
              <p:nvPr/>
            </p:nvSpPr>
            <p:spPr>
              <a:xfrm>
                <a:off x="5856842" y="1904651"/>
                <a:ext cx="2731500" cy="232200"/>
              </a:xfrm>
              <a:prstGeom prst="roundRect">
                <a:avLst>
                  <a:gd name="adj" fmla="val 8948"/>
                </a:avLst>
              </a:prstGeom>
              <a:solidFill>
                <a:srgbClr val="FAE2D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100">
                  <a:solidFill>
                    <a:schemeClr val="dk1"/>
                  </a:solidFill>
                </a:endParaRPr>
              </a:p>
            </p:txBody>
          </p:sp>
          <p:sp>
            <p:nvSpPr>
              <p:cNvPr id="344" name="Google Shape;344;h5a9e6ea33f4bf37c_3_37"/>
              <p:cNvSpPr/>
              <p:nvPr/>
            </p:nvSpPr>
            <p:spPr>
              <a:xfrm>
                <a:off x="7180928" y="1925880"/>
                <a:ext cx="116100" cy="14520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None/>
                </a:pPr>
                <a:r>
                  <a:rPr lang="en-US" sz="1100" b="1">
                    <a:solidFill>
                      <a:srgbClr val="272525"/>
                    </a:solidFill>
                  </a:rPr>
                  <a:t>2</a:t>
                </a:r>
                <a:endParaRPr sz="1100">
                  <a:solidFill>
                    <a:schemeClr val="dk1"/>
                  </a:solidFill>
                </a:endParaRPr>
              </a:p>
            </p:txBody>
          </p:sp>
          <p:sp>
            <p:nvSpPr>
              <p:cNvPr id="345" name="Google Shape;345;h5a9e6ea33f4bf37c_3_37"/>
              <p:cNvSpPr/>
              <p:nvPr/>
            </p:nvSpPr>
            <p:spPr>
              <a:xfrm>
                <a:off x="5892526" y="2202468"/>
                <a:ext cx="2576700" cy="241800"/>
              </a:xfrm>
              <a:prstGeom prst="rect">
                <a:avLst/>
              </a:prstGeom>
              <a:noFill/>
              <a:ln>
                <a:noFill/>
              </a:ln>
            </p:spPr>
            <p:txBody>
              <a:bodyPr spcFirstLastPara="1" wrap="square" lIns="0" tIns="0" rIns="0" bIns="0" anchor="t" anchorCtr="0">
                <a:noAutofit/>
              </a:bodyPr>
              <a:lstStyle/>
              <a:p>
                <a:pPr marL="0" marR="0" lvl="0" indent="0" algn="ctr" rtl="0">
                  <a:lnSpc>
                    <a:spcPct val="130928"/>
                  </a:lnSpc>
                  <a:spcBef>
                    <a:spcPts val="0"/>
                  </a:spcBef>
                  <a:spcAft>
                    <a:spcPts val="0"/>
                  </a:spcAft>
                  <a:buNone/>
                </a:pPr>
                <a:r>
                  <a:rPr lang="en-US" sz="1100" b="1">
                    <a:solidFill>
                      <a:srgbClr val="272525"/>
                    </a:solidFill>
                  </a:rPr>
                  <a:t>Post-Excellence Institutional Leadership </a:t>
                </a:r>
                <a:endParaRPr sz="1100"/>
              </a:p>
              <a:p>
                <a:pPr marL="0" marR="0" lvl="0" indent="0" algn="ctr" rtl="0">
                  <a:lnSpc>
                    <a:spcPct val="130928"/>
                  </a:lnSpc>
                  <a:spcBef>
                    <a:spcPts val="0"/>
                  </a:spcBef>
                  <a:spcAft>
                    <a:spcPts val="0"/>
                  </a:spcAft>
                  <a:buNone/>
                </a:pPr>
                <a:r>
                  <a:rPr lang="en-US" sz="1100" b="1">
                    <a:solidFill>
                      <a:srgbClr val="272525"/>
                    </a:solidFill>
                  </a:rPr>
                  <a:t>&amp;</a:t>
                </a:r>
                <a:endParaRPr sz="1100"/>
              </a:p>
              <a:p>
                <a:pPr marL="0" marR="0" lvl="0" indent="0" algn="ctr" rtl="0">
                  <a:lnSpc>
                    <a:spcPct val="130928"/>
                  </a:lnSpc>
                  <a:spcBef>
                    <a:spcPts val="0"/>
                  </a:spcBef>
                  <a:spcAft>
                    <a:spcPts val="0"/>
                  </a:spcAft>
                  <a:buNone/>
                </a:pPr>
                <a:r>
                  <a:rPr lang="en-US" sz="1100" b="1">
                    <a:solidFill>
                      <a:srgbClr val="272525"/>
                    </a:solidFill>
                  </a:rPr>
                  <a:t> Mentorship Pathways</a:t>
                </a:r>
                <a:endParaRPr sz="1100">
                  <a:solidFill>
                    <a:schemeClr val="dk1"/>
                  </a:solidFill>
                </a:endParaRPr>
              </a:p>
            </p:txBody>
          </p:sp>
          <p:sp>
            <p:nvSpPr>
              <p:cNvPr id="346" name="Google Shape;346;h5a9e6ea33f4bf37c_3_37"/>
              <p:cNvSpPr/>
              <p:nvPr/>
            </p:nvSpPr>
            <p:spPr>
              <a:xfrm>
                <a:off x="5942054" y="2801489"/>
                <a:ext cx="2576700" cy="247800"/>
              </a:xfrm>
              <a:prstGeom prst="rect">
                <a:avLst/>
              </a:prstGeom>
              <a:noFill/>
              <a:ln>
                <a:noFill/>
              </a:ln>
            </p:spPr>
            <p:txBody>
              <a:bodyPr spcFirstLastPara="1" wrap="square" lIns="0" tIns="0" rIns="0" bIns="0" anchor="t" anchorCtr="0">
                <a:noAutofit/>
              </a:bodyPr>
              <a:lstStyle/>
              <a:p>
                <a:pPr marL="0" marR="0" lvl="0" indent="0" algn="l" rtl="0">
                  <a:lnSpc>
                    <a:spcPct val="133928"/>
                  </a:lnSpc>
                  <a:spcBef>
                    <a:spcPts val="0"/>
                  </a:spcBef>
                  <a:spcAft>
                    <a:spcPts val="0"/>
                  </a:spcAft>
                  <a:buNone/>
                </a:pPr>
                <a:endParaRPr sz="1100">
                  <a:solidFill>
                    <a:schemeClr val="dk1"/>
                  </a:solidFill>
                </a:endParaRPr>
              </a:p>
            </p:txBody>
          </p:sp>
        </p:grpSp>
        <p:grpSp>
          <p:nvGrpSpPr>
            <p:cNvPr id="347" name="Google Shape;347;h5a9e6ea33f4bf37c_3_37"/>
            <p:cNvGrpSpPr/>
            <p:nvPr/>
          </p:nvGrpSpPr>
          <p:grpSpPr>
            <a:xfrm>
              <a:off x="340107" y="3404313"/>
              <a:ext cx="2725801" cy="1316013"/>
              <a:chOff x="360300" y="3805467"/>
              <a:chExt cx="2725801" cy="1316013"/>
            </a:xfrm>
          </p:grpSpPr>
          <p:sp>
            <p:nvSpPr>
              <p:cNvPr id="348" name="Google Shape;348;h5a9e6ea33f4bf37c_3_37"/>
              <p:cNvSpPr/>
              <p:nvPr/>
            </p:nvSpPr>
            <p:spPr>
              <a:xfrm>
                <a:off x="360301" y="4077384"/>
                <a:ext cx="2725800" cy="1039500"/>
              </a:xfrm>
              <a:prstGeom prst="roundRect">
                <a:avLst>
                  <a:gd name="adj" fmla="val 3439"/>
                </a:avLst>
              </a:prstGeom>
              <a:solidFill>
                <a:srgbClr val="FFFFFF"/>
              </a:solidFill>
              <a:ln w="22850" cap="flat" cmpd="sng">
                <a:solidFill>
                  <a:srgbClr val="F2A98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100">
                  <a:solidFill>
                    <a:schemeClr val="dk1"/>
                  </a:solidFill>
                </a:endParaRPr>
              </a:p>
            </p:txBody>
          </p:sp>
          <p:sp>
            <p:nvSpPr>
              <p:cNvPr id="349" name="Google Shape;349;h5a9e6ea33f4bf37c_3_37"/>
              <p:cNvSpPr/>
              <p:nvPr/>
            </p:nvSpPr>
            <p:spPr>
              <a:xfrm>
                <a:off x="360300" y="3805467"/>
                <a:ext cx="2725800" cy="232200"/>
              </a:xfrm>
              <a:prstGeom prst="roundRect">
                <a:avLst>
                  <a:gd name="adj" fmla="val 8948"/>
                </a:avLst>
              </a:prstGeom>
              <a:solidFill>
                <a:srgbClr val="FAE2D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100">
                  <a:solidFill>
                    <a:schemeClr val="dk1"/>
                  </a:solidFill>
                </a:endParaRPr>
              </a:p>
            </p:txBody>
          </p:sp>
          <p:sp>
            <p:nvSpPr>
              <p:cNvPr id="350" name="Google Shape;350;h5a9e6ea33f4bf37c_3_37"/>
              <p:cNvSpPr/>
              <p:nvPr/>
            </p:nvSpPr>
            <p:spPr>
              <a:xfrm>
                <a:off x="1660789" y="3845824"/>
                <a:ext cx="116100" cy="14520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None/>
                </a:pPr>
                <a:r>
                  <a:rPr lang="en-US" sz="1100" b="1">
                    <a:solidFill>
                      <a:srgbClr val="272525"/>
                    </a:solidFill>
                  </a:rPr>
                  <a:t>3</a:t>
                </a:r>
                <a:endParaRPr sz="1100">
                  <a:solidFill>
                    <a:schemeClr val="dk1"/>
                  </a:solidFill>
                </a:endParaRPr>
              </a:p>
            </p:txBody>
          </p:sp>
          <p:sp>
            <p:nvSpPr>
              <p:cNvPr id="351" name="Google Shape;351;h5a9e6ea33f4bf37c_3_37"/>
              <p:cNvSpPr/>
              <p:nvPr/>
            </p:nvSpPr>
            <p:spPr>
              <a:xfrm>
                <a:off x="421811" y="4171671"/>
                <a:ext cx="2576700" cy="241800"/>
              </a:xfrm>
              <a:prstGeom prst="rect">
                <a:avLst/>
              </a:prstGeom>
              <a:noFill/>
              <a:ln>
                <a:noFill/>
              </a:ln>
            </p:spPr>
            <p:txBody>
              <a:bodyPr spcFirstLastPara="1" wrap="square" lIns="0" tIns="0" rIns="0" bIns="0" anchor="t" anchorCtr="0">
                <a:noAutofit/>
              </a:bodyPr>
              <a:lstStyle/>
              <a:p>
                <a:pPr marL="0" marR="0" lvl="0" indent="0" algn="ctr" rtl="0">
                  <a:lnSpc>
                    <a:spcPct val="130928"/>
                  </a:lnSpc>
                  <a:spcBef>
                    <a:spcPts val="0"/>
                  </a:spcBef>
                  <a:spcAft>
                    <a:spcPts val="0"/>
                  </a:spcAft>
                  <a:buNone/>
                </a:pPr>
                <a:r>
                  <a:rPr lang="en-US" sz="1100" b="1">
                    <a:solidFill>
                      <a:srgbClr val="272525"/>
                    </a:solidFill>
                  </a:rPr>
                  <a:t>Technology, iGOT </a:t>
                </a:r>
                <a:endParaRPr sz="1100"/>
              </a:p>
              <a:p>
                <a:pPr marL="0" marR="0" lvl="0" indent="0" algn="ctr" rtl="0">
                  <a:lnSpc>
                    <a:spcPct val="130928"/>
                  </a:lnSpc>
                  <a:spcBef>
                    <a:spcPts val="0"/>
                  </a:spcBef>
                  <a:spcAft>
                    <a:spcPts val="0"/>
                  </a:spcAft>
                  <a:buNone/>
                </a:pPr>
                <a:r>
                  <a:rPr lang="en-US" sz="1100" b="1">
                    <a:solidFill>
                      <a:srgbClr val="272525"/>
                    </a:solidFill>
                  </a:rPr>
                  <a:t>&amp; </a:t>
                </a:r>
                <a:endParaRPr sz="1100"/>
              </a:p>
              <a:p>
                <a:pPr marL="0" marR="0" lvl="0" indent="0" algn="ctr" rtl="0">
                  <a:lnSpc>
                    <a:spcPct val="130928"/>
                  </a:lnSpc>
                  <a:spcBef>
                    <a:spcPts val="0"/>
                  </a:spcBef>
                  <a:spcAft>
                    <a:spcPts val="0"/>
                  </a:spcAft>
                  <a:buNone/>
                </a:pPr>
                <a:r>
                  <a:rPr lang="en-US" sz="1100" b="1">
                    <a:solidFill>
                      <a:srgbClr val="272525"/>
                    </a:solidFill>
                  </a:rPr>
                  <a:t>AI-Enabled Training Quality Enhancement</a:t>
                </a:r>
                <a:endParaRPr sz="1100">
                  <a:solidFill>
                    <a:schemeClr val="dk1"/>
                  </a:solidFill>
                </a:endParaRPr>
              </a:p>
            </p:txBody>
          </p:sp>
          <p:sp>
            <p:nvSpPr>
              <p:cNvPr id="352" name="Google Shape;352;h5a9e6ea33f4bf37c_3_37"/>
              <p:cNvSpPr/>
              <p:nvPr/>
            </p:nvSpPr>
            <p:spPr>
              <a:xfrm>
                <a:off x="430430" y="4873680"/>
                <a:ext cx="2576700" cy="247800"/>
              </a:xfrm>
              <a:prstGeom prst="rect">
                <a:avLst/>
              </a:prstGeom>
              <a:noFill/>
              <a:ln>
                <a:noFill/>
              </a:ln>
            </p:spPr>
            <p:txBody>
              <a:bodyPr spcFirstLastPara="1" wrap="square" lIns="0" tIns="0" rIns="0" bIns="0" anchor="t" anchorCtr="0">
                <a:noAutofit/>
              </a:bodyPr>
              <a:lstStyle/>
              <a:p>
                <a:pPr marL="0" marR="0" lvl="0" indent="0" algn="l" rtl="0">
                  <a:lnSpc>
                    <a:spcPct val="133928"/>
                  </a:lnSpc>
                  <a:spcBef>
                    <a:spcPts val="0"/>
                  </a:spcBef>
                  <a:spcAft>
                    <a:spcPts val="0"/>
                  </a:spcAft>
                  <a:buNone/>
                </a:pPr>
                <a:endParaRPr sz="1100">
                  <a:solidFill>
                    <a:schemeClr val="dk1"/>
                  </a:solidFill>
                </a:endParaRPr>
              </a:p>
            </p:txBody>
          </p:sp>
        </p:grpSp>
        <p:grpSp>
          <p:nvGrpSpPr>
            <p:cNvPr id="353" name="Google Shape;353;h5a9e6ea33f4bf37c_3_37"/>
            <p:cNvGrpSpPr/>
            <p:nvPr/>
          </p:nvGrpSpPr>
          <p:grpSpPr>
            <a:xfrm>
              <a:off x="3444499" y="3421834"/>
              <a:ext cx="2744385" cy="1322894"/>
              <a:chOff x="5848971" y="3793990"/>
              <a:chExt cx="2744385" cy="1322894"/>
            </a:xfrm>
          </p:grpSpPr>
          <p:sp>
            <p:nvSpPr>
              <p:cNvPr id="354" name="Google Shape;354;h5a9e6ea33f4bf37c_3_37"/>
              <p:cNvSpPr/>
              <p:nvPr/>
            </p:nvSpPr>
            <p:spPr>
              <a:xfrm>
                <a:off x="5851956" y="4077384"/>
                <a:ext cx="2741400" cy="1039500"/>
              </a:xfrm>
              <a:prstGeom prst="roundRect">
                <a:avLst>
                  <a:gd name="adj" fmla="val 3439"/>
                </a:avLst>
              </a:prstGeom>
              <a:solidFill>
                <a:srgbClr val="FFFFFF"/>
              </a:solidFill>
              <a:ln w="22850" cap="flat" cmpd="sng">
                <a:solidFill>
                  <a:schemeClr val="lt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100">
                  <a:solidFill>
                    <a:schemeClr val="dk1"/>
                  </a:solidFill>
                </a:endParaRPr>
              </a:p>
            </p:txBody>
          </p:sp>
          <p:sp>
            <p:nvSpPr>
              <p:cNvPr id="355" name="Google Shape;355;h5a9e6ea33f4bf37c_3_37"/>
              <p:cNvSpPr/>
              <p:nvPr/>
            </p:nvSpPr>
            <p:spPr>
              <a:xfrm>
                <a:off x="5848971" y="3793990"/>
                <a:ext cx="2731500" cy="232200"/>
              </a:xfrm>
              <a:prstGeom prst="roundRect">
                <a:avLst>
                  <a:gd name="adj" fmla="val 8948"/>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100">
                  <a:solidFill>
                    <a:schemeClr val="dk1"/>
                  </a:solidFill>
                </a:endParaRPr>
              </a:p>
            </p:txBody>
          </p:sp>
          <p:sp>
            <p:nvSpPr>
              <p:cNvPr id="356" name="Google Shape;356;h5a9e6ea33f4bf37c_3_37"/>
              <p:cNvSpPr/>
              <p:nvPr/>
            </p:nvSpPr>
            <p:spPr>
              <a:xfrm>
                <a:off x="7156695" y="3809240"/>
                <a:ext cx="116100" cy="14520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None/>
                </a:pPr>
                <a:r>
                  <a:rPr lang="en-US" sz="1100" b="1">
                    <a:solidFill>
                      <a:srgbClr val="272525"/>
                    </a:solidFill>
                  </a:rPr>
                  <a:t>4</a:t>
                </a:r>
                <a:endParaRPr sz="1100">
                  <a:solidFill>
                    <a:schemeClr val="dk1"/>
                  </a:solidFill>
                </a:endParaRPr>
              </a:p>
            </p:txBody>
          </p:sp>
          <p:sp>
            <p:nvSpPr>
              <p:cNvPr id="357" name="Google Shape;357;h5a9e6ea33f4bf37c_3_37"/>
              <p:cNvSpPr/>
              <p:nvPr/>
            </p:nvSpPr>
            <p:spPr>
              <a:xfrm>
                <a:off x="6005778" y="4235059"/>
                <a:ext cx="2469600" cy="120900"/>
              </a:xfrm>
              <a:prstGeom prst="rect">
                <a:avLst/>
              </a:prstGeom>
              <a:noFill/>
              <a:ln>
                <a:noFill/>
              </a:ln>
            </p:spPr>
            <p:txBody>
              <a:bodyPr spcFirstLastPara="1" wrap="square" lIns="0" tIns="0" rIns="0" bIns="0" anchor="t" anchorCtr="0">
                <a:noAutofit/>
              </a:bodyPr>
              <a:lstStyle/>
              <a:p>
                <a:pPr marL="0" marR="0" lvl="0" indent="0" algn="ctr" rtl="0">
                  <a:lnSpc>
                    <a:spcPct val="130928"/>
                  </a:lnSpc>
                  <a:spcBef>
                    <a:spcPts val="0"/>
                  </a:spcBef>
                  <a:spcAft>
                    <a:spcPts val="0"/>
                  </a:spcAft>
                  <a:buNone/>
                </a:pPr>
                <a:r>
                  <a:rPr lang="en-US" sz="1100" b="1">
                    <a:solidFill>
                      <a:srgbClr val="272525"/>
                    </a:solidFill>
                  </a:rPr>
                  <a:t>Sustainable Funding, Governance</a:t>
                </a:r>
                <a:endParaRPr sz="1100"/>
              </a:p>
              <a:p>
                <a:pPr marL="0" marR="0" lvl="0" indent="0" algn="ctr" rtl="0">
                  <a:lnSpc>
                    <a:spcPct val="130928"/>
                  </a:lnSpc>
                  <a:spcBef>
                    <a:spcPts val="0"/>
                  </a:spcBef>
                  <a:spcAft>
                    <a:spcPts val="0"/>
                  </a:spcAft>
                  <a:buNone/>
                </a:pPr>
                <a:r>
                  <a:rPr lang="en-US" sz="1100" b="1">
                    <a:solidFill>
                      <a:srgbClr val="272525"/>
                    </a:solidFill>
                  </a:rPr>
                  <a:t> &amp; </a:t>
                </a:r>
                <a:endParaRPr sz="1100"/>
              </a:p>
              <a:p>
                <a:pPr marL="0" marR="0" lvl="0" indent="0" algn="ctr" rtl="0">
                  <a:lnSpc>
                    <a:spcPct val="130928"/>
                  </a:lnSpc>
                  <a:spcBef>
                    <a:spcPts val="0"/>
                  </a:spcBef>
                  <a:spcAft>
                    <a:spcPts val="0"/>
                  </a:spcAft>
                  <a:buNone/>
                </a:pPr>
                <a:r>
                  <a:rPr lang="en-US" sz="1100" b="1">
                    <a:solidFill>
                      <a:srgbClr val="272525"/>
                    </a:solidFill>
                  </a:rPr>
                  <a:t>Resource Mobilisation</a:t>
                </a:r>
                <a:endParaRPr sz="1100">
                  <a:solidFill>
                    <a:schemeClr val="dk1"/>
                  </a:solidFill>
                </a:endParaRPr>
              </a:p>
            </p:txBody>
          </p:sp>
        </p:grpSp>
      </p:grpSp>
      <p:sp>
        <p:nvSpPr>
          <p:cNvPr id="358" name="Google Shape;358;h5a9e6ea33f4bf37c_3_37"/>
          <p:cNvSpPr/>
          <p:nvPr/>
        </p:nvSpPr>
        <p:spPr>
          <a:xfrm>
            <a:off x="324875" y="1182375"/>
            <a:ext cx="5848800" cy="596100"/>
          </a:xfrm>
          <a:prstGeom prst="rect">
            <a:avLst/>
          </a:prstGeom>
          <a:noFill/>
          <a:ln>
            <a:noFill/>
          </a:ln>
        </p:spPr>
        <p:txBody>
          <a:bodyPr spcFirstLastPara="1" wrap="square" lIns="0" tIns="0" rIns="0" bIns="0" anchor="t" anchorCtr="0">
            <a:noAutofit/>
          </a:bodyPr>
          <a:lstStyle/>
          <a:p>
            <a:pPr marL="0" marR="0" lvl="0" indent="0" algn="ctr" rtl="0">
              <a:lnSpc>
                <a:spcPct val="110294"/>
              </a:lnSpc>
              <a:spcBef>
                <a:spcPts val="0"/>
              </a:spcBef>
              <a:spcAft>
                <a:spcPts val="0"/>
              </a:spcAft>
              <a:buNone/>
            </a:pPr>
            <a:r>
              <a:rPr lang="en-US" sz="1600" b="1">
                <a:solidFill>
                  <a:schemeClr val="dk1"/>
                </a:solidFill>
              </a:rPr>
              <a:t>Taskforce-led consultations culminating in the Sadhana Saptah </a:t>
            </a:r>
            <a:endParaRPr sz="1600"/>
          </a:p>
          <a:p>
            <a:pPr marL="0" marR="0" lvl="0" indent="0" algn="ctr" rtl="0">
              <a:lnSpc>
                <a:spcPct val="117187"/>
              </a:lnSpc>
              <a:spcBef>
                <a:spcPts val="0"/>
              </a:spcBef>
              <a:spcAft>
                <a:spcPts val="0"/>
              </a:spcAft>
              <a:buNone/>
            </a:pPr>
            <a:endParaRPr sz="1600" b="1">
              <a:solidFill>
                <a:schemeClr val="dk1"/>
              </a:solidFill>
            </a:endParaRPr>
          </a:p>
          <a:p>
            <a:pPr marL="0" marR="0" lvl="0" indent="0" algn="ctr" rtl="0">
              <a:lnSpc>
                <a:spcPct val="133928"/>
              </a:lnSpc>
              <a:spcBef>
                <a:spcPts val="0"/>
              </a:spcBef>
              <a:spcAft>
                <a:spcPts val="0"/>
              </a:spcAft>
              <a:buNone/>
            </a:pPr>
            <a:endParaRPr sz="1600" b="1">
              <a:solidFill>
                <a:schemeClr val="dk1"/>
              </a:solidFill>
            </a:endParaRPr>
          </a:p>
          <a:p>
            <a:pPr marL="0" marR="0" lvl="0" indent="0" algn="ctr" rtl="0">
              <a:lnSpc>
                <a:spcPct val="133928"/>
              </a:lnSpc>
              <a:spcBef>
                <a:spcPts val="0"/>
              </a:spcBef>
              <a:spcAft>
                <a:spcPts val="0"/>
              </a:spcAft>
              <a:buNone/>
            </a:pPr>
            <a:r>
              <a:rPr lang="en-US" sz="1600" b="1">
                <a:solidFill>
                  <a:schemeClr val="dk1"/>
                </a:solidFill>
              </a:rPr>
              <a:t> </a:t>
            </a:r>
            <a:endParaRPr sz="1600"/>
          </a:p>
        </p:txBody>
      </p:sp>
      <p:sp>
        <p:nvSpPr>
          <p:cNvPr id="359" name="Google Shape;359;h5a9e6ea33f4bf37c_3_37"/>
          <p:cNvSpPr/>
          <p:nvPr/>
        </p:nvSpPr>
        <p:spPr>
          <a:xfrm>
            <a:off x="320820" y="2832215"/>
            <a:ext cx="2762100" cy="648900"/>
          </a:xfrm>
          <a:prstGeom prst="rect">
            <a:avLst/>
          </a:prstGeom>
          <a:noFill/>
          <a:ln>
            <a:noFill/>
          </a:ln>
        </p:spPr>
        <p:txBody>
          <a:bodyPr spcFirstLastPara="1" wrap="square" lIns="0" tIns="0" rIns="0" bIns="0" anchor="t" anchorCtr="0">
            <a:noAutofit/>
          </a:bodyPr>
          <a:lstStyle/>
          <a:p>
            <a:pPr marL="0" marR="0" lvl="0" indent="0" algn="ctr" rtl="0">
              <a:lnSpc>
                <a:spcPct val="130928"/>
              </a:lnSpc>
              <a:spcBef>
                <a:spcPts val="0"/>
              </a:spcBef>
              <a:spcAft>
                <a:spcPts val="0"/>
              </a:spcAft>
              <a:buNone/>
            </a:pPr>
            <a:r>
              <a:rPr lang="en-US" sz="1100" b="1">
                <a:solidFill>
                  <a:srgbClr val="272525"/>
                </a:solidFill>
              </a:rPr>
              <a:t>Collaborative Capacity Building </a:t>
            </a:r>
            <a:endParaRPr sz="1100"/>
          </a:p>
          <a:p>
            <a:pPr marL="0" marR="0" lvl="0" indent="0" algn="ctr" rtl="0">
              <a:lnSpc>
                <a:spcPct val="130928"/>
              </a:lnSpc>
              <a:spcBef>
                <a:spcPts val="0"/>
              </a:spcBef>
              <a:spcAft>
                <a:spcPts val="0"/>
              </a:spcAft>
              <a:buNone/>
            </a:pPr>
            <a:r>
              <a:rPr lang="en-US" sz="1100" b="1">
                <a:solidFill>
                  <a:srgbClr val="272525"/>
                </a:solidFill>
              </a:rPr>
              <a:t>&amp; </a:t>
            </a:r>
            <a:endParaRPr sz="1100"/>
          </a:p>
          <a:p>
            <a:pPr marL="0" marR="0" lvl="0" indent="0" algn="ctr" rtl="0">
              <a:lnSpc>
                <a:spcPct val="130928"/>
              </a:lnSpc>
              <a:spcBef>
                <a:spcPts val="0"/>
              </a:spcBef>
              <a:spcAft>
                <a:spcPts val="0"/>
              </a:spcAft>
              <a:buNone/>
            </a:pPr>
            <a:r>
              <a:rPr lang="en-US" sz="1100" b="1">
                <a:solidFill>
                  <a:srgbClr val="272525"/>
                </a:solidFill>
              </a:rPr>
              <a:t>Resource Sharing</a:t>
            </a:r>
            <a:endParaRPr sz="1100">
              <a:solidFill>
                <a:schemeClr val="dk1"/>
              </a:solidFill>
            </a:endParaRPr>
          </a:p>
        </p:txBody>
      </p:sp>
      <p:sp>
        <p:nvSpPr>
          <p:cNvPr id="360" name="Google Shape;360;h5a9e6ea33f4bf37c_3_37"/>
          <p:cNvSpPr/>
          <p:nvPr/>
        </p:nvSpPr>
        <p:spPr>
          <a:xfrm rot="5400000">
            <a:off x="5132405" y="-5728264"/>
            <a:ext cx="1691400" cy="86400"/>
          </a:xfrm>
          <a:prstGeom prst="rect">
            <a:avLst/>
          </a:prstGeom>
          <a:solidFill>
            <a:srgbClr val="CDD8E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Urbanist"/>
              <a:ea typeface="Urbanist"/>
              <a:cs typeface="Urbanist"/>
              <a:sym typeface="Urbanist"/>
            </a:endParaRPr>
          </a:p>
        </p:txBody>
      </p:sp>
      <p:sp>
        <p:nvSpPr>
          <p:cNvPr id="361" name="Google Shape;361;h5a9e6ea33f4bf37c_3_37"/>
          <p:cNvSpPr/>
          <p:nvPr/>
        </p:nvSpPr>
        <p:spPr>
          <a:xfrm rot="5400000">
            <a:off x="5284805" y="-5575864"/>
            <a:ext cx="1691400" cy="86400"/>
          </a:xfrm>
          <a:prstGeom prst="rect">
            <a:avLst/>
          </a:prstGeom>
          <a:solidFill>
            <a:srgbClr val="CDD8E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Urbanist"/>
              <a:ea typeface="Urbanist"/>
              <a:cs typeface="Urbanist"/>
              <a:sym typeface="Urbanist"/>
            </a:endParaRPr>
          </a:p>
        </p:txBody>
      </p:sp>
      <p:cxnSp>
        <p:nvCxnSpPr>
          <p:cNvPr id="362" name="Google Shape;362;h5a9e6ea33f4bf37c_3_37"/>
          <p:cNvCxnSpPr/>
          <p:nvPr/>
        </p:nvCxnSpPr>
        <p:spPr>
          <a:xfrm>
            <a:off x="6096000" y="1219200"/>
            <a:ext cx="0" cy="5227200"/>
          </a:xfrm>
          <a:prstGeom prst="straightConnector1">
            <a:avLst/>
          </a:prstGeom>
          <a:noFill/>
          <a:ln w="12700" cap="flat" cmpd="sng">
            <a:solidFill>
              <a:schemeClr val="accent1"/>
            </a:solidFill>
            <a:prstDash val="solid"/>
            <a:round/>
            <a:headEnd type="none" w="sm" len="sm"/>
            <a:tailEnd type="none" w="sm" len="sm"/>
          </a:ln>
        </p:spPr>
      </p:cxnSp>
      <p:sp>
        <p:nvSpPr>
          <p:cNvPr id="363" name="Google Shape;363;h5a9e6ea33f4bf37c_3_37"/>
          <p:cNvSpPr/>
          <p:nvPr/>
        </p:nvSpPr>
        <p:spPr>
          <a:xfrm rot="5400000">
            <a:off x="5437205" y="-5423464"/>
            <a:ext cx="1691400" cy="86400"/>
          </a:xfrm>
          <a:prstGeom prst="rect">
            <a:avLst/>
          </a:prstGeom>
          <a:solidFill>
            <a:srgbClr val="CDD8E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Urbanist"/>
              <a:ea typeface="Urbanist"/>
              <a:cs typeface="Urbanist"/>
              <a:sym typeface="Urbanist"/>
            </a:endParaRPr>
          </a:p>
        </p:txBody>
      </p:sp>
      <p:sp>
        <p:nvSpPr>
          <p:cNvPr id="364" name="Google Shape;364;h5a9e6ea33f4bf37c_3_37"/>
          <p:cNvSpPr/>
          <p:nvPr/>
        </p:nvSpPr>
        <p:spPr>
          <a:xfrm>
            <a:off x="6781800" y="1156500"/>
            <a:ext cx="5235600" cy="596100"/>
          </a:xfrm>
          <a:prstGeom prst="rect">
            <a:avLst/>
          </a:prstGeom>
          <a:noFill/>
          <a:ln>
            <a:noFill/>
          </a:ln>
        </p:spPr>
        <p:txBody>
          <a:bodyPr spcFirstLastPara="1" wrap="square" lIns="0" tIns="0" rIns="0" bIns="0" anchor="t" anchorCtr="0">
            <a:noAutofit/>
          </a:bodyPr>
          <a:lstStyle/>
          <a:p>
            <a:pPr marL="0" marR="0" lvl="0" indent="0" algn="ctr" rtl="0">
              <a:lnSpc>
                <a:spcPct val="110294"/>
              </a:lnSpc>
              <a:spcBef>
                <a:spcPts val="0"/>
              </a:spcBef>
              <a:spcAft>
                <a:spcPts val="0"/>
              </a:spcAft>
              <a:buNone/>
            </a:pPr>
            <a:r>
              <a:rPr lang="en-US" sz="1600" b="1">
                <a:solidFill>
                  <a:schemeClr val="dk1"/>
                </a:solidFill>
              </a:rPr>
              <a:t>National Departmental Summit Chaired by Hon’ble MoS (PP)</a:t>
            </a:r>
            <a:endParaRPr sz="1600"/>
          </a:p>
          <a:p>
            <a:pPr marL="0" marR="0" lvl="0" indent="0" algn="ctr" rtl="0">
              <a:lnSpc>
                <a:spcPct val="110294"/>
              </a:lnSpc>
              <a:spcBef>
                <a:spcPts val="0"/>
              </a:spcBef>
              <a:spcAft>
                <a:spcPts val="0"/>
              </a:spcAft>
              <a:buNone/>
            </a:pPr>
            <a:r>
              <a:rPr lang="en-US" sz="1600" b="1">
                <a:solidFill>
                  <a:schemeClr val="dk1"/>
                </a:solidFill>
              </a:rPr>
              <a:t> </a:t>
            </a:r>
            <a:endParaRPr sz="1600"/>
          </a:p>
          <a:p>
            <a:pPr marL="0" marR="0" lvl="0" indent="0" algn="ctr" rtl="0">
              <a:lnSpc>
                <a:spcPct val="156250"/>
              </a:lnSpc>
              <a:spcBef>
                <a:spcPts val="0"/>
              </a:spcBef>
              <a:spcAft>
                <a:spcPts val="0"/>
              </a:spcAft>
              <a:buNone/>
            </a:pPr>
            <a:r>
              <a:rPr lang="en-US" sz="1600" b="1" i="1">
                <a:solidFill>
                  <a:schemeClr val="dk1"/>
                </a:solidFill>
              </a:rPr>
              <a:t> </a:t>
            </a:r>
            <a:endParaRPr sz="1600"/>
          </a:p>
        </p:txBody>
      </p:sp>
      <p:sp>
        <p:nvSpPr>
          <p:cNvPr id="365" name="Google Shape;365;h5a9e6ea33f4bf37c_3_37"/>
          <p:cNvSpPr/>
          <p:nvPr/>
        </p:nvSpPr>
        <p:spPr>
          <a:xfrm>
            <a:off x="6772240" y="2319900"/>
            <a:ext cx="5078700" cy="751200"/>
          </a:xfrm>
          <a:prstGeom prst="roundRect">
            <a:avLst>
              <a:gd name="adj" fmla="val 16667"/>
            </a:avLst>
          </a:prstGeom>
          <a:solidFill>
            <a:schemeClr val="lt2"/>
          </a:solidFill>
          <a:ln w="19050" cap="flat" cmpd="sng">
            <a:solidFill>
              <a:schemeClr val="l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endParaRPr>
          </a:p>
        </p:txBody>
      </p:sp>
      <p:sp>
        <p:nvSpPr>
          <p:cNvPr id="366" name="Google Shape;366;h5a9e6ea33f4bf37c_3_37"/>
          <p:cNvSpPr/>
          <p:nvPr/>
        </p:nvSpPr>
        <p:spPr>
          <a:xfrm>
            <a:off x="6799306" y="3326227"/>
            <a:ext cx="5078700" cy="751200"/>
          </a:xfrm>
          <a:prstGeom prst="roundRect">
            <a:avLst>
              <a:gd name="adj" fmla="val 16667"/>
            </a:avLst>
          </a:prstGeom>
          <a:solidFill>
            <a:srgbClr val="FAE2D5"/>
          </a:solidFill>
          <a:ln w="19050" cap="flat" cmpd="sng">
            <a:solidFill>
              <a:srgbClr val="FAE2D5"/>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US">
                <a:solidFill>
                  <a:schemeClr val="dk1"/>
                </a:solidFill>
              </a:rPr>
              <a:t>States/UTs asked to share inputs on institutionalizing capacity building and enabling performance-linked governance in TIs </a:t>
            </a:r>
            <a:endParaRPr/>
          </a:p>
        </p:txBody>
      </p:sp>
      <p:sp>
        <p:nvSpPr>
          <p:cNvPr id="367" name="Google Shape;367;h5a9e6ea33f4bf37c_3_37"/>
          <p:cNvSpPr/>
          <p:nvPr/>
        </p:nvSpPr>
        <p:spPr>
          <a:xfrm>
            <a:off x="6799306" y="4406196"/>
            <a:ext cx="5078700" cy="751200"/>
          </a:xfrm>
          <a:prstGeom prst="roundRect">
            <a:avLst>
              <a:gd name="adj" fmla="val 16667"/>
            </a:avLst>
          </a:prstGeom>
          <a:solidFill>
            <a:srgbClr val="1C4586"/>
          </a:solidFill>
          <a:ln w="19050" cap="flat" cmpd="sng">
            <a:solidFill>
              <a:schemeClr val="l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r>
              <a:rPr lang="en-US">
                <a:solidFill>
                  <a:schemeClr val="lt1"/>
                </a:solidFill>
              </a:rPr>
              <a:t>Inputs identified  good practices, implementation challenges, &amp; reforms needed to strengthen training institutions and training systems.</a:t>
            </a:r>
            <a:endParaRPr>
              <a:solidFill>
                <a:schemeClr val="lt1"/>
              </a:solidFill>
            </a:endParaRPr>
          </a:p>
        </p:txBody>
      </p:sp>
      <p:sp>
        <p:nvSpPr>
          <p:cNvPr id="368" name="Google Shape;368;h5a9e6ea33f4bf37c_3_37"/>
          <p:cNvSpPr txBox="1"/>
          <p:nvPr/>
        </p:nvSpPr>
        <p:spPr>
          <a:xfrm>
            <a:off x="6875886" y="2464956"/>
            <a:ext cx="4511700" cy="523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a:solidFill>
                  <a:schemeClr val="dk1"/>
                </a:solidFill>
              </a:rPr>
              <a:t>National Workshop with States/UTs was conducted, GAD Secretaries and Sr. Representatives invited</a:t>
            </a:r>
            <a:endParaRPr/>
          </a:p>
        </p:txBody>
      </p:sp>
      <p:sp>
        <p:nvSpPr>
          <p:cNvPr id="369" name="Google Shape;369;h5a9e6ea33f4bf37c_3_37"/>
          <p:cNvSpPr txBox="1"/>
          <p:nvPr/>
        </p:nvSpPr>
        <p:spPr>
          <a:xfrm>
            <a:off x="6729241" y="5799568"/>
            <a:ext cx="4804800" cy="323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500" b="1">
                <a:solidFill>
                  <a:schemeClr val="dk2"/>
                </a:solidFill>
              </a:rPr>
              <a:t>     28 States and 8 UTs consulted                           </a:t>
            </a:r>
            <a:endParaRPr sz="1500"/>
          </a:p>
        </p:txBody>
      </p:sp>
      <p:sp>
        <p:nvSpPr>
          <p:cNvPr id="370" name="Google Shape;370;h5a9e6ea33f4bf37c_3_37"/>
          <p:cNvSpPr txBox="1"/>
          <p:nvPr/>
        </p:nvSpPr>
        <p:spPr>
          <a:xfrm>
            <a:off x="533400" y="1716756"/>
            <a:ext cx="5410200" cy="657900"/>
          </a:xfrm>
          <a:prstGeom prst="rect">
            <a:avLst/>
          </a:prstGeom>
          <a:noFill/>
          <a:ln>
            <a:noFill/>
          </a:ln>
        </p:spPr>
        <p:txBody>
          <a:bodyPr spcFirstLastPara="1" wrap="square" lIns="91425" tIns="91425" rIns="91425" bIns="91425" anchor="t" anchorCtr="0">
            <a:spAutoFit/>
          </a:bodyPr>
          <a:lstStyle/>
          <a:p>
            <a:pPr marL="0" lvl="0" indent="0" algn="l" rtl="0">
              <a:lnSpc>
                <a:spcPct val="156250"/>
              </a:lnSpc>
              <a:spcBef>
                <a:spcPts val="0"/>
              </a:spcBef>
              <a:spcAft>
                <a:spcPts val="0"/>
              </a:spcAft>
              <a:buNone/>
            </a:pPr>
            <a:r>
              <a:rPr lang="en-US" sz="1200" b="1" i="1">
                <a:solidFill>
                  <a:schemeClr val="dk1"/>
                </a:solidFill>
              </a:rPr>
              <a:t>Policy recommendations for transformation of TIs | 4 month long consultative process </a:t>
            </a:r>
            <a:endParaRPr sz="1200">
              <a:solidFill>
                <a:schemeClr val="dk1"/>
              </a:solidFill>
            </a:endParaRPr>
          </a:p>
        </p:txBody>
      </p:sp>
      <p:sp>
        <p:nvSpPr>
          <p:cNvPr id="371" name="Google Shape;371;h5a9e6ea33f4bf37c_3_37"/>
          <p:cNvSpPr txBox="1"/>
          <p:nvPr/>
        </p:nvSpPr>
        <p:spPr>
          <a:xfrm>
            <a:off x="6858000" y="1752600"/>
            <a:ext cx="7696200" cy="369300"/>
          </a:xfrm>
          <a:prstGeom prst="rect">
            <a:avLst/>
          </a:prstGeom>
          <a:noFill/>
          <a:ln>
            <a:noFill/>
          </a:ln>
        </p:spPr>
        <p:txBody>
          <a:bodyPr spcFirstLastPara="1" wrap="square" lIns="91425" tIns="91425" rIns="91425" bIns="91425" anchor="t" anchorCtr="0">
            <a:spAutoFit/>
          </a:bodyPr>
          <a:lstStyle/>
          <a:p>
            <a:pPr marL="0" marR="0" lvl="0" indent="0" algn="l" rtl="0">
              <a:lnSpc>
                <a:spcPct val="156250"/>
              </a:lnSpc>
              <a:spcBef>
                <a:spcPts val="0"/>
              </a:spcBef>
              <a:spcAft>
                <a:spcPts val="0"/>
              </a:spcAft>
              <a:buNone/>
            </a:pPr>
            <a:r>
              <a:rPr lang="en-US" sz="1200" b="1" i="1">
                <a:solidFill>
                  <a:schemeClr val="dk1"/>
                </a:solidFill>
              </a:rPr>
              <a:t>Inputs from States/UTs for Future Ready Governance  </a:t>
            </a:r>
            <a:endParaRPr sz="1200" b="1" i="1">
              <a:solidFill>
                <a:schemeClr val="dk1"/>
              </a:solidFill>
            </a:endParaRPr>
          </a:p>
        </p:txBody>
      </p:sp>
      <p:sp>
        <p:nvSpPr>
          <p:cNvPr id="372" name="Google Shape;372;h5a9e6ea33f4bf37c_3_37"/>
          <p:cNvSpPr txBox="1"/>
          <p:nvPr/>
        </p:nvSpPr>
        <p:spPr>
          <a:xfrm>
            <a:off x="2156821" y="5943600"/>
            <a:ext cx="1400400" cy="323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500" b="1">
                <a:solidFill>
                  <a:schemeClr val="dk1"/>
                </a:solidFill>
              </a:rPr>
              <a:t>TIs Engaged </a:t>
            </a:r>
            <a:endParaRPr sz="1500"/>
          </a:p>
        </p:txBody>
      </p:sp>
      <p:sp>
        <p:nvSpPr>
          <p:cNvPr id="373" name="Google Shape;373;h5a9e6ea33f4bf37c_3_37"/>
          <p:cNvSpPr txBox="1"/>
          <p:nvPr/>
        </p:nvSpPr>
        <p:spPr>
          <a:xfrm>
            <a:off x="1063869" y="5501787"/>
            <a:ext cx="1447800" cy="415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500" b="1">
                <a:solidFill>
                  <a:schemeClr val="dk2"/>
                </a:solidFill>
              </a:rPr>
              <a:t>150 +   </a:t>
            </a:r>
            <a:endParaRPr sz="1500"/>
          </a:p>
        </p:txBody>
      </p:sp>
      <p:sp>
        <p:nvSpPr>
          <p:cNvPr id="374" name="Google Shape;374;h5a9e6ea33f4bf37c_3_37"/>
          <p:cNvSpPr txBox="1"/>
          <p:nvPr/>
        </p:nvSpPr>
        <p:spPr>
          <a:xfrm>
            <a:off x="814021" y="5867400"/>
            <a:ext cx="14478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500" b="1">
                <a:solidFill>
                  <a:schemeClr val="dk1"/>
                </a:solidFill>
              </a:rPr>
              <a:t>Sr. Officials Consulted</a:t>
            </a:r>
            <a:endParaRPr sz="1500"/>
          </a:p>
        </p:txBody>
      </p:sp>
      <p:sp>
        <p:nvSpPr>
          <p:cNvPr id="375" name="Google Shape;375;h5a9e6ea33f4bf37c_3_37"/>
          <p:cNvSpPr txBox="1"/>
          <p:nvPr/>
        </p:nvSpPr>
        <p:spPr>
          <a:xfrm>
            <a:off x="2423521" y="5501787"/>
            <a:ext cx="1514700" cy="415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500" b="1">
                <a:solidFill>
                  <a:schemeClr val="dk2"/>
                </a:solidFill>
              </a:rPr>
              <a:t>   62  + </a:t>
            </a:r>
            <a:endParaRPr sz="1500"/>
          </a:p>
        </p:txBody>
      </p:sp>
      <p:sp>
        <p:nvSpPr>
          <p:cNvPr id="376" name="Google Shape;376;h5a9e6ea33f4bf37c_3_37"/>
          <p:cNvSpPr txBox="1"/>
          <p:nvPr/>
        </p:nvSpPr>
        <p:spPr>
          <a:xfrm>
            <a:off x="3557221" y="5943600"/>
            <a:ext cx="2133600" cy="323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500" b="1">
                <a:solidFill>
                  <a:schemeClr val="dk1"/>
                </a:solidFill>
              </a:rPr>
              <a:t>Policy pathways </a:t>
            </a:r>
            <a:endParaRPr sz="1500"/>
          </a:p>
        </p:txBody>
      </p:sp>
      <p:sp>
        <p:nvSpPr>
          <p:cNvPr id="377" name="Google Shape;377;h5a9e6ea33f4bf37c_3_37"/>
          <p:cNvSpPr txBox="1"/>
          <p:nvPr/>
        </p:nvSpPr>
        <p:spPr>
          <a:xfrm>
            <a:off x="4138979" y="5486400"/>
            <a:ext cx="1514700" cy="415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500" b="1">
                <a:solidFill>
                  <a:schemeClr val="dk2"/>
                </a:solidFill>
              </a:rPr>
              <a:t>4</a:t>
            </a:r>
            <a:endParaRPr sz="15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82"/>
        <p:cNvGrpSpPr/>
        <p:nvPr/>
      </p:nvGrpSpPr>
      <p:grpSpPr>
        <a:xfrm>
          <a:off x="0" y="0"/>
          <a:ext cx="0" cy="0"/>
          <a:chOff x="0" y="0"/>
          <a:chExt cx="0" cy="0"/>
        </a:xfrm>
      </p:grpSpPr>
      <p:sp>
        <p:nvSpPr>
          <p:cNvPr id="383" name="Google Shape;383;h5a9e6ea33f4bf37c_3_84"/>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84" name="Google Shape;384;h5a9e6ea33f4bf37c_3_84"/>
          <p:cNvSpPr/>
          <p:nvPr/>
        </p:nvSpPr>
        <p:spPr>
          <a:xfrm>
            <a:off x="571500" y="571500"/>
            <a:ext cx="95400" cy="514500"/>
          </a:xfrm>
          <a:prstGeom prst="rect">
            <a:avLst/>
          </a:prstGeom>
          <a:solidFill>
            <a:srgbClr val="F9731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85" name="Google Shape;385;h5a9e6ea33f4bf37c_3_84"/>
          <p:cNvSpPr/>
          <p:nvPr/>
        </p:nvSpPr>
        <p:spPr>
          <a:xfrm>
            <a:off x="762000" y="485775"/>
            <a:ext cx="10820400" cy="88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None/>
            </a:pPr>
            <a:r>
              <a:rPr lang="en-US" sz="2100" b="1">
                <a:solidFill>
                  <a:schemeClr val="dk1"/>
                </a:solidFill>
                <a:latin typeface="Open Sans"/>
                <a:ea typeface="Open Sans"/>
                <a:cs typeface="Open Sans"/>
                <a:sym typeface="Open Sans"/>
              </a:rPr>
              <a:t>A Training Institution becomes a Capacity Building Institution</a:t>
            </a:r>
            <a:endParaRPr sz="2100" b="1">
              <a:solidFill>
                <a:schemeClr val="dk1"/>
              </a:solidFill>
              <a:latin typeface="Open Sans"/>
              <a:ea typeface="Open Sans"/>
              <a:cs typeface="Open Sans"/>
              <a:sym typeface="Open Sans"/>
            </a:endParaRPr>
          </a:p>
          <a:p>
            <a:pPr marL="0" marR="0" lvl="0" indent="0" algn="l" rtl="0">
              <a:lnSpc>
                <a:spcPct val="100000"/>
              </a:lnSpc>
              <a:spcBef>
                <a:spcPts val="0"/>
              </a:spcBef>
              <a:spcAft>
                <a:spcPts val="0"/>
              </a:spcAft>
              <a:buNone/>
            </a:pPr>
            <a:r>
              <a:rPr lang="en-US" sz="2100" b="1">
                <a:solidFill>
                  <a:schemeClr val="dk1"/>
                </a:solidFill>
                <a:latin typeface="Open Sans"/>
                <a:ea typeface="Open Sans"/>
                <a:cs typeface="Open Sans"/>
                <a:sym typeface="Open Sans"/>
              </a:rPr>
              <a:t>when it can do three things</a:t>
            </a:r>
            <a:endParaRPr/>
          </a:p>
        </p:txBody>
      </p:sp>
      <p:sp>
        <p:nvSpPr>
          <p:cNvPr id="386" name="Google Shape;386;h5a9e6ea33f4bf37c_3_84"/>
          <p:cNvSpPr/>
          <p:nvPr/>
        </p:nvSpPr>
        <p:spPr>
          <a:xfrm>
            <a:off x="666750" y="1952625"/>
            <a:ext cx="3048000" cy="5145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3300" b="1">
                <a:solidFill>
                  <a:srgbClr val="F97316"/>
                </a:solidFill>
              </a:rPr>
              <a:t>01</a:t>
            </a:r>
            <a:endParaRPr/>
          </a:p>
        </p:txBody>
      </p:sp>
      <p:sp>
        <p:nvSpPr>
          <p:cNvPr id="387" name="Google Shape;387;h5a9e6ea33f4bf37c_3_84"/>
          <p:cNvSpPr/>
          <p:nvPr/>
        </p:nvSpPr>
        <p:spPr>
          <a:xfrm>
            <a:off x="666750" y="2590800"/>
            <a:ext cx="3190800" cy="666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2250" b="1">
                <a:solidFill>
                  <a:srgbClr val="123454"/>
                </a:solidFill>
              </a:rPr>
              <a:t>Understand Demand</a:t>
            </a:r>
            <a:endParaRPr/>
          </a:p>
        </p:txBody>
      </p:sp>
      <p:sp>
        <p:nvSpPr>
          <p:cNvPr id="388" name="Google Shape;388;h5a9e6ea33f4bf37c_3_84"/>
          <p:cNvSpPr/>
          <p:nvPr/>
        </p:nvSpPr>
        <p:spPr>
          <a:xfrm>
            <a:off x="666750" y="3381375"/>
            <a:ext cx="3190800" cy="9600"/>
          </a:xfrm>
          <a:prstGeom prst="rect">
            <a:avLst/>
          </a:prstGeom>
          <a:solidFill>
            <a:srgbClr val="CDD8E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89" name="Google Shape;389;h5a9e6ea33f4bf37c_3_84"/>
          <p:cNvSpPr/>
          <p:nvPr/>
        </p:nvSpPr>
        <p:spPr>
          <a:xfrm>
            <a:off x="666750" y="3581400"/>
            <a:ext cx="3190800" cy="838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950" b="1">
                <a:solidFill>
                  <a:srgbClr val="233B50"/>
                </a:solidFill>
              </a:rPr>
              <a:t>Understand Government’s</a:t>
            </a:r>
            <a:endParaRPr/>
          </a:p>
          <a:p>
            <a:pPr marL="0" marR="0" lvl="0" indent="0" algn="l" rtl="0">
              <a:spcBef>
                <a:spcPts val="0"/>
              </a:spcBef>
              <a:spcAft>
                <a:spcPts val="0"/>
              </a:spcAft>
              <a:buNone/>
            </a:pPr>
            <a:r>
              <a:rPr lang="en-US" sz="1950" b="1">
                <a:solidFill>
                  <a:srgbClr val="233B50"/>
                </a:solidFill>
              </a:rPr>
              <a:t>capacity-building demand</a:t>
            </a:r>
            <a:endParaRPr/>
          </a:p>
        </p:txBody>
      </p:sp>
      <p:sp>
        <p:nvSpPr>
          <p:cNvPr id="390" name="Google Shape;390;h5a9e6ea33f4bf37c_3_84"/>
          <p:cNvSpPr/>
          <p:nvPr/>
        </p:nvSpPr>
        <p:spPr>
          <a:xfrm>
            <a:off x="666750" y="4572000"/>
            <a:ext cx="3190800" cy="9525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800">
                <a:solidFill>
                  <a:srgbClr val="647789"/>
                </a:solidFill>
              </a:rPr>
              <a:t>What capabilities are required?</a:t>
            </a:r>
            <a:endParaRPr/>
          </a:p>
          <a:p>
            <a:pPr marL="0" marR="0" lvl="0" indent="0" algn="l" rtl="0">
              <a:spcBef>
                <a:spcPts val="0"/>
              </a:spcBef>
              <a:spcAft>
                <a:spcPts val="0"/>
              </a:spcAft>
              <a:buNone/>
            </a:pPr>
            <a:r>
              <a:rPr lang="en-US" sz="1800">
                <a:solidFill>
                  <a:srgbClr val="647789"/>
                </a:solidFill>
              </a:rPr>
              <a:t>For which roles and officials?</a:t>
            </a:r>
            <a:endParaRPr/>
          </a:p>
        </p:txBody>
      </p:sp>
      <p:sp>
        <p:nvSpPr>
          <p:cNvPr id="391" name="Google Shape;391;h5a9e6ea33f4bf37c_3_84"/>
          <p:cNvSpPr/>
          <p:nvPr/>
        </p:nvSpPr>
        <p:spPr>
          <a:xfrm>
            <a:off x="4495800" y="1952625"/>
            <a:ext cx="3048000" cy="5145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3300" b="1">
                <a:solidFill>
                  <a:srgbClr val="F97316"/>
                </a:solidFill>
              </a:rPr>
              <a:t>02</a:t>
            </a:r>
            <a:endParaRPr/>
          </a:p>
        </p:txBody>
      </p:sp>
      <p:sp>
        <p:nvSpPr>
          <p:cNvPr id="392" name="Google Shape;392;h5a9e6ea33f4bf37c_3_84"/>
          <p:cNvSpPr/>
          <p:nvPr/>
        </p:nvSpPr>
        <p:spPr>
          <a:xfrm>
            <a:off x="4495800" y="2590800"/>
            <a:ext cx="3190800" cy="666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2250" b="1">
                <a:solidFill>
                  <a:srgbClr val="123454"/>
                </a:solidFill>
              </a:rPr>
              <a:t>Translate Demand</a:t>
            </a:r>
            <a:endParaRPr/>
          </a:p>
        </p:txBody>
      </p:sp>
      <p:sp>
        <p:nvSpPr>
          <p:cNvPr id="393" name="Google Shape;393;h5a9e6ea33f4bf37c_3_84"/>
          <p:cNvSpPr/>
          <p:nvPr/>
        </p:nvSpPr>
        <p:spPr>
          <a:xfrm>
            <a:off x="4495800" y="3381375"/>
            <a:ext cx="3190800" cy="9600"/>
          </a:xfrm>
          <a:prstGeom prst="rect">
            <a:avLst/>
          </a:prstGeom>
          <a:solidFill>
            <a:srgbClr val="CDD8E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4" name="Google Shape;394;h5a9e6ea33f4bf37c_3_84"/>
          <p:cNvSpPr/>
          <p:nvPr/>
        </p:nvSpPr>
        <p:spPr>
          <a:xfrm>
            <a:off x="4495800" y="3581400"/>
            <a:ext cx="3190800" cy="838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950" b="1">
                <a:solidFill>
                  <a:srgbClr val="233B50"/>
                </a:solidFill>
              </a:rPr>
              <a:t>Turn relevant demand into</a:t>
            </a:r>
            <a:endParaRPr/>
          </a:p>
          <a:p>
            <a:pPr marL="0" marR="0" lvl="0" indent="0" algn="l" rtl="0">
              <a:spcBef>
                <a:spcPts val="0"/>
              </a:spcBef>
              <a:spcAft>
                <a:spcPts val="0"/>
              </a:spcAft>
              <a:buNone/>
            </a:pPr>
            <a:r>
              <a:rPr lang="en-US" sz="1950" b="1">
                <a:solidFill>
                  <a:srgbClr val="233B50"/>
                </a:solidFill>
              </a:rPr>
              <a:t>suitable learning interventions</a:t>
            </a:r>
            <a:endParaRPr/>
          </a:p>
        </p:txBody>
      </p:sp>
      <p:sp>
        <p:nvSpPr>
          <p:cNvPr id="395" name="Google Shape;395;h5a9e6ea33f4bf37c_3_84"/>
          <p:cNvSpPr/>
          <p:nvPr/>
        </p:nvSpPr>
        <p:spPr>
          <a:xfrm>
            <a:off x="4495800" y="4572000"/>
            <a:ext cx="3190800" cy="9525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800">
                <a:solidFill>
                  <a:srgbClr val="647789"/>
                </a:solidFill>
              </a:rPr>
              <a:t>What should be taught?</a:t>
            </a:r>
            <a:endParaRPr/>
          </a:p>
          <a:p>
            <a:pPr marL="0" marR="0" lvl="0" indent="0" algn="l" rtl="0">
              <a:spcBef>
                <a:spcPts val="0"/>
              </a:spcBef>
              <a:spcAft>
                <a:spcPts val="0"/>
              </a:spcAft>
              <a:buNone/>
            </a:pPr>
            <a:r>
              <a:rPr lang="en-US" sz="1800">
                <a:solidFill>
                  <a:srgbClr val="647789"/>
                </a:solidFill>
              </a:rPr>
              <a:t>To whom, and through what design?</a:t>
            </a:r>
            <a:endParaRPr/>
          </a:p>
        </p:txBody>
      </p:sp>
      <p:sp>
        <p:nvSpPr>
          <p:cNvPr id="396" name="Google Shape;396;h5a9e6ea33f4bf37c_3_84"/>
          <p:cNvSpPr/>
          <p:nvPr/>
        </p:nvSpPr>
        <p:spPr>
          <a:xfrm>
            <a:off x="8324850" y="1952625"/>
            <a:ext cx="3048000" cy="5145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3300" b="1">
                <a:solidFill>
                  <a:srgbClr val="F97316"/>
                </a:solidFill>
              </a:rPr>
              <a:t>03</a:t>
            </a:r>
            <a:endParaRPr/>
          </a:p>
        </p:txBody>
      </p:sp>
      <p:sp>
        <p:nvSpPr>
          <p:cNvPr id="397" name="Google Shape;397;h5a9e6ea33f4bf37c_3_84"/>
          <p:cNvSpPr/>
          <p:nvPr/>
        </p:nvSpPr>
        <p:spPr>
          <a:xfrm>
            <a:off x="8324850" y="2590800"/>
            <a:ext cx="3190800" cy="666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2250" b="1">
                <a:solidFill>
                  <a:srgbClr val="123454"/>
                </a:solidFill>
              </a:rPr>
              <a:t>Deliver Effectively</a:t>
            </a:r>
            <a:endParaRPr/>
          </a:p>
        </p:txBody>
      </p:sp>
      <p:sp>
        <p:nvSpPr>
          <p:cNvPr id="398" name="Google Shape;398;h5a9e6ea33f4bf37c_3_84"/>
          <p:cNvSpPr/>
          <p:nvPr/>
        </p:nvSpPr>
        <p:spPr>
          <a:xfrm>
            <a:off x="8324850" y="3381375"/>
            <a:ext cx="3190800" cy="9600"/>
          </a:xfrm>
          <a:prstGeom prst="rect">
            <a:avLst/>
          </a:prstGeom>
          <a:solidFill>
            <a:srgbClr val="CDD8E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9" name="Google Shape;399;h5a9e6ea33f4bf37c_3_84"/>
          <p:cNvSpPr/>
          <p:nvPr/>
        </p:nvSpPr>
        <p:spPr>
          <a:xfrm>
            <a:off x="8324850" y="3581400"/>
            <a:ext cx="3190800" cy="838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950" b="1">
                <a:solidFill>
                  <a:srgbClr val="233B50"/>
                </a:solidFill>
              </a:rPr>
              <a:t>Build or access the capability</a:t>
            </a:r>
            <a:endParaRPr/>
          </a:p>
          <a:p>
            <a:pPr marL="0" marR="0" lvl="0" indent="0" algn="l" rtl="0">
              <a:spcBef>
                <a:spcPts val="0"/>
              </a:spcBef>
              <a:spcAft>
                <a:spcPts val="0"/>
              </a:spcAft>
              <a:buNone/>
            </a:pPr>
            <a:r>
              <a:rPr lang="en-US" sz="1950" b="1">
                <a:solidFill>
                  <a:srgbClr val="233B50"/>
                </a:solidFill>
              </a:rPr>
              <a:t>required to deliver</a:t>
            </a:r>
            <a:endParaRPr/>
          </a:p>
        </p:txBody>
      </p:sp>
      <p:sp>
        <p:nvSpPr>
          <p:cNvPr id="400" name="Google Shape;400;h5a9e6ea33f4bf37c_3_84"/>
          <p:cNvSpPr/>
          <p:nvPr/>
        </p:nvSpPr>
        <p:spPr>
          <a:xfrm>
            <a:off x="8324850" y="4572000"/>
            <a:ext cx="3190800" cy="9525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800">
                <a:solidFill>
                  <a:srgbClr val="647789"/>
                </a:solidFill>
              </a:rPr>
              <a:t>Faculty, courses and content</a:t>
            </a:r>
            <a:endParaRPr/>
          </a:p>
          <a:p>
            <a:pPr marL="0" marR="0" lvl="0" indent="0" algn="l" rtl="0">
              <a:spcBef>
                <a:spcPts val="0"/>
              </a:spcBef>
              <a:spcAft>
                <a:spcPts val="0"/>
              </a:spcAft>
              <a:buNone/>
            </a:pPr>
            <a:r>
              <a:rPr lang="en-US" sz="1800">
                <a:solidFill>
                  <a:srgbClr val="647789"/>
                </a:solidFill>
              </a:rPr>
              <a:t>Infrastructure and partnerships</a:t>
            </a:r>
            <a:endParaRPr/>
          </a:p>
        </p:txBody>
      </p:sp>
      <p:sp>
        <p:nvSpPr>
          <p:cNvPr id="401" name="Google Shape;401;h5a9e6ea33f4bf37c_3_84"/>
          <p:cNvSpPr/>
          <p:nvPr/>
        </p:nvSpPr>
        <p:spPr>
          <a:xfrm>
            <a:off x="609600" y="5667375"/>
            <a:ext cx="10972800" cy="9600"/>
          </a:xfrm>
          <a:prstGeom prst="rect">
            <a:avLst/>
          </a:prstGeom>
          <a:solidFill>
            <a:srgbClr val="CDD8E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02" name="Google Shape;402;h5a9e6ea33f4bf37c_3_84"/>
          <p:cNvSpPr/>
          <p:nvPr/>
        </p:nvSpPr>
        <p:spPr>
          <a:xfrm>
            <a:off x="714375" y="5810250"/>
            <a:ext cx="10763400" cy="6096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2025" b="1">
                <a:solidFill>
                  <a:srgbClr val="123454"/>
                </a:solidFill>
                <a:latin typeface="Open Sans"/>
                <a:ea typeface="Open Sans"/>
                <a:cs typeface="Open Sans"/>
                <a:sym typeface="Open Sans"/>
              </a:rPr>
              <a:t>From delivering programmes to managing the capacity-building lifecycle</a:t>
            </a:r>
            <a:endParaRPr>
              <a:latin typeface="Open Sans"/>
              <a:ea typeface="Open Sans"/>
              <a:cs typeface="Open Sans"/>
              <a:sym typeface="Open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07"/>
        <p:cNvGrpSpPr/>
        <p:nvPr/>
      </p:nvGrpSpPr>
      <p:grpSpPr>
        <a:xfrm>
          <a:off x="0" y="0"/>
          <a:ext cx="0" cy="0"/>
          <a:chOff x="0" y="0"/>
          <a:chExt cx="0" cy="0"/>
        </a:xfrm>
      </p:grpSpPr>
      <p:sp>
        <p:nvSpPr>
          <p:cNvPr id="408" name="Google Shape;408;h5a9e6ea33f4bf37c_3_108"/>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09" name="Google Shape;409;h5a9e6ea33f4bf37c_3_108"/>
          <p:cNvSpPr/>
          <p:nvPr/>
        </p:nvSpPr>
        <p:spPr>
          <a:xfrm>
            <a:off x="571500" y="571500"/>
            <a:ext cx="95400" cy="514500"/>
          </a:xfrm>
          <a:prstGeom prst="rect">
            <a:avLst/>
          </a:prstGeom>
          <a:solidFill>
            <a:srgbClr val="F9731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10" name="Google Shape;410;h5a9e6ea33f4bf37c_3_108"/>
          <p:cNvSpPr/>
          <p:nvPr/>
        </p:nvSpPr>
        <p:spPr>
          <a:xfrm>
            <a:off x="762000" y="381000"/>
            <a:ext cx="10820400" cy="88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2100" b="1">
                <a:solidFill>
                  <a:schemeClr val="dk1"/>
                </a:solidFill>
                <a:latin typeface="Open Sans"/>
                <a:ea typeface="Open Sans"/>
                <a:cs typeface="Open Sans"/>
                <a:sym typeface="Open Sans"/>
              </a:rPr>
              <a:t>Mission Karmayogi enables each step of this journey</a:t>
            </a:r>
            <a:endParaRPr sz="2100" b="1">
              <a:solidFill>
                <a:schemeClr val="dk1"/>
              </a:solidFill>
              <a:latin typeface="Open Sans"/>
              <a:ea typeface="Open Sans"/>
              <a:cs typeface="Open Sans"/>
              <a:sym typeface="Open Sans"/>
            </a:endParaRPr>
          </a:p>
        </p:txBody>
      </p:sp>
      <p:sp>
        <p:nvSpPr>
          <p:cNvPr id="411" name="Google Shape;411;h5a9e6ea33f4bf37c_3_108"/>
          <p:cNvSpPr/>
          <p:nvPr/>
        </p:nvSpPr>
        <p:spPr>
          <a:xfrm>
            <a:off x="666750" y="2076450"/>
            <a:ext cx="3190800" cy="552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2025" b="1">
                <a:solidFill>
                  <a:srgbClr val="123454"/>
                </a:solidFill>
              </a:rPr>
              <a:t>01  Understand Demand</a:t>
            </a:r>
            <a:endParaRPr/>
          </a:p>
        </p:txBody>
      </p:sp>
      <p:sp>
        <p:nvSpPr>
          <p:cNvPr id="412" name="Google Shape;412;h5a9e6ea33f4bf37c_3_108"/>
          <p:cNvSpPr/>
          <p:nvPr/>
        </p:nvSpPr>
        <p:spPr>
          <a:xfrm>
            <a:off x="666750" y="2943225"/>
            <a:ext cx="3190800" cy="1209600"/>
          </a:xfrm>
          <a:prstGeom prst="rect">
            <a:avLst/>
          </a:prstGeom>
          <a:solidFill>
            <a:schemeClr val="lt1"/>
          </a:solidFill>
          <a:ln w="9525" cap="flat" cmpd="sng">
            <a:solidFill>
              <a:schemeClr val="accent1"/>
            </a:solidFill>
            <a:prstDash val="solid"/>
            <a:round/>
            <a:headEnd type="none" w="sm" len="sm"/>
            <a:tailEnd type="none" w="sm" len="sm"/>
          </a:ln>
        </p:spPr>
        <p:txBody>
          <a:bodyPr spcFirstLastPara="1" wrap="square" lIns="114300" tIns="95250" rIns="114300" bIns="95250" anchor="ctr" anchorCtr="0">
            <a:noAutofit/>
          </a:bodyPr>
          <a:lstStyle/>
          <a:p>
            <a:pPr marL="0" marR="0" lvl="0" indent="0" algn="ctr" rtl="0">
              <a:spcBef>
                <a:spcPts val="0"/>
              </a:spcBef>
              <a:spcAft>
                <a:spcPts val="0"/>
              </a:spcAft>
              <a:buNone/>
            </a:pPr>
            <a:r>
              <a:rPr lang="en-US" sz="1875" b="1">
                <a:solidFill>
                  <a:srgbClr val="000000"/>
                </a:solidFill>
              </a:rPr>
              <a:t>Capacity Building Plans</a:t>
            </a:r>
            <a:endParaRPr sz="1100"/>
          </a:p>
          <a:p>
            <a:pPr marL="0" marR="0" lvl="0" indent="0" algn="ctr" rtl="0">
              <a:spcBef>
                <a:spcPts val="0"/>
              </a:spcBef>
              <a:spcAft>
                <a:spcPts val="0"/>
              </a:spcAft>
              <a:buNone/>
            </a:pPr>
            <a:r>
              <a:rPr lang="en-US" sz="1875" b="1">
                <a:solidFill>
                  <a:srgbClr val="000000"/>
                </a:solidFill>
              </a:rPr>
              <a:t>on iGOT</a:t>
            </a:r>
            <a:r>
              <a:rPr lang="en-US" sz="1875" b="1">
                <a:solidFill>
                  <a:srgbClr val="000000"/>
                </a:solidFill>
                <a:latin typeface="Urbanist"/>
                <a:ea typeface="Urbanist"/>
                <a:cs typeface="Urbanist"/>
                <a:sym typeface="Urbanist"/>
              </a:rPr>
              <a:t>	   	  </a:t>
            </a:r>
            <a:endParaRPr sz="1875" b="1">
              <a:solidFill>
                <a:srgbClr val="000000"/>
              </a:solidFill>
              <a:latin typeface="Urbanist"/>
              <a:ea typeface="Urbanist"/>
              <a:cs typeface="Urbanist"/>
              <a:sym typeface="Urbanist"/>
            </a:endParaRPr>
          </a:p>
        </p:txBody>
      </p:sp>
      <p:sp>
        <p:nvSpPr>
          <p:cNvPr id="413" name="Google Shape;413;h5a9e6ea33f4bf37c_3_108"/>
          <p:cNvSpPr/>
          <p:nvPr/>
        </p:nvSpPr>
        <p:spPr>
          <a:xfrm>
            <a:off x="685067" y="4419600"/>
            <a:ext cx="3676800" cy="10002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850">
                <a:solidFill>
                  <a:srgbClr val="233B50"/>
                </a:solidFill>
              </a:rPr>
              <a:t>Identify capacity requirements</a:t>
            </a:r>
            <a:endParaRPr sz="1300"/>
          </a:p>
          <a:p>
            <a:pPr marL="0" marR="0" lvl="0" indent="0" algn="ctr" rtl="0">
              <a:spcBef>
                <a:spcPts val="0"/>
              </a:spcBef>
              <a:spcAft>
                <a:spcPts val="0"/>
              </a:spcAft>
              <a:buNone/>
            </a:pPr>
            <a:r>
              <a:rPr lang="en-US" sz="1850">
                <a:solidFill>
                  <a:srgbClr val="233B50"/>
                </a:solidFill>
              </a:rPr>
              <a:t>from roles and competencies.</a:t>
            </a:r>
            <a:endParaRPr sz="1300"/>
          </a:p>
        </p:txBody>
      </p:sp>
      <p:sp>
        <p:nvSpPr>
          <p:cNvPr id="414" name="Google Shape;414;h5a9e6ea33f4bf37c_3_108"/>
          <p:cNvSpPr/>
          <p:nvPr/>
        </p:nvSpPr>
        <p:spPr>
          <a:xfrm>
            <a:off x="4495800" y="2076450"/>
            <a:ext cx="3190800" cy="552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2025" b="1">
                <a:solidFill>
                  <a:srgbClr val="123454"/>
                </a:solidFill>
              </a:rPr>
              <a:t>02  Translate Demand</a:t>
            </a:r>
            <a:endParaRPr/>
          </a:p>
        </p:txBody>
      </p:sp>
      <p:sp>
        <p:nvSpPr>
          <p:cNvPr id="415" name="Google Shape;415;h5a9e6ea33f4bf37c_3_108"/>
          <p:cNvSpPr/>
          <p:nvPr/>
        </p:nvSpPr>
        <p:spPr>
          <a:xfrm>
            <a:off x="4495800" y="2943225"/>
            <a:ext cx="3190800" cy="1209600"/>
          </a:xfrm>
          <a:prstGeom prst="rect">
            <a:avLst/>
          </a:prstGeom>
          <a:solidFill>
            <a:schemeClr val="lt1"/>
          </a:solidFill>
          <a:ln w="9525" cap="flat" cmpd="sng">
            <a:solidFill>
              <a:schemeClr val="accent1"/>
            </a:solidFill>
            <a:prstDash val="solid"/>
            <a:round/>
            <a:headEnd type="none" w="sm" len="sm"/>
            <a:tailEnd type="none" w="sm" len="sm"/>
          </a:ln>
        </p:spPr>
        <p:txBody>
          <a:bodyPr spcFirstLastPara="1" wrap="square" lIns="114300" tIns="95250" rIns="114300" bIns="95250" anchor="ctr" anchorCtr="0">
            <a:noAutofit/>
          </a:bodyPr>
          <a:lstStyle/>
          <a:p>
            <a:pPr marL="0" marR="0" lvl="0" indent="0" algn="ctr" rtl="0">
              <a:spcBef>
                <a:spcPts val="0"/>
              </a:spcBef>
              <a:spcAft>
                <a:spcPts val="0"/>
              </a:spcAft>
              <a:buNone/>
            </a:pPr>
            <a:endParaRPr sz="2175" b="1">
              <a:solidFill>
                <a:srgbClr val="000000"/>
              </a:solidFill>
              <a:latin typeface="Urbanist"/>
              <a:ea typeface="Urbanist"/>
              <a:cs typeface="Urbanist"/>
              <a:sym typeface="Urbanist"/>
            </a:endParaRPr>
          </a:p>
          <a:p>
            <a:pPr marL="0" marR="0" lvl="0" indent="0" algn="ctr" rtl="0">
              <a:spcBef>
                <a:spcPts val="0"/>
              </a:spcBef>
              <a:spcAft>
                <a:spcPts val="0"/>
              </a:spcAft>
              <a:buNone/>
            </a:pPr>
            <a:r>
              <a:rPr lang="en-US" sz="2175" b="1">
                <a:solidFill>
                  <a:srgbClr val="000000"/>
                </a:solidFill>
              </a:rPr>
              <a:t>Demand Intelligence</a:t>
            </a:r>
            <a:endParaRPr/>
          </a:p>
        </p:txBody>
      </p:sp>
      <p:sp>
        <p:nvSpPr>
          <p:cNvPr id="416" name="Google Shape;416;h5a9e6ea33f4bf37c_3_108"/>
          <p:cNvSpPr/>
          <p:nvPr/>
        </p:nvSpPr>
        <p:spPr>
          <a:xfrm>
            <a:off x="4666517" y="4419600"/>
            <a:ext cx="3190800" cy="10002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850">
                <a:solidFill>
                  <a:srgbClr val="233B50"/>
                </a:solidFill>
              </a:rPr>
              <a:t>Identify relevant demand</a:t>
            </a:r>
            <a:endParaRPr sz="1300"/>
          </a:p>
          <a:p>
            <a:pPr marL="0" marR="0" lvl="0" indent="0" algn="ctr" rtl="0">
              <a:spcBef>
                <a:spcPts val="0"/>
              </a:spcBef>
              <a:spcAft>
                <a:spcPts val="0"/>
              </a:spcAft>
              <a:buNone/>
            </a:pPr>
            <a:r>
              <a:rPr lang="en-US" sz="1850">
                <a:solidFill>
                  <a:srgbClr val="233B50"/>
                </a:solidFill>
              </a:rPr>
              <a:t>for each Training Institution.</a:t>
            </a:r>
            <a:endParaRPr sz="1300"/>
          </a:p>
        </p:txBody>
      </p:sp>
      <p:sp>
        <p:nvSpPr>
          <p:cNvPr id="417" name="Google Shape;417;h5a9e6ea33f4bf37c_3_108"/>
          <p:cNvSpPr/>
          <p:nvPr/>
        </p:nvSpPr>
        <p:spPr>
          <a:xfrm>
            <a:off x="8324850" y="2076450"/>
            <a:ext cx="3190800" cy="552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2025" b="1">
                <a:solidFill>
                  <a:srgbClr val="123454"/>
                </a:solidFill>
              </a:rPr>
              <a:t>03  Deliver Effectively</a:t>
            </a:r>
            <a:endParaRPr/>
          </a:p>
        </p:txBody>
      </p:sp>
      <p:sp>
        <p:nvSpPr>
          <p:cNvPr id="418" name="Google Shape;418;h5a9e6ea33f4bf37c_3_108"/>
          <p:cNvSpPr/>
          <p:nvPr/>
        </p:nvSpPr>
        <p:spPr>
          <a:xfrm>
            <a:off x="8324850" y="2943225"/>
            <a:ext cx="3190800" cy="1209600"/>
          </a:xfrm>
          <a:prstGeom prst="rect">
            <a:avLst/>
          </a:prstGeom>
          <a:solidFill>
            <a:schemeClr val="lt1"/>
          </a:solidFill>
          <a:ln w="9525" cap="flat" cmpd="sng">
            <a:solidFill>
              <a:schemeClr val="accent1"/>
            </a:solidFill>
            <a:prstDash val="solid"/>
            <a:round/>
            <a:headEnd type="none" w="sm" len="sm"/>
            <a:tailEnd type="none" w="sm" len="sm"/>
          </a:ln>
        </p:spPr>
        <p:txBody>
          <a:bodyPr spcFirstLastPara="1" wrap="square" lIns="114300" tIns="95250" rIns="114300" bIns="95250" anchor="ctr" anchorCtr="0">
            <a:noAutofit/>
          </a:bodyPr>
          <a:lstStyle/>
          <a:p>
            <a:pPr marL="0" marR="0" lvl="0" indent="0" algn="ctr" rtl="0">
              <a:spcBef>
                <a:spcPts val="0"/>
              </a:spcBef>
              <a:spcAft>
                <a:spcPts val="0"/>
              </a:spcAft>
              <a:buNone/>
            </a:pPr>
            <a:endParaRPr sz="2175" b="1">
              <a:solidFill>
                <a:srgbClr val="000000"/>
              </a:solidFill>
              <a:latin typeface="Urbanist"/>
              <a:ea typeface="Urbanist"/>
              <a:cs typeface="Urbanist"/>
              <a:sym typeface="Urbanist"/>
            </a:endParaRPr>
          </a:p>
          <a:p>
            <a:pPr marL="0" marR="0" lvl="0" indent="0" algn="ctr" rtl="0">
              <a:spcBef>
                <a:spcPts val="0"/>
              </a:spcBef>
              <a:spcAft>
                <a:spcPts val="0"/>
              </a:spcAft>
              <a:buNone/>
            </a:pPr>
            <a:r>
              <a:rPr lang="en-US" sz="2175" b="1">
                <a:solidFill>
                  <a:srgbClr val="000000"/>
                </a:solidFill>
              </a:rPr>
              <a:t>Exchange</a:t>
            </a:r>
            <a:endParaRPr/>
          </a:p>
        </p:txBody>
      </p:sp>
      <p:sp>
        <p:nvSpPr>
          <p:cNvPr id="419" name="Google Shape;419;h5a9e6ea33f4bf37c_3_108"/>
          <p:cNvSpPr/>
          <p:nvPr/>
        </p:nvSpPr>
        <p:spPr>
          <a:xfrm>
            <a:off x="8343167" y="4419600"/>
            <a:ext cx="3190800" cy="10002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850">
                <a:solidFill>
                  <a:srgbClr val="233B50"/>
                </a:solidFill>
              </a:rPr>
              <a:t>Access courses, faculty</a:t>
            </a:r>
            <a:endParaRPr sz="1300"/>
          </a:p>
          <a:p>
            <a:pPr marL="0" marR="0" lvl="0" indent="0" algn="ctr" rtl="0">
              <a:spcBef>
                <a:spcPts val="0"/>
              </a:spcBef>
              <a:spcAft>
                <a:spcPts val="0"/>
              </a:spcAft>
              <a:buNone/>
            </a:pPr>
            <a:r>
              <a:rPr lang="en-US" sz="1850">
                <a:solidFill>
                  <a:srgbClr val="233B50"/>
                </a:solidFill>
              </a:rPr>
              <a:t>and infrastructure across TIs.</a:t>
            </a:r>
            <a:endParaRPr sz="1300"/>
          </a:p>
        </p:txBody>
      </p:sp>
      <p:cxnSp>
        <p:nvCxnSpPr>
          <p:cNvPr id="420" name="Google Shape;420;h5a9e6ea33f4bf37c_3_108"/>
          <p:cNvCxnSpPr>
            <a:stCxn id="412" idx="3"/>
            <a:endCxn id="415" idx="1"/>
          </p:cNvCxnSpPr>
          <p:nvPr/>
        </p:nvCxnSpPr>
        <p:spPr>
          <a:xfrm>
            <a:off x="3857550" y="3548025"/>
            <a:ext cx="638400" cy="0"/>
          </a:xfrm>
          <a:prstGeom prst="straightConnector1">
            <a:avLst/>
          </a:prstGeom>
          <a:noFill/>
          <a:ln w="19050" cap="flat" cmpd="sng">
            <a:solidFill>
              <a:srgbClr val="F97316"/>
            </a:solidFill>
            <a:prstDash val="solid"/>
            <a:round/>
            <a:headEnd type="none" w="sm" len="sm"/>
            <a:tailEnd type="stealth" w="med" len="med"/>
          </a:ln>
        </p:spPr>
      </p:cxnSp>
      <p:cxnSp>
        <p:nvCxnSpPr>
          <p:cNvPr id="421" name="Google Shape;421;h5a9e6ea33f4bf37c_3_108"/>
          <p:cNvCxnSpPr>
            <a:stCxn id="415" idx="3"/>
            <a:endCxn id="418" idx="1"/>
          </p:cNvCxnSpPr>
          <p:nvPr/>
        </p:nvCxnSpPr>
        <p:spPr>
          <a:xfrm>
            <a:off x="7686600" y="3548025"/>
            <a:ext cx="638400" cy="0"/>
          </a:xfrm>
          <a:prstGeom prst="straightConnector1">
            <a:avLst/>
          </a:prstGeom>
          <a:noFill/>
          <a:ln w="19050" cap="flat" cmpd="sng">
            <a:solidFill>
              <a:srgbClr val="F97316"/>
            </a:solidFill>
            <a:prstDash val="solid"/>
            <a:round/>
            <a:headEnd type="none" w="sm" len="sm"/>
            <a:tailEnd type="stealth" w="med" len="med"/>
          </a:ln>
        </p:spPr>
      </p:cxnSp>
      <p:sp>
        <p:nvSpPr>
          <p:cNvPr id="422" name="Google Shape;422;h5a9e6ea33f4bf37c_3_108"/>
          <p:cNvSpPr/>
          <p:nvPr/>
        </p:nvSpPr>
        <p:spPr>
          <a:xfrm>
            <a:off x="609600" y="5657850"/>
            <a:ext cx="10972800" cy="9600"/>
          </a:xfrm>
          <a:prstGeom prst="rect">
            <a:avLst/>
          </a:prstGeom>
          <a:solidFill>
            <a:srgbClr val="CDD8E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23" name="Google Shape;423;h5a9e6ea33f4bf37c_3_108"/>
          <p:cNvSpPr/>
          <p:nvPr/>
        </p:nvSpPr>
        <p:spPr>
          <a:xfrm>
            <a:off x="714375" y="5800725"/>
            <a:ext cx="10763400" cy="6096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2900" b="1">
                <a:solidFill>
                  <a:srgbClr val="123454"/>
                </a:solidFill>
                <a:latin typeface="Open Sans"/>
                <a:ea typeface="Open Sans"/>
                <a:cs typeface="Open Sans"/>
                <a:sym typeface="Open Sans"/>
              </a:rPr>
              <a:t>Demand  →  Delivery</a:t>
            </a:r>
            <a:endParaRPr sz="300">
              <a:latin typeface="Open Sans"/>
              <a:ea typeface="Open Sans"/>
              <a:cs typeface="Open Sans"/>
              <a:sym typeface="Open Sans"/>
            </a:endParaRPr>
          </a:p>
        </p:txBody>
      </p:sp>
      <p:pic>
        <p:nvPicPr>
          <p:cNvPr id="424" name="Google Shape;424;h5a9e6ea33f4bf37c_3_108"/>
          <p:cNvPicPr preferRelativeResize="0"/>
          <p:nvPr/>
        </p:nvPicPr>
        <p:blipFill rotWithShape="1">
          <a:blip r:embed="rId3">
            <a:alphaModFix/>
          </a:blip>
          <a:srcRect/>
          <a:stretch/>
        </p:blipFill>
        <p:spPr>
          <a:xfrm>
            <a:off x="5599848" y="3056004"/>
            <a:ext cx="982778" cy="450112"/>
          </a:xfrm>
          <a:prstGeom prst="rect">
            <a:avLst/>
          </a:prstGeom>
          <a:noFill/>
          <a:ln>
            <a:noFill/>
          </a:ln>
        </p:spPr>
      </p:pic>
      <p:pic>
        <p:nvPicPr>
          <p:cNvPr id="425" name="Google Shape;425;h5a9e6ea33f4bf37c_3_108"/>
          <p:cNvPicPr preferRelativeResize="0"/>
          <p:nvPr/>
        </p:nvPicPr>
        <p:blipFill rotWithShape="1">
          <a:blip r:embed="rId3">
            <a:alphaModFix/>
          </a:blip>
          <a:srcRect/>
          <a:stretch/>
        </p:blipFill>
        <p:spPr>
          <a:xfrm>
            <a:off x="9428898" y="3056004"/>
            <a:ext cx="982778" cy="450112"/>
          </a:xfrm>
          <a:prstGeom prst="rect">
            <a:avLst/>
          </a:prstGeom>
          <a:noFill/>
          <a:ln>
            <a:noFill/>
          </a:ln>
        </p:spPr>
      </p:pic>
      <p:pic>
        <p:nvPicPr>
          <p:cNvPr id="426" name="Google Shape;426;h5a9e6ea33f4bf37c_3_108"/>
          <p:cNvPicPr preferRelativeResize="0"/>
          <p:nvPr/>
        </p:nvPicPr>
        <p:blipFill rotWithShape="1">
          <a:blip r:embed="rId4">
            <a:alphaModFix/>
          </a:blip>
          <a:srcRect/>
          <a:stretch/>
        </p:blipFill>
        <p:spPr>
          <a:xfrm>
            <a:off x="2358517" y="3548085"/>
            <a:ext cx="1478636" cy="385341"/>
          </a:xfrm>
          <a:prstGeom prst="rect">
            <a:avLst/>
          </a:prstGeom>
          <a:noFill/>
          <a:ln>
            <a:noFill/>
          </a:ln>
        </p:spPr>
      </p:pic>
      <p:cxnSp>
        <p:nvCxnSpPr>
          <p:cNvPr id="427" name="Google Shape;427;h5a9e6ea33f4bf37c_3_108"/>
          <p:cNvCxnSpPr>
            <a:stCxn id="418" idx="3"/>
            <a:endCxn id="412" idx="1"/>
          </p:cNvCxnSpPr>
          <p:nvPr/>
        </p:nvCxnSpPr>
        <p:spPr>
          <a:xfrm flipH="1">
            <a:off x="666750" y="3548025"/>
            <a:ext cx="10848900" cy="600"/>
          </a:xfrm>
          <a:prstGeom prst="bentConnector5">
            <a:avLst>
              <a:gd name="adj1" fmla="val -2107"/>
              <a:gd name="adj2" fmla="val 138906418"/>
              <a:gd name="adj3" fmla="val 102108"/>
            </a:avLst>
          </a:prstGeom>
          <a:noFill/>
          <a:ln w="12700" cap="flat" cmpd="sng">
            <a:solidFill>
              <a:schemeClr val="accent1"/>
            </a:solidFill>
            <a:prstDash val="solid"/>
            <a:round/>
            <a:headEnd type="none" w="sm" len="sm"/>
            <a:tailEnd type="triangle" w="med" len="med"/>
          </a:ln>
        </p:spPr>
      </p:cxnSp>
      <p:sp>
        <p:nvSpPr>
          <p:cNvPr id="428" name="Google Shape;428;h5a9e6ea33f4bf37c_3_108"/>
          <p:cNvSpPr/>
          <p:nvPr/>
        </p:nvSpPr>
        <p:spPr>
          <a:xfrm>
            <a:off x="5319252" y="4203737"/>
            <a:ext cx="1263300" cy="369300"/>
          </a:xfrm>
          <a:prstGeom prst="rect">
            <a:avLst/>
          </a:prstGeom>
          <a:solidFill>
            <a:srgbClr val="C0E4F5"/>
          </a:solidFill>
          <a:ln w="19050" cap="flat" cmpd="sng">
            <a:solidFill>
              <a:srgbClr val="08283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rgbClr val="000000"/>
                </a:solidFill>
              </a:rPr>
              <a:t>Feedback</a:t>
            </a:r>
            <a:endParaRPr sz="1800">
              <a:solidFill>
                <a:srgbClr val="00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33"/>
        <p:cNvGrpSpPr/>
        <p:nvPr/>
      </p:nvGrpSpPr>
      <p:grpSpPr>
        <a:xfrm>
          <a:off x="0" y="0"/>
          <a:ext cx="0" cy="0"/>
          <a:chOff x="0" y="0"/>
          <a:chExt cx="0" cy="0"/>
        </a:xfrm>
      </p:grpSpPr>
      <p:sp>
        <p:nvSpPr>
          <p:cNvPr id="434" name="Google Shape;434;h5a9e6ea33f4bf37c_3_133"/>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35" name="Google Shape;435;h5a9e6ea33f4bf37c_3_133"/>
          <p:cNvSpPr/>
          <p:nvPr/>
        </p:nvSpPr>
        <p:spPr>
          <a:xfrm>
            <a:off x="571500" y="571500"/>
            <a:ext cx="95400" cy="514500"/>
          </a:xfrm>
          <a:prstGeom prst="rect">
            <a:avLst/>
          </a:prstGeom>
          <a:solidFill>
            <a:srgbClr val="F9731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36" name="Google Shape;436;h5a9e6ea33f4bf37c_3_133"/>
          <p:cNvSpPr/>
          <p:nvPr/>
        </p:nvSpPr>
        <p:spPr>
          <a:xfrm>
            <a:off x="762000" y="485775"/>
            <a:ext cx="10820400" cy="88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2100" b="1">
                <a:solidFill>
                  <a:schemeClr val="dk1"/>
                </a:solidFill>
                <a:latin typeface="Open Sans"/>
                <a:ea typeface="Open Sans"/>
                <a:cs typeface="Open Sans"/>
                <a:sym typeface="Open Sans"/>
              </a:rPr>
              <a:t>Capacity Building Plans provide an empirical view</a:t>
            </a:r>
            <a:endParaRPr sz="2100" b="1">
              <a:solidFill>
                <a:schemeClr val="dk1"/>
              </a:solidFill>
              <a:latin typeface="Open Sans"/>
              <a:ea typeface="Open Sans"/>
              <a:cs typeface="Open Sans"/>
              <a:sym typeface="Open Sans"/>
            </a:endParaRPr>
          </a:p>
          <a:p>
            <a:pPr marL="0" marR="0" lvl="0" indent="0" algn="l" rtl="0">
              <a:spcBef>
                <a:spcPts val="0"/>
              </a:spcBef>
              <a:spcAft>
                <a:spcPts val="0"/>
              </a:spcAft>
              <a:buNone/>
            </a:pPr>
            <a:r>
              <a:rPr lang="en-US" sz="2100" b="1">
                <a:solidFill>
                  <a:schemeClr val="dk1"/>
                </a:solidFill>
                <a:latin typeface="Open Sans"/>
                <a:ea typeface="Open Sans"/>
                <a:cs typeface="Open Sans"/>
                <a:sym typeface="Open Sans"/>
              </a:rPr>
              <a:t>of Government’s capacity requirements</a:t>
            </a:r>
            <a:endParaRPr/>
          </a:p>
        </p:txBody>
      </p:sp>
      <p:sp>
        <p:nvSpPr>
          <p:cNvPr id="437" name="Google Shape;437;h5a9e6ea33f4bf37c_3_133"/>
          <p:cNvSpPr/>
          <p:nvPr/>
        </p:nvSpPr>
        <p:spPr>
          <a:xfrm>
            <a:off x="762000" y="1600200"/>
            <a:ext cx="10668000" cy="523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2100" i="1">
                <a:solidFill>
                  <a:srgbClr val="F97316"/>
                </a:solidFill>
              </a:rPr>
              <a:t>Demand begins with the work officials need to perform</a:t>
            </a:r>
            <a:endParaRPr/>
          </a:p>
        </p:txBody>
      </p:sp>
      <p:sp>
        <p:nvSpPr>
          <p:cNvPr id="438" name="Google Shape;438;h5a9e6ea33f4bf37c_3_133"/>
          <p:cNvSpPr/>
          <p:nvPr/>
        </p:nvSpPr>
        <p:spPr>
          <a:xfrm>
            <a:off x="619125" y="2809875"/>
            <a:ext cx="1952700" cy="1381200"/>
          </a:xfrm>
          <a:prstGeom prst="rect">
            <a:avLst/>
          </a:prstGeom>
          <a:solidFill>
            <a:srgbClr val="EFF4F8"/>
          </a:solidFill>
          <a:ln w="9525" cap="flat" cmpd="sng">
            <a:solidFill>
              <a:srgbClr val="CDD8E1"/>
            </a:solidFill>
            <a:prstDash val="solid"/>
            <a:round/>
            <a:headEnd type="none" w="sm" len="sm"/>
            <a:tailEnd type="none" w="sm" len="sm"/>
          </a:ln>
        </p:spPr>
        <p:txBody>
          <a:bodyPr spcFirstLastPara="1" wrap="square" lIns="114300" tIns="95250" rIns="114300" bIns="95250" anchor="ctr" anchorCtr="0">
            <a:noAutofit/>
          </a:bodyPr>
          <a:lstStyle/>
          <a:p>
            <a:pPr marL="0" marR="0" lvl="0" indent="0" algn="ctr" rtl="0">
              <a:spcBef>
                <a:spcPts val="0"/>
              </a:spcBef>
              <a:spcAft>
                <a:spcPts val="0"/>
              </a:spcAft>
              <a:buNone/>
            </a:pPr>
            <a:r>
              <a:rPr lang="en-US" sz="1875" b="1">
                <a:solidFill>
                  <a:srgbClr val="123454"/>
                </a:solidFill>
              </a:rPr>
              <a:t>Government /</a:t>
            </a:r>
            <a:endParaRPr/>
          </a:p>
          <a:p>
            <a:pPr marL="0" marR="0" lvl="0" indent="0" algn="ctr" rtl="0">
              <a:spcBef>
                <a:spcPts val="0"/>
              </a:spcBef>
              <a:spcAft>
                <a:spcPts val="0"/>
              </a:spcAft>
              <a:buNone/>
            </a:pPr>
            <a:r>
              <a:rPr lang="en-US" sz="1875" b="1">
                <a:solidFill>
                  <a:srgbClr val="123454"/>
                </a:solidFill>
              </a:rPr>
              <a:t>Department</a:t>
            </a:r>
            <a:endParaRPr/>
          </a:p>
          <a:p>
            <a:pPr marL="0" marR="0" lvl="0" indent="0" algn="ctr" rtl="0">
              <a:spcBef>
                <a:spcPts val="0"/>
              </a:spcBef>
              <a:spcAft>
                <a:spcPts val="0"/>
              </a:spcAft>
              <a:buNone/>
            </a:pPr>
            <a:r>
              <a:rPr lang="en-US" sz="1875" b="1">
                <a:solidFill>
                  <a:srgbClr val="123454"/>
                </a:solidFill>
              </a:rPr>
              <a:t>Priorities</a:t>
            </a:r>
            <a:endParaRPr/>
          </a:p>
        </p:txBody>
      </p:sp>
      <p:sp>
        <p:nvSpPr>
          <p:cNvPr id="439" name="Google Shape;439;h5a9e6ea33f4bf37c_3_133"/>
          <p:cNvSpPr/>
          <p:nvPr/>
        </p:nvSpPr>
        <p:spPr>
          <a:xfrm>
            <a:off x="2914650" y="2809875"/>
            <a:ext cx="1952700" cy="1381200"/>
          </a:xfrm>
          <a:prstGeom prst="rect">
            <a:avLst/>
          </a:prstGeom>
          <a:solidFill>
            <a:srgbClr val="EFF4F8"/>
          </a:solidFill>
          <a:ln w="9525" cap="flat" cmpd="sng">
            <a:solidFill>
              <a:srgbClr val="CDD8E1"/>
            </a:solidFill>
            <a:prstDash val="solid"/>
            <a:round/>
            <a:headEnd type="none" w="sm" len="sm"/>
            <a:tailEnd type="none" w="sm" len="sm"/>
          </a:ln>
        </p:spPr>
        <p:txBody>
          <a:bodyPr spcFirstLastPara="1" wrap="square" lIns="114300" tIns="95250" rIns="114300" bIns="95250" anchor="ctr" anchorCtr="0">
            <a:noAutofit/>
          </a:bodyPr>
          <a:lstStyle/>
          <a:p>
            <a:pPr marL="0" marR="0" lvl="0" indent="0" algn="ctr" rtl="0">
              <a:spcBef>
                <a:spcPts val="0"/>
              </a:spcBef>
              <a:spcAft>
                <a:spcPts val="0"/>
              </a:spcAft>
              <a:buNone/>
            </a:pPr>
            <a:r>
              <a:rPr lang="en-US" sz="1875" b="1">
                <a:solidFill>
                  <a:srgbClr val="123454"/>
                </a:solidFill>
              </a:rPr>
              <a:t>Roles</a:t>
            </a:r>
            <a:endParaRPr/>
          </a:p>
        </p:txBody>
      </p:sp>
      <p:sp>
        <p:nvSpPr>
          <p:cNvPr id="440" name="Google Shape;440;h5a9e6ea33f4bf37c_3_133"/>
          <p:cNvSpPr/>
          <p:nvPr/>
        </p:nvSpPr>
        <p:spPr>
          <a:xfrm>
            <a:off x="5210175" y="2809875"/>
            <a:ext cx="1952700" cy="1381200"/>
          </a:xfrm>
          <a:prstGeom prst="rect">
            <a:avLst/>
          </a:prstGeom>
          <a:solidFill>
            <a:srgbClr val="EFF4F8"/>
          </a:solidFill>
          <a:ln w="9525" cap="flat" cmpd="sng">
            <a:solidFill>
              <a:srgbClr val="CDD8E1"/>
            </a:solidFill>
            <a:prstDash val="solid"/>
            <a:round/>
            <a:headEnd type="none" w="sm" len="sm"/>
            <a:tailEnd type="none" w="sm" len="sm"/>
          </a:ln>
        </p:spPr>
        <p:txBody>
          <a:bodyPr spcFirstLastPara="1" wrap="square" lIns="114300" tIns="95250" rIns="114300" bIns="95250" anchor="ctr" anchorCtr="0">
            <a:noAutofit/>
          </a:bodyPr>
          <a:lstStyle/>
          <a:p>
            <a:pPr marL="0" marR="0" lvl="0" indent="0" algn="ctr" rtl="0">
              <a:spcBef>
                <a:spcPts val="0"/>
              </a:spcBef>
              <a:spcAft>
                <a:spcPts val="0"/>
              </a:spcAft>
              <a:buNone/>
            </a:pPr>
            <a:r>
              <a:rPr lang="en-US" sz="1875" b="1">
                <a:solidFill>
                  <a:srgbClr val="123454"/>
                </a:solidFill>
              </a:rPr>
              <a:t>Functions</a:t>
            </a:r>
            <a:endParaRPr/>
          </a:p>
          <a:p>
            <a:pPr marL="0" marR="0" lvl="0" indent="0" algn="ctr" rtl="0">
              <a:spcBef>
                <a:spcPts val="0"/>
              </a:spcBef>
              <a:spcAft>
                <a:spcPts val="0"/>
              </a:spcAft>
              <a:buNone/>
            </a:pPr>
            <a:r>
              <a:rPr lang="en-US" sz="1875" b="1">
                <a:solidFill>
                  <a:srgbClr val="123454"/>
                </a:solidFill>
              </a:rPr>
              <a:t>performed</a:t>
            </a:r>
            <a:endParaRPr/>
          </a:p>
        </p:txBody>
      </p:sp>
      <p:sp>
        <p:nvSpPr>
          <p:cNvPr id="441" name="Google Shape;441;h5a9e6ea33f4bf37c_3_133"/>
          <p:cNvSpPr/>
          <p:nvPr/>
        </p:nvSpPr>
        <p:spPr>
          <a:xfrm>
            <a:off x="7505700" y="2809875"/>
            <a:ext cx="1952700" cy="1381200"/>
          </a:xfrm>
          <a:prstGeom prst="rect">
            <a:avLst/>
          </a:prstGeom>
          <a:solidFill>
            <a:srgbClr val="EFF4F8"/>
          </a:solidFill>
          <a:ln w="9525" cap="flat" cmpd="sng">
            <a:solidFill>
              <a:srgbClr val="CDD8E1"/>
            </a:solidFill>
            <a:prstDash val="solid"/>
            <a:round/>
            <a:headEnd type="none" w="sm" len="sm"/>
            <a:tailEnd type="none" w="sm" len="sm"/>
          </a:ln>
        </p:spPr>
        <p:txBody>
          <a:bodyPr spcFirstLastPara="1" wrap="square" lIns="114300" tIns="95250" rIns="114300" bIns="95250" anchor="ctr" anchorCtr="0">
            <a:noAutofit/>
          </a:bodyPr>
          <a:lstStyle/>
          <a:p>
            <a:pPr marL="0" marR="0" lvl="0" indent="0" algn="ctr" rtl="0">
              <a:spcBef>
                <a:spcPts val="0"/>
              </a:spcBef>
              <a:spcAft>
                <a:spcPts val="0"/>
              </a:spcAft>
              <a:buNone/>
            </a:pPr>
            <a:r>
              <a:rPr lang="en-US" sz="1875" b="1">
                <a:solidFill>
                  <a:srgbClr val="123454"/>
                </a:solidFill>
              </a:rPr>
              <a:t>Competencies</a:t>
            </a:r>
            <a:endParaRPr/>
          </a:p>
          <a:p>
            <a:pPr marL="0" marR="0" lvl="0" indent="0" algn="ctr" rtl="0">
              <a:spcBef>
                <a:spcPts val="0"/>
              </a:spcBef>
              <a:spcAft>
                <a:spcPts val="0"/>
              </a:spcAft>
              <a:buNone/>
            </a:pPr>
            <a:r>
              <a:rPr lang="en-US" sz="1875" b="1">
                <a:solidFill>
                  <a:srgbClr val="123454"/>
                </a:solidFill>
              </a:rPr>
              <a:t>required</a:t>
            </a:r>
            <a:endParaRPr/>
          </a:p>
        </p:txBody>
      </p:sp>
      <p:sp>
        <p:nvSpPr>
          <p:cNvPr id="442" name="Google Shape;442;h5a9e6ea33f4bf37c_3_133"/>
          <p:cNvSpPr/>
          <p:nvPr/>
        </p:nvSpPr>
        <p:spPr>
          <a:xfrm>
            <a:off x="9801225" y="2809875"/>
            <a:ext cx="1952700" cy="1381200"/>
          </a:xfrm>
          <a:prstGeom prst="rect">
            <a:avLst/>
          </a:prstGeom>
          <a:solidFill>
            <a:srgbClr val="123454"/>
          </a:solidFill>
          <a:ln>
            <a:noFill/>
          </a:ln>
        </p:spPr>
        <p:txBody>
          <a:bodyPr spcFirstLastPara="1" wrap="square" lIns="114300" tIns="95250" rIns="114300" bIns="95250" anchor="ctr" anchorCtr="0">
            <a:noAutofit/>
          </a:bodyPr>
          <a:lstStyle/>
          <a:p>
            <a:pPr marL="0" marR="0" lvl="0" indent="0" algn="ctr" rtl="0">
              <a:spcBef>
                <a:spcPts val="0"/>
              </a:spcBef>
              <a:spcAft>
                <a:spcPts val="0"/>
              </a:spcAft>
              <a:buNone/>
            </a:pPr>
            <a:r>
              <a:rPr lang="en-US" sz="1875" b="1">
                <a:solidFill>
                  <a:srgbClr val="FFFFFF"/>
                </a:solidFill>
              </a:rPr>
              <a:t>Capacity</a:t>
            </a:r>
            <a:endParaRPr/>
          </a:p>
          <a:p>
            <a:pPr marL="0" marR="0" lvl="0" indent="0" algn="ctr" rtl="0">
              <a:spcBef>
                <a:spcPts val="0"/>
              </a:spcBef>
              <a:spcAft>
                <a:spcPts val="0"/>
              </a:spcAft>
              <a:buNone/>
            </a:pPr>
            <a:r>
              <a:rPr lang="en-US" sz="1875" b="1">
                <a:solidFill>
                  <a:srgbClr val="FFFFFF"/>
                </a:solidFill>
              </a:rPr>
              <a:t>Building</a:t>
            </a:r>
            <a:endParaRPr/>
          </a:p>
          <a:p>
            <a:pPr marL="0" marR="0" lvl="0" indent="0" algn="ctr" rtl="0">
              <a:spcBef>
                <a:spcPts val="0"/>
              </a:spcBef>
              <a:spcAft>
                <a:spcPts val="0"/>
              </a:spcAft>
              <a:buNone/>
            </a:pPr>
            <a:r>
              <a:rPr lang="en-US" sz="1875" b="1">
                <a:solidFill>
                  <a:srgbClr val="FFFFFF"/>
                </a:solidFill>
              </a:rPr>
              <a:t>Demand</a:t>
            </a:r>
            <a:endParaRPr/>
          </a:p>
        </p:txBody>
      </p:sp>
      <p:cxnSp>
        <p:nvCxnSpPr>
          <p:cNvPr id="443" name="Google Shape;443;h5a9e6ea33f4bf37c_3_133"/>
          <p:cNvCxnSpPr>
            <a:stCxn id="438" idx="3"/>
            <a:endCxn id="439" idx="1"/>
          </p:cNvCxnSpPr>
          <p:nvPr/>
        </p:nvCxnSpPr>
        <p:spPr>
          <a:xfrm>
            <a:off x="2571825" y="3500475"/>
            <a:ext cx="342900" cy="0"/>
          </a:xfrm>
          <a:prstGeom prst="straightConnector1">
            <a:avLst/>
          </a:prstGeom>
          <a:noFill/>
          <a:ln w="19050" cap="flat" cmpd="sng">
            <a:solidFill>
              <a:srgbClr val="F97316"/>
            </a:solidFill>
            <a:prstDash val="solid"/>
            <a:round/>
            <a:headEnd type="none" w="sm" len="sm"/>
            <a:tailEnd type="stealth" w="med" len="med"/>
          </a:ln>
        </p:spPr>
      </p:cxnSp>
      <p:cxnSp>
        <p:nvCxnSpPr>
          <p:cNvPr id="444" name="Google Shape;444;h5a9e6ea33f4bf37c_3_133"/>
          <p:cNvCxnSpPr>
            <a:stCxn id="439" idx="3"/>
            <a:endCxn id="440" idx="1"/>
          </p:cNvCxnSpPr>
          <p:nvPr/>
        </p:nvCxnSpPr>
        <p:spPr>
          <a:xfrm>
            <a:off x="4867350" y="3500475"/>
            <a:ext cx="342900" cy="0"/>
          </a:xfrm>
          <a:prstGeom prst="straightConnector1">
            <a:avLst/>
          </a:prstGeom>
          <a:noFill/>
          <a:ln w="19050" cap="flat" cmpd="sng">
            <a:solidFill>
              <a:srgbClr val="F97316"/>
            </a:solidFill>
            <a:prstDash val="solid"/>
            <a:round/>
            <a:headEnd type="none" w="sm" len="sm"/>
            <a:tailEnd type="stealth" w="med" len="med"/>
          </a:ln>
        </p:spPr>
      </p:cxnSp>
      <p:cxnSp>
        <p:nvCxnSpPr>
          <p:cNvPr id="445" name="Google Shape;445;h5a9e6ea33f4bf37c_3_133"/>
          <p:cNvCxnSpPr>
            <a:stCxn id="440" idx="3"/>
            <a:endCxn id="441" idx="1"/>
          </p:cNvCxnSpPr>
          <p:nvPr/>
        </p:nvCxnSpPr>
        <p:spPr>
          <a:xfrm>
            <a:off x="7162875" y="3500475"/>
            <a:ext cx="342900" cy="0"/>
          </a:xfrm>
          <a:prstGeom prst="straightConnector1">
            <a:avLst/>
          </a:prstGeom>
          <a:noFill/>
          <a:ln w="19050" cap="flat" cmpd="sng">
            <a:solidFill>
              <a:srgbClr val="F97316"/>
            </a:solidFill>
            <a:prstDash val="solid"/>
            <a:round/>
            <a:headEnd type="none" w="sm" len="sm"/>
            <a:tailEnd type="stealth" w="med" len="med"/>
          </a:ln>
        </p:spPr>
      </p:cxnSp>
      <p:cxnSp>
        <p:nvCxnSpPr>
          <p:cNvPr id="446" name="Google Shape;446;h5a9e6ea33f4bf37c_3_133"/>
          <p:cNvCxnSpPr>
            <a:stCxn id="441" idx="3"/>
            <a:endCxn id="442" idx="1"/>
          </p:cNvCxnSpPr>
          <p:nvPr/>
        </p:nvCxnSpPr>
        <p:spPr>
          <a:xfrm>
            <a:off x="9458400" y="3500475"/>
            <a:ext cx="342900" cy="0"/>
          </a:xfrm>
          <a:prstGeom prst="straightConnector1">
            <a:avLst/>
          </a:prstGeom>
          <a:noFill/>
          <a:ln w="19050" cap="flat" cmpd="sng">
            <a:solidFill>
              <a:srgbClr val="F97316"/>
            </a:solidFill>
            <a:prstDash val="solid"/>
            <a:round/>
            <a:headEnd type="none" w="sm" len="sm"/>
            <a:tailEnd type="stealth" w="med" len="med"/>
          </a:ln>
        </p:spPr>
      </p:cxnSp>
      <p:sp>
        <p:nvSpPr>
          <p:cNvPr id="447" name="Google Shape;447;h5a9e6ea33f4bf37c_3_133"/>
          <p:cNvSpPr/>
          <p:nvPr/>
        </p:nvSpPr>
        <p:spPr>
          <a:xfrm>
            <a:off x="6667500" y="4467225"/>
            <a:ext cx="5048400" cy="4287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875" b="1">
                <a:solidFill>
                  <a:srgbClr val="123454"/>
                </a:solidFill>
              </a:rPr>
              <a:t>Functional  ·  Behavioural  ·  Domain</a:t>
            </a:r>
            <a:endParaRPr/>
          </a:p>
        </p:txBody>
      </p:sp>
      <p:sp>
        <p:nvSpPr>
          <p:cNvPr id="448" name="Google Shape;448;h5a9e6ea33f4bf37c_3_133"/>
          <p:cNvSpPr/>
          <p:nvPr/>
        </p:nvSpPr>
        <p:spPr>
          <a:xfrm>
            <a:off x="619125" y="5305425"/>
            <a:ext cx="10953900" cy="9600"/>
          </a:xfrm>
          <a:prstGeom prst="rect">
            <a:avLst/>
          </a:prstGeom>
          <a:solidFill>
            <a:srgbClr val="CDD8E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9" name="Google Shape;449;h5a9e6ea33f4bf37c_3_133"/>
          <p:cNvSpPr/>
          <p:nvPr/>
        </p:nvSpPr>
        <p:spPr>
          <a:xfrm>
            <a:off x="762000" y="5476875"/>
            <a:ext cx="10477500" cy="342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950">
                <a:solidFill>
                  <a:srgbClr val="647789"/>
                </a:solidFill>
                <a:latin typeface="Open Sans"/>
                <a:ea typeface="Open Sans"/>
                <a:cs typeface="Open Sans"/>
                <a:sym typeface="Open Sans"/>
              </a:rPr>
              <a:t>From “What courses should we conduct?”</a:t>
            </a:r>
            <a:endParaRPr>
              <a:latin typeface="Open Sans"/>
              <a:ea typeface="Open Sans"/>
              <a:cs typeface="Open Sans"/>
              <a:sym typeface="Open Sans"/>
            </a:endParaRPr>
          </a:p>
        </p:txBody>
      </p:sp>
      <p:sp>
        <p:nvSpPr>
          <p:cNvPr id="450" name="Google Shape;450;h5a9e6ea33f4bf37c_3_133"/>
          <p:cNvSpPr/>
          <p:nvPr/>
        </p:nvSpPr>
        <p:spPr>
          <a:xfrm>
            <a:off x="762000" y="5915025"/>
            <a:ext cx="10668000" cy="3810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2100" b="1">
                <a:solidFill>
                  <a:srgbClr val="123454"/>
                </a:solidFill>
                <a:latin typeface="Open Sans"/>
                <a:ea typeface="Open Sans"/>
                <a:cs typeface="Open Sans"/>
                <a:sym typeface="Open Sans"/>
              </a:rPr>
              <a:t>To “What competencies do officials need to perform their roles?”</a:t>
            </a:r>
            <a:endParaRPr>
              <a:latin typeface="Open Sans"/>
              <a:ea typeface="Open Sans"/>
              <a:cs typeface="Open Sans"/>
              <a:sym typeface="Open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55"/>
        <p:cNvGrpSpPr/>
        <p:nvPr/>
      </p:nvGrpSpPr>
      <p:grpSpPr>
        <a:xfrm>
          <a:off x="0" y="0"/>
          <a:ext cx="0" cy="0"/>
          <a:chOff x="0" y="0"/>
          <a:chExt cx="0" cy="0"/>
        </a:xfrm>
      </p:grpSpPr>
      <p:sp>
        <p:nvSpPr>
          <p:cNvPr id="456" name="Google Shape;456;h5a9e6ea33f4bf37c_3_154"/>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7" name="Google Shape;457;h5a9e6ea33f4bf37c_3_154"/>
          <p:cNvSpPr/>
          <p:nvPr/>
        </p:nvSpPr>
        <p:spPr>
          <a:xfrm>
            <a:off x="571500" y="571500"/>
            <a:ext cx="95400" cy="514500"/>
          </a:xfrm>
          <a:prstGeom prst="rect">
            <a:avLst/>
          </a:prstGeom>
          <a:solidFill>
            <a:srgbClr val="F9731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8" name="Google Shape;458;h5a9e6ea33f4bf37c_3_154"/>
          <p:cNvSpPr/>
          <p:nvPr/>
        </p:nvSpPr>
        <p:spPr>
          <a:xfrm>
            <a:off x="762000" y="375871"/>
            <a:ext cx="10820400" cy="88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None/>
            </a:pPr>
            <a:r>
              <a:rPr lang="en-US" sz="2100" b="1">
                <a:solidFill>
                  <a:schemeClr val="dk1"/>
                </a:solidFill>
                <a:latin typeface="Open Sans"/>
                <a:ea typeface="Open Sans"/>
                <a:cs typeface="Open Sans"/>
                <a:sym typeface="Open Sans"/>
              </a:rPr>
              <a:t>How is capacity-building demand empirically identified?</a:t>
            </a:r>
            <a:endParaRPr sz="2100" b="1">
              <a:solidFill>
                <a:schemeClr val="dk1"/>
              </a:solidFill>
              <a:latin typeface="Open Sans"/>
              <a:ea typeface="Open Sans"/>
              <a:cs typeface="Open Sans"/>
              <a:sym typeface="Open Sans"/>
            </a:endParaRPr>
          </a:p>
        </p:txBody>
      </p:sp>
      <p:sp>
        <p:nvSpPr>
          <p:cNvPr id="459" name="Google Shape;459;h5a9e6ea33f4bf37c_3_154"/>
          <p:cNvSpPr/>
          <p:nvPr/>
        </p:nvSpPr>
        <p:spPr>
          <a:xfrm>
            <a:off x="1047750" y="2190750"/>
            <a:ext cx="10096500" cy="10479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3225" b="1">
                <a:solidFill>
                  <a:srgbClr val="123454"/>
                </a:solidFill>
              </a:rPr>
              <a:t>Capacity Building Plan creation</a:t>
            </a:r>
            <a:endParaRPr/>
          </a:p>
          <a:p>
            <a:pPr marL="0" marR="0" lvl="0" indent="0" algn="ctr" rtl="0">
              <a:spcBef>
                <a:spcPts val="0"/>
              </a:spcBef>
              <a:spcAft>
                <a:spcPts val="0"/>
              </a:spcAft>
              <a:buNone/>
            </a:pPr>
            <a:r>
              <a:rPr lang="en-US" sz="3225" b="1">
                <a:solidFill>
                  <a:srgbClr val="123454"/>
                </a:solidFill>
              </a:rPr>
              <a:t>on iGOT Karmayogi</a:t>
            </a:r>
            <a:endParaRPr/>
          </a:p>
        </p:txBody>
      </p:sp>
      <p:sp>
        <p:nvSpPr>
          <p:cNvPr id="460" name="Google Shape;460;h5a9e6ea33f4bf37c_3_154"/>
          <p:cNvSpPr/>
          <p:nvPr/>
        </p:nvSpPr>
        <p:spPr>
          <a:xfrm>
            <a:off x="952500" y="3609975"/>
            <a:ext cx="10287000" cy="6192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950">
                <a:solidFill>
                  <a:srgbClr val="233B50"/>
                </a:solidFill>
              </a:rPr>
              <a:t>Roles  →  Functions  →  Competencies  →  Capacity-Building Requirements</a:t>
            </a:r>
            <a:endParaRPr/>
          </a:p>
        </p:txBody>
      </p:sp>
      <p:sp>
        <p:nvSpPr>
          <p:cNvPr id="461" name="Google Shape;461;h5a9e6ea33f4bf37c_3_154"/>
          <p:cNvSpPr/>
          <p:nvPr/>
        </p:nvSpPr>
        <p:spPr>
          <a:xfrm>
            <a:off x="3000375" y="4762500"/>
            <a:ext cx="6191400" cy="9600"/>
          </a:xfrm>
          <a:prstGeom prst="rect">
            <a:avLst/>
          </a:prstGeom>
          <a:solidFill>
            <a:srgbClr val="CDD8E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2" name="Google Shape;462;h5a9e6ea33f4bf37c_3_154"/>
          <p:cNvSpPr/>
          <p:nvPr/>
        </p:nvSpPr>
        <p:spPr>
          <a:xfrm>
            <a:off x="1428750" y="4981575"/>
            <a:ext cx="9334500" cy="7239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2250" b="1">
                <a:solidFill>
                  <a:srgbClr val="F97316"/>
                </a:solidFill>
                <a:latin typeface="Open Sans"/>
                <a:ea typeface="Open Sans"/>
                <a:cs typeface="Open Sans"/>
                <a:sym typeface="Open Sans"/>
              </a:rPr>
              <a:t>iGOT Demonstration</a:t>
            </a:r>
            <a:endParaRPr>
              <a:latin typeface="Open Sans"/>
              <a:ea typeface="Open Sans"/>
              <a:cs typeface="Open Sans"/>
              <a:sym typeface="Open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67"/>
        <p:cNvGrpSpPr/>
        <p:nvPr/>
      </p:nvGrpSpPr>
      <p:grpSpPr>
        <a:xfrm>
          <a:off x="0" y="0"/>
          <a:ext cx="0" cy="0"/>
          <a:chOff x="0" y="0"/>
          <a:chExt cx="0" cy="0"/>
        </a:xfrm>
      </p:grpSpPr>
      <p:sp>
        <p:nvSpPr>
          <p:cNvPr id="468" name="Google Shape;468;h5a9e6ea33f4bf37c_3_165"/>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9" name="Google Shape;469;h5a9e6ea33f4bf37c_3_165"/>
          <p:cNvSpPr/>
          <p:nvPr/>
        </p:nvSpPr>
        <p:spPr>
          <a:xfrm>
            <a:off x="571500" y="571500"/>
            <a:ext cx="95400" cy="514500"/>
          </a:xfrm>
          <a:prstGeom prst="rect">
            <a:avLst/>
          </a:prstGeom>
          <a:solidFill>
            <a:srgbClr val="F9731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70" name="Google Shape;470;h5a9e6ea33f4bf37c_3_165"/>
          <p:cNvSpPr/>
          <p:nvPr/>
        </p:nvSpPr>
        <p:spPr>
          <a:xfrm>
            <a:off x="762000" y="375871"/>
            <a:ext cx="10820400" cy="88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None/>
            </a:pPr>
            <a:r>
              <a:rPr lang="en-US" sz="2100" b="1">
                <a:solidFill>
                  <a:schemeClr val="dk1"/>
                </a:solidFill>
                <a:latin typeface="Open Sans"/>
                <a:ea typeface="Open Sans"/>
                <a:cs typeface="Open Sans"/>
                <a:sym typeface="Open Sans"/>
              </a:rPr>
              <a:t>UNNATI converts Government demand into relevant demand</a:t>
            </a:r>
            <a:endParaRPr sz="2100" b="1">
              <a:solidFill>
                <a:schemeClr val="dk1"/>
              </a:solidFill>
              <a:latin typeface="Open Sans"/>
              <a:ea typeface="Open Sans"/>
              <a:cs typeface="Open Sans"/>
              <a:sym typeface="Open Sans"/>
            </a:endParaRPr>
          </a:p>
          <a:p>
            <a:pPr marL="0" marR="0" lvl="0" indent="0" algn="l" rtl="0">
              <a:lnSpc>
                <a:spcPct val="100000"/>
              </a:lnSpc>
              <a:spcBef>
                <a:spcPts val="0"/>
              </a:spcBef>
              <a:spcAft>
                <a:spcPts val="0"/>
              </a:spcAft>
              <a:buNone/>
            </a:pPr>
            <a:r>
              <a:rPr lang="en-US" sz="2100" b="1">
                <a:solidFill>
                  <a:schemeClr val="dk1"/>
                </a:solidFill>
                <a:latin typeface="Open Sans"/>
                <a:ea typeface="Open Sans"/>
                <a:cs typeface="Open Sans"/>
                <a:sym typeface="Open Sans"/>
              </a:rPr>
              <a:t>for every Training Institution</a:t>
            </a:r>
            <a:endParaRPr/>
          </a:p>
        </p:txBody>
      </p:sp>
      <p:sp>
        <p:nvSpPr>
          <p:cNvPr id="471" name="Google Shape;471;h5a9e6ea33f4bf37c_3_165"/>
          <p:cNvSpPr/>
          <p:nvPr/>
        </p:nvSpPr>
        <p:spPr>
          <a:xfrm>
            <a:off x="762000" y="1543050"/>
            <a:ext cx="10668000" cy="5715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2025">
                <a:solidFill>
                  <a:srgbClr val="233B50"/>
                </a:solidFill>
              </a:rPr>
              <a:t>A CBP identifies Government need. Each TI responds within its mandate.</a:t>
            </a:r>
            <a:endParaRPr/>
          </a:p>
        </p:txBody>
      </p:sp>
      <p:sp>
        <p:nvSpPr>
          <p:cNvPr id="472" name="Google Shape;472;h5a9e6ea33f4bf37c_3_165"/>
          <p:cNvSpPr/>
          <p:nvPr/>
        </p:nvSpPr>
        <p:spPr>
          <a:xfrm>
            <a:off x="714375" y="2543175"/>
            <a:ext cx="3238500" cy="1066800"/>
          </a:xfrm>
          <a:prstGeom prst="rect">
            <a:avLst/>
          </a:prstGeom>
          <a:solidFill>
            <a:srgbClr val="EFF4F8"/>
          </a:solidFill>
          <a:ln w="9525" cap="flat" cmpd="sng">
            <a:solidFill>
              <a:srgbClr val="CDD8E1"/>
            </a:solidFill>
            <a:prstDash val="solid"/>
            <a:round/>
            <a:headEnd type="none" w="sm" len="sm"/>
            <a:tailEnd type="none" w="sm" len="sm"/>
          </a:ln>
        </p:spPr>
        <p:txBody>
          <a:bodyPr spcFirstLastPara="1" wrap="square" lIns="114300" tIns="95250" rIns="114300" bIns="95250" anchor="ctr" anchorCtr="0">
            <a:noAutofit/>
          </a:bodyPr>
          <a:lstStyle/>
          <a:p>
            <a:pPr marL="0" marR="0" lvl="0" indent="0" algn="ctr" rtl="0">
              <a:spcBef>
                <a:spcPts val="0"/>
              </a:spcBef>
              <a:spcAft>
                <a:spcPts val="0"/>
              </a:spcAft>
              <a:buNone/>
            </a:pPr>
            <a:r>
              <a:rPr lang="en-US" sz="1950" b="1">
                <a:solidFill>
                  <a:srgbClr val="123454"/>
                </a:solidFill>
              </a:rPr>
              <a:t>Capacity Building Plans</a:t>
            </a:r>
            <a:endParaRPr/>
          </a:p>
          <a:p>
            <a:pPr marL="0" marR="0" lvl="0" indent="0" algn="ctr" rtl="0">
              <a:spcBef>
                <a:spcPts val="0"/>
              </a:spcBef>
              <a:spcAft>
                <a:spcPts val="0"/>
              </a:spcAft>
              <a:buNone/>
            </a:pPr>
            <a:r>
              <a:rPr lang="en-US" sz="1950" b="1">
                <a:solidFill>
                  <a:srgbClr val="123454"/>
                </a:solidFill>
              </a:rPr>
              <a:t>What capacity is required?</a:t>
            </a:r>
            <a:endParaRPr/>
          </a:p>
        </p:txBody>
      </p:sp>
      <p:sp>
        <p:nvSpPr>
          <p:cNvPr id="473" name="Google Shape;473;h5a9e6ea33f4bf37c_3_165"/>
          <p:cNvSpPr/>
          <p:nvPr/>
        </p:nvSpPr>
        <p:spPr>
          <a:xfrm>
            <a:off x="714375" y="4181475"/>
            <a:ext cx="3238500" cy="1066800"/>
          </a:xfrm>
          <a:prstGeom prst="rect">
            <a:avLst/>
          </a:prstGeom>
          <a:solidFill>
            <a:srgbClr val="EFF4F8"/>
          </a:solidFill>
          <a:ln w="9525" cap="flat" cmpd="sng">
            <a:solidFill>
              <a:srgbClr val="CDD8E1"/>
            </a:solidFill>
            <a:prstDash val="solid"/>
            <a:round/>
            <a:headEnd type="none" w="sm" len="sm"/>
            <a:tailEnd type="none" w="sm" len="sm"/>
          </a:ln>
        </p:spPr>
        <p:txBody>
          <a:bodyPr spcFirstLastPara="1" wrap="square" lIns="114300" tIns="95250" rIns="114300" bIns="95250" anchor="ctr" anchorCtr="0">
            <a:noAutofit/>
          </a:bodyPr>
          <a:lstStyle/>
          <a:p>
            <a:pPr marL="0" marR="0" lvl="0" indent="0" algn="ctr" rtl="0">
              <a:spcBef>
                <a:spcPts val="0"/>
              </a:spcBef>
              <a:spcAft>
                <a:spcPts val="0"/>
              </a:spcAft>
              <a:buNone/>
            </a:pPr>
            <a:r>
              <a:rPr lang="en-US" sz="1875" b="1">
                <a:solidFill>
                  <a:srgbClr val="123454"/>
                </a:solidFill>
              </a:rPr>
              <a:t>TI Profile &amp; Mandate</a:t>
            </a:r>
            <a:endParaRPr/>
          </a:p>
          <a:p>
            <a:pPr marL="0" marR="0" lvl="0" indent="0" algn="ctr" rtl="0">
              <a:spcBef>
                <a:spcPts val="0"/>
              </a:spcBef>
              <a:spcAft>
                <a:spcPts val="0"/>
              </a:spcAft>
              <a:buNone/>
            </a:pPr>
            <a:r>
              <a:rPr lang="en-US" sz="1875" b="1">
                <a:solidFill>
                  <a:srgbClr val="123454"/>
                </a:solidFill>
              </a:rPr>
              <a:t>Who and what does the TI serve?</a:t>
            </a:r>
            <a:endParaRPr/>
          </a:p>
        </p:txBody>
      </p:sp>
      <p:sp>
        <p:nvSpPr>
          <p:cNvPr id="474" name="Google Shape;474;h5a9e6ea33f4bf37c_3_165"/>
          <p:cNvSpPr/>
          <p:nvPr/>
        </p:nvSpPr>
        <p:spPr>
          <a:xfrm>
            <a:off x="4867275" y="3295650"/>
            <a:ext cx="2571900" cy="1124100"/>
          </a:xfrm>
          <a:prstGeom prst="rect">
            <a:avLst/>
          </a:prstGeom>
          <a:solidFill>
            <a:srgbClr val="123454"/>
          </a:solidFill>
          <a:ln>
            <a:noFill/>
          </a:ln>
        </p:spPr>
        <p:txBody>
          <a:bodyPr spcFirstLastPara="1" wrap="square" lIns="114300" tIns="95250" rIns="114300" bIns="95250" anchor="ctr" anchorCtr="0">
            <a:noAutofit/>
          </a:bodyPr>
          <a:lstStyle/>
          <a:p>
            <a:pPr marL="0" marR="0" lvl="0" indent="0" algn="ctr" rtl="0">
              <a:spcBef>
                <a:spcPts val="0"/>
              </a:spcBef>
              <a:spcAft>
                <a:spcPts val="0"/>
              </a:spcAft>
              <a:buNone/>
            </a:pPr>
            <a:r>
              <a:rPr lang="en-US" sz="2100" b="1">
                <a:solidFill>
                  <a:srgbClr val="FFFFFF"/>
                </a:solidFill>
              </a:rPr>
              <a:t>UNNATI</a:t>
            </a:r>
            <a:endParaRPr/>
          </a:p>
          <a:p>
            <a:pPr marL="0" marR="0" lvl="0" indent="0" algn="ctr" rtl="0">
              <a:spcBef>
                <a:spcPts val="0"/>
              </a:spcBef>
              <a:spcAft>
                <a:spcPts val="0"/>
              </a:spcAft>
              <a:buNone/>
            </a:pPr>
            <a:r>
              <a:rPr lang="en-US" sz="2100" b="1">
                <a:solidFill>
                  <a:srgbClr val="FFFFFF"/>
                </a:solidFill>
              </a:rPr>
              <a:t>Demand Intelligence</a:t>
            </a:r>
            <a:endParaRPr/>
          </a:p>
        </p:txBody>
      </p:sp>
      <p:sp>
        <p:nvSpPr>
          <p:cNvPr id="475" name="Google Shape;475;h5a9e6ea33f4bf37c_3_165"/>
          <p:cNvSpPr/>
          <p:nvPr/>
        </p:nvSpPr>
        <p:spPr>
          <a:xfrm>
            <a:off x="8382000" y="3295650"/>
            <a:ext cx="3190800" cy="1124100"/>
          </a:xfrm>
          <a:prstGeom prst="rect">
            <a:avLst/>
          </a:prstGeom>
          <a:solidFill>
            <a:srgbClr val="123454"/>
          </a:solidFill>
          <a:ln>
            <a:noFill/>
          </a:ln>
        </p:spPr>
        <p:txBody>
          <a:bodyPr spcFirstLastPara="1" wrap="square" lIns="114300" tIns="95250" rIns="114300" bIns="95250" anchor="ctr" anchorCtr="0">
            <a:noAutofit/>
          </a:bodyPr>
          <a:lstStyle/>
          <a:p>
            <a:pPr marL="0" marR="0" lvl="0" indent="0" algn="ctr" rtl="0">
              <a:spcBef>
                <a:spcPts val="0"/>
              </a:spcBef>
              <a:spcAft>
                <a:spcPts val="0"/>
              </a:spcAft>
              <a:buNone/>
            </a:pPr>
            <a:r>
              <a:rPr lang="en-US" sz="2025" b="1">
                <a:solidFill>
                  <a:srgbClr val="FFFFFF"/>
                </a:solidFill>
              </a:rPr>
              <a:t>TI-Specific</a:t>
            </a:r>
            <a:endParaRPr/>
          </a:p>
          <a:p>
            <a:pPr marL="0" marR="0" lvl="0" indent="0" algn="ctr" rtl="0">
              <a:spcBef>
                <a:spcPts val="0"/>
              </a:spcBef>
              <a:spcAft>
                <a:spcPts val="0"/>
              </a:spcAft>
              <a:buNone/>
            </a:pPr>
            <a:r>
              <a:rPr lang="en-US" sz="2025" b="1">
                <a:solidFill>
                  <a:srgbClr val="FFFFFF"/>
                </a:solidFill>
              </a:rPr>
              <a:t>Capacity-Building Demand</a:t>
            </a:r>
            <a:endParaRPr/>
          </a:p>
        </p:txBody>
      </p:sp>
      <p:cxnSp>
        <p:nvCxnSpPr>
          <p:cNvPr id="476" name="Google Shape;476;h5a9e6ea33f4bf37c_3_165"/>
          <p:cNvCxnSpPr>
            <a:stCxn id="472" idx="3"/>
            <a:endCxn id="474" idx="1"/>
          </p:cNvCxnSpPr>
          <p:nvPr/>
        </p:nvCxnSpPr>
        <p:spPr>
          <a:xfrm>
            <a:off x="3952875" y="3076575"/>
            <a:ext cx="914400" cy="781200"/>
          </a:xfrm>
          <a:prstGeom prst="straightConnector1">
            <a:avLst/>
          </a:prstGeom>
          <a:noFill/>
          <a:ln w="19050" cap="flat" cmpd="sng">
            <a:solidFill>
              <a:srgbClr val="F97316"/>
            </a:solidFill>
            <a:prstDash val="solid"/>
            <a:round/>
            <a:headEnd type="none" w="sm" len="sm"/>
            <a:tailEnd type="stealth" w="med" len="med"/>
          </a:ln>
        </p:spPr>
      </p:cxnSp>
      <p:cxnSp>
        <p:nvCxnSpPr>
          <p:cNvPr id="477" name="Google Shape;477;h5a9e6ea33f4bf37c_3_165"/>
          <p:cNvCxnSpPr>
            <a:stCxn id="473" idx="3"/>
            <a:endCxn id="474" idx="1"/>
          </p:cNvCxnSpPr>
          <p:nvPr/>
        </p:nvCxnSpPr>
        <p:spPr>
          <a:xfrm rot="10800000" flipH="1">
            <a:off x="3952875" y="3857775"/>
            <a:ext cx="914400" cy="857100"/>
          </a:xfrm>
          <a:prstGeom prst="straightConnector1">
            <a:avLst/>
          </a:prstGeom>
          <a:noFill/>
          <a:ln w="19050" cap="flat" cmpd="sng">
            <a:solidFill>
              <a:srgbClr val="F97316"/>
            </a:solidFill>
            <a:prstDash val="solid"/>
            <a:round/>
            <a:headEnd type="none" w="sm" len="sm"/>
            <a:tailEnd type="stealth" w="med" len="med"/>
          </a:ln>
        </p:spPr>
      </p:cxnSp>
      <p:cxnSp>
        <p:nvCxnSpPr>
          <p:cNvPr id="478" name="Google Shape;478;h5a9e6ea33f4bf37c_3_165"/>
          <p:cNvCxnSpPr>
            <a:stCxn id="474" idx="3"/>
            <a:endCxn id="475" idx="1"/>
          </p:cNvCxnSpPr>
          <p:nvPr/>
        </p:nvCxnSpPr>
        <p:spPr>
          <a:xfrm>
            <a:off x="7439175" y="3857700"/>
            <a:ext cx="942900" cy="0"/>
          </a:xfrm>
          <a:prstGeom prst="straightConnector1">
            <a:avLst/>
          </a:prstGeom>
          <a:noFill/>
          <a:ln w="19050" cap="flat" cmpd="sng">
            <a:solidFill>
              <a:srgbClr val="F97316"/>
            </a:solidFill>
            <a:prstDash val="solid"/>
            <a:round/>
            <a:headEnd type="none" w="sm" len="sm"/>
            <a:tailEnd type="stealth" w="med" len="med"/>
          </a:ln>
        </p:spPr>
      </p:cxnSp>
      <p:sp>
        <p:nvSpPr>
          <p:cNvPr id="479" name="Google Shape;479;h5a9e6ea33f4bf37c_3_165"/>
          <p:cNvSpPr/>
          <p:nvPr/>
        </p:nvSpPr>
        <p:spPr>
          <a:xfrm>
            <a:off x="4486275" y="2390775"/>
            <a:ext cx="3333900" cy="5049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875" b="1">
                <a:solidFill>
                  <a:srgbClr val="F97316"/>
                </a:solidFill>
              </a:rPr>
              <a:t>Approved mandate and coverage</a:t>
            </a:r>
            <a:endParaRPr/>
          </a:p>
        </p:txBody>
      </p:sp>
      <p:sp>
        <p:nvSpPr>
          <p:cNvPr id="480" name="Google Shape;480;h5a9e6ea33f4bf37c_3_165"/>
          <p:cNvSpPr/>
          <p:nvPr/>
        </p:nvSpPr>
        <p:spPr>
          <a:xfrm>
            <a:off x="4448175" y="4686300"/>
            <a:ext cx="3352800" cy="1305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500">
                <a:solidFill>
                  <a:schemeClr val="dk1"/>
                </a:solidFill>
              </a:rPr>
              <a:t>Departments / organisations</a:t>
            </a:r>
            <a:endParaRPr sz="1500">
              <a:solidFill>
                <a:schemeClr val="dk1"/>
              </a:solidFill>
            </a:endParaRPr>
          </a:p>
          <a:p>
            <a:pPr marL="0" marR="0" lvl="0" indent="0" algn="ctr" rtl="0">
              <a:spcBef>
                <a:spcPts val="0"/>
              </a:spcBef>
              <a:spcAft>
                <a:spcPts val="0"/>
              </a:spcAft>
              <a:buNone/>
            </a:pPr>
            <a:r>
              <a:rPr lang="en-US" sz="1500">
                <a:solidFill>
                  <a:schemeClr val="dk1"/>
                </a:solidFill>
              </a:rPr>
              <a:t>Sectors and roles / cadres</a:t>
            </a:r>
            <a:endParaRPr sz="1500">
              <a:solidFill>
                <a:schemeClr val="dk1"/>
              </a:solidFill>
            </a:endParaRPr>
          </a:p>
          <a:p>
            <a:pPr marL="0" marR="0" lvl="0" indent="0" algn="ctr" rtl="0">
              <a:spcBef>
                <a:spcPts val="0"/>
              </a:spcBef>
              <a:spcAft>
                <a:spcPts val="0"/>
              </a:spcAft>
              <a:buNone/>
            </a:pPr>
            <a:r>
              <a:rPr lang="en-US" sz="1500">
                <a:solidFill>
                  <a:schemeClr val="dk1"/>
                </a:solidFill>
              </a:rPr>
              <a:t>Geography and officer groups</a:t>
            </a:r>
            <a:endParaRPr sz="1500">
              <a:solidFill>
                <a:schemeClr val="dk1"/>
              </a:solidFill>
            </a:endParaRPr>
          </a:p>
          <a:p>
            <a:pPr marL="0" marR="0" lvl="0" indent="0" algn="ctr" rtl="0">
              <a:spcBef>
                <a:spcPts val="0"/>
              </a:spcBef>
              <a:spcAft>
                <a:spcPts val="0"/>
              </a:spcAft>
              <a:buNone/>
            </a:pPr>
            <a:r>
              <a:rPr lang="en-US" sz="1500">
                <a:solidFill>
                  <a:schemeClr val="dk1"/>
                </a:solidFill>
              </a:rPr>
              <a:t>Level of application (STO)</a:t>
            </a:r>
            <a:endParaRPr sz="1500">
              <a:solidFill>
                <a:schemeClr val="dk1"/>
              </a:solidFill>
            </a:endParaRPr>
          </a:p>
        </p:txBody>
      </p:sp>
      <p:sp>
        <p:nvSpPr>
          <p:cNvPr id="481" name="Google Shape;481;h5a9e6ea33f4bf37c_3_165"/>
          <p:cNvSpPr/>
          <p:nvPr/>
        </p:nvSpPr>
        <p:spPr>
          <a:xfrm>
            <a:off x="8334375" y="4714875"/>
            <a:ext cx="3238500" cy="9906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500">
                <a:solidFill>
                  <a:schemeClr val="dk1"/>
                </a:solidFill>
              </a:rPr>
              <a:t>Competencies required by</a:t>
            </a:r>
            <a:endParaRPr sz="1500">
              <a:solidFill>
                <a:schemeClr val="dk1"/>
              </a:solidFill>
            </a:endParaRPr>
          </a:p>
          <a:p>
            <a:pPr marL="0" marR="0" lvl="0" indent="0" algn="ctr" rtl="0">
              <a:spcBef>
                <a:spcPts val="0"/>
              </a:spcBef>
              <a:spcAft>
                <a:spcPts val="0"/>
              </a:spcAft>
              <a:buNone/>
            </a:pPr>
            <a:r>
              <a:rPr lang="en-US" sz="1500">
                <a:solidFill>
                  <a:schemeClr val="dk1"/>
                </a:solidFill>
              </a:rPr>
              <a:t>the workforce within</a:t>
            </a:r>
            <a:endParaRPr sz="1500">
              <a:solidFill>
                <a:schemeClr val="dk1"/>
              </a:solidFill>
            </a:endParaRPr>
          </a:p>
          <a:p>
            <a:pPr marL="0" marR="0" lvl="0" indent="0" algn="ctr" rtl="0">
              <a:spcBef>
                <a:spcPts val="0"/>
              </a:spcBef>
              <a:spcAft>
                <a:spcPts val="0"/>
              </a:spcAft>
              <a:buNone/>
            </a:pPr>
            <a:r>
              <a:rPr lang="en-US" sz="1500">
                <a:solidFill>
                  <a:schemeClr val="dk1"/>
                </a:solidFill>
              </a:rPr>
              <a:t>the institution’s mandate</a:t>
            </a:r>
            <a:endParaRPr sz="1500">
              <a:solidFill>
                <a:schemeClr val="dk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86"/>
        <p:cNvGrpSpPr/>
        <p:nvPr/>
      </p:nvGrpSpPr>
      <p:grpSpPr>
        <a:xfrm>
          <a:off x="0" y="0"/>
          <a:ext cx="0" cy="0"/>
          <a:chOff x="0" y="0"/>
          <a:chExt cx="0" cy="0"/>
        </a:xfrm>
      </p:grpSpPr>
      <p:sp>
        <p:nvSpPr>
          <p:cNvPr id="487" name="Google Shape;487;h5a9e6ea33f4bf37c_3_183"/>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88" name="Google Shape;488;h5a9e6ea33f4bf37c_3_183"/>
          <p:cNvSpPr/>
          <p:nvPr/>
        </p:nvSpPr>
        <p:spPr>
          <a:xfrm>
            <a:off x="571500" y="571500"/>
            <a:ext cx="95400" cy="514500"/>
          </a:xfrm>
          <a:prstGeom prst="rect">
            <a:avLst/>
          </a:prstGeom>
          <a:solidFill>
            <a:srgbClr val="F9731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89" name="Google Shape;489;h5a9e6ea33f4bf37c_3_183"/>
          <p:cNvSpPr/>
          <p:nvPr/>
        </p:nvSpPr>
        <p:spPr>
          <a:xfrm>
            <a:off x="762000" y="375871"/>
            <a:ext cx="10820400" cy="88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None/>
            </a:pPr>
            <a:r>
              <a:rPr lang="en-US" sz="2100" b="1">
                <a:solidFill>
                  <a:schemeClr val="dk1"/>
                </a:solidFill>
                <a:latin typeface="Open Sans"/>
                <a:ea typeface="Open Sans"/>
                <a:cs typeface="Open Sans"/>
                <a:sym typeface="Open Sans"/>
              </a:rPr>
              <a:t>What competencies does my TI need to build in the workforce?</a:t>
            </a:r>
            <a:endParaRPr sz="2100" b="1">
              <a:solidFill>
                <a:schemeClr val="dk1"/>
              </a:solidFill>
              <a:latin typeface="Open Sans"/>
              <a:ea typeface="Open Sans"/>
              <a:cs typeface="Open Sans"/>
              <a:sym typeface="Open Sans"/>
            </a:endParaRPr>
          </a:p>
        </p:txBody>
      </p:sp>
      <p:sp>
        <p:nvSpPr>
          <p:cNvPr id="490" name="Google Shape;490;h5a9e6ea33f4bf37c_3_183"/>
          <p:cNvSpPr/>
          <p:nvPr/>
        </p:nvSpPr>
        <p:spPr>
          <a:xfrm>
            <a:off x="762000" y="1600200"/>
            <a:ext cx="10668000" cy="476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2175" i="1">
                <a:solidFill>
                  <a:srgbClr val="F97316"/>
                </a:solidFill>
              </a:rPr>
              <a:t>A live view of relevant capacity-building demand</a:t>
            </a:r>
            <a:endParaRPr/>
          </a:p>
        </p:txBody>
      </p:sp>
      <p:sp>
        <p:nvSpPr>
          <p:cNvPr id="491" name="Google Shape;491;h5a9e6ea33f4bf37c_3_183"/>
          <p:cNvSpPr/>
          <p:nvPr/>
        </p:nvSpPr>
        <p:spPr>
          <a:xfrm>
            <a:off x="762000" y="2752725"/>
            <a:ext cx="5238900" cy="148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2250">
                <a:solidFill>
                  <a:srgbClr val="233B50"/>
                </a:solidFill>
              </a:rPr>
              <a:t>Competencies required</a:t>
            </a:r>
            <a:endParaRPr/>
          </a:p>
          <a:p>
            <a:pPr marL="0" marR="0" lvl="0" indent="0" algn="l" rtl="0">
              <a:spcBef>
                <a:spcPts val="0"/>
              </a:spcBef>
              <a:spcAft>
                <a:spcPts val="0"/>
              </a:spcAft>
              <a:buNone/>
            </a:pPr>
            <a:r>
              <a:rPr lang="en-US" sz="2250">
                <a:solidFill>
                  <a:srgbClr val="233B50"/>
                </a:solidFill>
              </a:rPr>
              <a:t>Relevant roles / cadres</a:t>
            </a:r>
            <a:endParaRPr/>
          </a:p>
          <a:p>
            <a:pPr marL="0" marR="0" lvl="0" indent="0" algn="l" rtl="0">
              <a:spcBef>
                <a:spcPts val="0"/>
              </a:spcBef>
              <a:spcAft>
                <a:spcPts val="0"/>
              </a:spcAft>
              <a:buNone/>
            </a:pPr>
            <a:r>
              <a:rPr lang="en-US" sz="2250">
                <a:solidFill>
                  <a:srgbClr val="233B50"/>
                </a:solidFill>
              </a:rPr>
              <a:t>Departments / organisations</a:t>
            </a:r>
            <a:endParaRPr/>
          </a:p>
        </p:txBody>
      </p:sp>
      <p:sp>
        <p:nvSpPr>
          <p:cNvPr id="492" name="Google Shape;492;h5a9e6ea33f4bf37c_3_183"/>
          <p:cNvSpPr/>
          <p:nvPr/>
        </p:nvSpPr>
        <p:spPr>
          <a:xfrm>
            <a:off x="6534150" y="2752725"/>
            <a:ext cx="5143500" cy="148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2175">
                <a:solidFill>
                  <a:srgbClr val="233B50"/>
                </a:solidFill>
              </a:rPr>
              <a:t>Application context</a:t>
            </a:r>
            <a:endParaRPr/>
          </a:p>
          <a:p>
            <a:pPr marL="0" marR="0" lvl="0" indent="0" algn="l" rtl="0">
              <a:spcBef>
                <a:spcPts val="0"/>
              </a:spcBef>
              <a:spcAft>
                <a:spcPts val="0"/>
              </a:spcAft>
              <a:buNone/>
            </a:pPr>
            <a:r>
              <a:rPr lang="en-US" sz="2175">
                <a:solidFill>
                  <a:srgbClr val="233B50"/>
                </a:solidFill>
              </a:rPr>
              <a:t>Strategic / Tactical / Operational needs</a:t>
            </a:r>
            <a:endParaRPr/>
          </a:p>
          <a:p>
            <a:pPr marL="0" marR="0" lvl="0" indent="0" algn="l" rtl="0">
              <a:spcBef>
                <a:spcPts val="0"/>
              </a:spcBef>
              <a:spcAft>
                <a:spcPts val="0"/>
              </a:spcAft>
              <a:buNone/>
            </a:pPr>
            <a:r>
              <a:rPr lang="en-US" sz="2175">
                <a:solidFill>
                  <a:srgbClr val="233B50"/>
                </a:solidFill>
              </a:rPr>
              <a:t>Potential learning cohorts</a:t>
            </a:r>
            <a:endParaRPr/>
          </a:p>
        </p:txBody>
      </p:sp>
      <p:sp>
        <p:nvSpPr>
          <p:cNvPr id="493" name="Google Shape;493;h5a9e6ea33f4bf37c_3_183"/>
          <p:cNvSpPr/>
          <p:nvPr/>
        </p:nvSpPr>
        <p:spPr>
          <a:xfrm>
            <a:off x="762000" y="4791075"/>
            <a:ext cx="10668000" cy="9600"/>
          </a:xfrm>
          <a:prstGeom prst="rect">
            <a:avLst/>
          </a:prstGeom>
          <a:solidFill>
            <a:srgbClr val="CDD8E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94" name="Google Shape;494;h5a9e6ea33f4bf37c_3_183"/>
          <p:cNvSpPr/>
          <p:nvPr/>
        </p:nvSpPr>
        <p:spPr>
          <a:xfrm>
            <a:off x="904875" y="5048250"/>
            <a:ext cx="10382400" cy="7143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2800" b="1">
                <a:solidFill>
                  <a:srgbClr val="123454"/>
                </a:solidFill>
              </a:rPr>
              <a:t>		 Demonstration 1</a:t>
            </a:r>
            <a:endParaRPr sz="2800" b="1">
              <a:solidFill>
                <a:srgbClr val="123454"/>
              </a:solidFill>
            </a:endParaRPr>
          </a:p>
        </p:txBody>
      </p:sp>
      <p:pic>
        <p:nvPicPr>
          <p:cNvPr id="495" name="Google Shape;495;h5a9e6ea33f4bf37c_3_183"/>
          <p:cNvPicPr preferRelativeResize="0"/>
          <p:nvPr/>
        </p:nvPicPr>
        <p:blipFill rotWithShape="1">
          <a:blip r:embed="rId3">
            <a:alphaModFix/>
          </a:blip>
          <a:srcRect/>
          <a:stretch/>
        </p:blipFill>
        <p:spPr>
          <a:xfrm>
            <a:off x="3342791" y="4847006"/>
            <a:ext cx="1604024" cy="734643"/>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00"/>
        <p:cNvGrpSpPr/>
        <p:nvPr/>
      </p:nvGrpSpPr>
      <p:grpSpPr>
        <a:xfrm>
          <a:off x="0" y="0"/>
          <a:ext cx="0" cy="0"/>
          <a:chOff x="0" y="0"/>
          <a:chExt cx="0" cy="0"/>
        </a:xfrm>
      </p:grpSpPr>
      <p:sp>
        <p:nvSpPr>
          <p:cNvPr id="501" name="Google Shape;501;h5a9e6ea33f4bf37c_3_196"/>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02" name="Google Shape;502;h5a9e6ea33f4bf37c_3_196"/>
          <p:cNvSpPr/>
          <p:nvPr/>
        </p:nvSpPr>
        <p:spPr>
          <a:xfrm>
            <a:off x="571500" y="571500"/>
            <a:ext cx="95400" cy="514500"/>
          </a:xfrm>
          <a:prstGeom prst="rect">
            <a:avLst/>
          </a:prstGeom>
          <a:solidFill>
            <a:srgbClr val="F9731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03" name="Google Shape;503;h5a9e6ea33f4bf37c_3_196"/>
          <p:cNvSpPr/>
          <p:nvPr/>
        </p:nvSpPr>
        <p:spPr>
          <a:xfrm>
            <a:off x="762000" y="412506"/>
            <a:ext cx="10820400" cy="88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None/>
            </a:pPr>
            <a:r>
              <a:rPr lang="en-US" sz="2100" b="1">
                <a:solidFill>
                  <a:schemeClr val="dk1"/>
                </a:solidFill>
                <a:latin typeface="Open Sans"/>
                <a:ea typeface="Open Sans"/>
                <a:cs typeface="Open Sans"/>
                <a:sym typeface="Open Sans"/>
              </a:rPr>
              <a:t>After knowing the demand.</a:t>
            </a:r>
            <a:endParaRPr sz="2100" b="1">
              <a:solidFill>
                <a:schemeClr val="dk1"/>
              </a:solidFill>
              <a:latin typeface="Open Sans"/>
              <a:ea typeface="Open Sans"/>
              <a:cs typeface="Open Sans"/>
              <a:sym typeface="Open Sans"/>
            </a:endParaRPr>
          </a:p>
          <a:p>
            <a:pPr marL="0" marR="0" lvl="0" indent="0" algn="l" rtl="0">
              <a:lnSpc>
                <a:spcPct val="100000"/>
              </a:lnSpc>
              <a:spcBef>
                <a:spcPts val="0"/>
              </a:spcBef>
              <a:spcAft>
                <a:spcPts val="0"/>
              </a:spcAft>
              <a:buNone/>
            </a:pPr>
            <a:r>
              <a:rPr lang="en-US" sz="2100" b="1">
                <a:solidFill>
                  <a:schemeClr val="dk1"/>
                </a:solidFill>
                <a:latin typeface="Open Sans"/>
                <a:ea typeface="Open Sans"/>
                <a:cs typeface="Open Sans"/>
                <a:sym typeface="Open Sans"/>
              </a:rPr>
              <a:t>The institution must be able to respond to it.</a:t>
            </a:r>
            <a:endParaRPr sz="2100" b="1">
              <a:solidFill>
                <a:schemeClr val="dk1"/>
              </a:solidFill>
              <a:latin typeface="Open Sans"/>
              <a:ea typeface="Open Sans"/>
              <a:cs typeface="Open Sans"/>
              <a:sym typeface="Open Sans"/>
            </a:endParaRPr>
          </a:p>
        </p:txBody>
      </p:sp>
      <p:sp>
        <p:nvSpPr>
          <p:cNvPr id="504" name="Google Shape;504;h5a9e6ea33f4bf37c_3_196"/>
          <p:cNvSpPr/>
          <p:nvPr/>
        </p:nvSpPr>
        <p:spPr>
          <a:xfrm>
            <a:off x="609600" y="2905125"/>
            <a:ext cx="2419500" cy="1552500"/>
          </a:xfrm>
          <a:prstGeom prst="rect">
            <a:avLst/>
          </a:prstGeom>
          <a:solidFill>
            <a:srgbClr val="123454"/>
          </a:solidFill>
          <a:ln>
            <a:noFill/>
          </a:ln>
        </p:spPr>
        <p:txBody>
          <a:bodyPr spcFirstLastPara="1" wrap="square" lIns="114300" tIns="95250" rIns="114300" bIns="95250" anchor="ctr" anchorCtr="0">
            <a:noAutofit/>
          </a:bodyPr>
          <a:lstStyle/>
          <a:p>
            <a:pPr marL="0" marR="0" lvl="0" indent="0" algn="ctr" rtl="0">
              <a:spcBef>
                <a:spcPts val="0"/>
              </a:spcBef>
              <a:spcAft>
                <a:spcPts val="0"/>
              </a:spcAft>
              <a:buNone/>
            </a:pPr>
            <a:r>
              <a:rPr lang="en-US" sz="1825" b="1">
                <a:solidFill>
                  <a:srgbClr val="FFFFFF"/>
                </a:solidFill>
              </a:rPr>
              <a:t>Identified</a:t>
            </a:r>
            <a:endParaRPr sz="1200"/>
          </a:p>
          <a:p>
            <a:pPr marL="0" marR="0" lvl="0" indent="0" algn="ctr" rtl="0">
              <a:spcBef>
                <a:spcPts val="0"/>
              </a:spcBef>
              <a:spcAft>
                <a:spcPts val="0"/>
              </a:spcAft>
              <a:buNone/>
            </a:pPr>
            <a:r>
              <a:rPr lang="en-US" sz="1825" b="1">
                <a:solidFill>
                  <a:srgbClr val="FFFFFF"/>
                </a:solidFill>
              </a:rPr>
              <a:t>Capacity-Building</a:t>
            </a:r>
            <a:endParaRPr sz="1200"/>
          </a:p>
          <a:p>
            <a:pPr marL="0" marR="0" lvl="0" indent="0" algn="ctr" rtl="0">
              <a:spcBef>
                <a:spcPts val="0"/>
              </a:spcBef>
              <a:spcAft>
                <a:spcPts val="0"/>
              </a:spcAft>
              <a:buNone/>
            </a:pPr>
            <a:r>
              <a:rPr lang="en-US" sz="1825" b="1">
                <a:solidFill>
                  <a:srgbClr val="FFFFFF"/>
                </a:solidFill>
              </a:rPr>
              <a:t>Demand</a:t>
            </a:r>
            <a:endParaRPr sz="1200"/>
          </a:p>
        </p:txBody>
      </p:sp>
      <p:sp>
        <p:nvSpPr>
          <p:cNvPr id="505" name="Google Shape;505;h5a9e6ea33f4bf37c_3_196"/>
          <p:cNvSpPr/>
          <p:nvPr/>
        </p:nvSpPr>
        <p:spPr>
          <a:xfrm>
            <a:off x="3752850" y="2371725"/>
            <a:ext cx="3267000" cy="685800"/>
          </a:xfrm>
          <a:prstGeom prst="rect">
            <a:avLst/>
          </a:prstGeom>
          <a:solidFill>
            <a:srgbClr val="EFF4F8"/>
          </a:solidFill>
          <a:ln w="9525" cap="flat" cmpd="sng">
            <a:solidFill>
              <a:srgbClr val="CDD8E1"/>
            </a:solidFill>
            <a:prstDash val="solid"/>
            <a:round/>
            <a:headEnd type="none" w="sm" len="sm"/>
            <a:tailEnd type="none" w="sm" len="sm"/>
          </a:ln>
        </p:spPr>
        <p:txBody>
          <a:bodyPr spcFirstLastPara="1" wrap="square" lIns="114300" tIns="95250" rIns="114300" bIns="95250" anchor="ctr" anchorCtr="0">
            <a:noAutofit/>
          </a:bodyPr>
          <a:lstStyle/>
          <a:p>
            <a:pPr marL="0" marR="0" lvl="0" indent="0" algn="ctr" rtl="0">
              <a:spcBef>
                <a:spcPts val="0"/>
              </a:spcBef>
              <a:spcAft>
                <a:spcPts val="0"/>
              </a:spcAft>
              <a:buNone/>
            </a:pPr>
            <a:r>
              <a:rPr lang="en-US" sz="1750" b="1">
                <a:solidFill>
                  <a:srgbClr val="123454"/>
                </a:solidFill>
              </a:rPr>
              <a:t>Capability required</a:t>
            </a:r>
            <a:endParaRPr sz="1200"/>
          </a:p>
          <a:p>
            <a:pPr marL="0" marR="0" lvl="0" indent="0" algn="ctr" rtl="0">
              <a:spcBef>
                <a:spcPts val="0"/>
              </a:spcBef>
              <a:spcAft>
                <a:spcPts val="0"/>
              </a:spcAft>
              <a:buNone/>
            </a:pPr>
            <a:r>
              <a:rPr lang="en-US" sz="1750" b="1">
                <a:solidFill>
                  <a:srgbClr val="123454"/>
                </a:solidFill>
              </a:rPr>
              <a:t>for effective delivery</a:t>
            </a:r>
            <a:endParaRPr sz="1200"/>
          </a:p>
        </p:txBody>
      </p:sp>
      <p:sp>
        <p:nvSpPr>
          <p:cNvPr id="506" name="Google Shape;506;h5a9e6ea33f4bf37c_3_196"/>
          <p:cNvSpPr/>
          <p:nvPr/>
        </p:nvSpPr>
        <p:spPr>
          <a:xfrm>
            <a:off x="7743825" y="2371725"/>
            <a:ext cx="3838500" cy="685800"/>
          </a:xfrm>
          <a:prstGeom prst="rect">
            <a:avLst/>
          </a:prstGeom>
          <a:solidFill>
            <a:srgbClr val="EFF4F8"/>
          </a:solidFill>
          <a:ln w="9525" cap="flat" cmpd="sng">
            <a:solidFill>
              <a:srgbClr val="CDD8E1"/>
            </a:solidFill>
            <a:prstDash val="solid"/>
            <a:round/>
            <a:headEnd type="none" w="sm" len="sm"/>
            <a:tailEnd type="none" w="sm" len="sm"/>
          </a:ln>
        </p:spPr>
        <p:txBody>
          <a:bodyPr spcFirstLastPara="1" wrap="square" lIns="114300" tIns="95250" rIns="114300" bIns="95250" anchor="ctr" anchorCtr="0">
            <a:noAutofit/>
          </a:bodyPr>
          <a:lstStyle/>
          <a:p>
            <a:pPr marL="0" marR="0" lvl="0" indent="0" algn="ctr" rtl="0">
              <a:spcBef>
                <a:spcPts val="0"/>
              </a:spcBef>
              <a:spcAft>
                <a:spcPts val="0"/>
              </a:spcAft>
              <a:buNone/>
            </a:pPr>
            <a:r>
              <a:rPr lang="en-US" sz="1750" b="1">
                <a:solidFill>
                  <a:srgbClr val="123454"/>
                </a:solidFill>
              </a:rPr>
              <a:t>The right</a:t>
            </a:r>
            <a:endParaRPr sz="1200"/>
          </a:p>
          <a:p>
            <a:pPr marL="0" marR="0" lvl="0" indent="0" algn="ctr" rtl="0">
              <a:spcBef>
                <a:spcPts val="0"/>
              </a:spcBef>
              <a:spcAft>
                <a:spcPts val="0"/>
              </a:spcAft>
              <a:buNone/>
            </a:pPr>
            <a:r>
              <a:rPr lang="en-US" sz="1750" b="1">
                <a:solidFill>
                  <a:srgbClr val="123454"/>
                </a:solidFill>
              </a:rPr>
              <a:t>quality learning</a:t>
            </a:r>
            <a:endParaRPr sz="1200"/>
          </a:p>
        </p:txBody>
      </p:sp>
      <p:cxnSp>
        <p:nvCxnSpPr>
          <p:cNvPr id="507" name="Google Shape;507;h5a9e6ea33f4bf37c_3_196"/>
          <p:cNvCxnSpPr>
            <a:stCxn id="504" idx="3"/>
            <a:endCxn id="505" idx="1"/>
          </p:cNvCxnSpPr>
          <p:nvPr/>
        </p:nvCxnSpPr>
        <p:spPr>
          <a:xfrm rot="10800000" flipH="1">
            <a:off x="3029100" y="2714475"/>
            <a:ext cx="723900" cy="966900"/>
          </a:xfrm>
          <a:prstGeom prst="straightConnector1">
            <a:avLst/>
          </a:prstGeom>
          <a:noFill/>
          <a:ln w="19050" cap="flat" cmpd="sng">
            <a:solidFill>
              <a:srgbClr val="F97316"/>
            </a:solidFill>
            <a:prstDash val="solid"/>
            <a:round/>
            <a:headEnd type="none" w="sm" len="sm"/>
            <a:tailEnd type="stealth" w="med" len="med"/>
          </a:ln>
        </p:spPr>
      </p:cxnSp>
      <p:cxnSp>
        <p:nvCxnSpPr>
          <p:cNvPr id="508" name="Google Shape;508;h5a9e6ea33f4bf37c_3_196"/>
          <p:cNvCxnSpPr>
            <a:stCxn id="505" idx="3"/>
            <a:endCxn id="506" idx="1"/>
          </p:cNvCxnSpPr>
          <p:nvPr/>
        </p:nvCxnSpPr>
        <p:spPr>
          <a:xfrm>
            <a:off x="7019850" y="2714625"/>
            <a:ext cx="723900" cy="0"/>
          </a:xfrm>
          <a:prstGeom prst="straightConnector1">
            <a:avLst/>
          </a:prstGeom>
          <a:noFill/>
          <a:ln w="19050" cap="flat" cmpd="sng">
            <a:solidFill>
              <a:srgbClr val="F97316"/>
            </a:solidFill>
            <a:prstDash val="solid"/>
            <a:round/>
            <a:headEnd type="none" w="sm" len="sm"/>
            <a:tailEnd type="stealth" w="med" len="med"/>
          </a:ln>
        </p:spPr>
      </p:cxnSp>
      <p:sp>
        <p:nvSpPr>
          <p:cNvPr id="509" name="Google Shape;509;h5a9e6ea33f4bf37c_3_196"/>
          <p:cNvSpPr/>
          <p:nvPr/>
        </p:nvSpPr>
        <p:spPr>
          <a:xfrm>
            <a:off x="3876675" y="3305175"/>
            <a:ext cx="3105300" cy="1819200"/>
          </a:xfrm>
          <a:prstGeom prst="rect">
            <a:avLst/>
          </a:prstGeom>
          <a:noFill/>
          <a:ln>
            <a:noFill/>
          </a:ln>
        </p:spPr>
        <p:txBody>
          <a:bodyPr spcFirstLastPara="1" wrap="square" lIns="0" tIns="0" rIns="0" bIns="0" anchor="ctr" anchorCtr="0">
            <a:noAutofit/>
          </a:bodyPr>
          <a:lstStyle/>
          <a:p>
            <a:pPr marL="342900" marR="0" lvl="0" indent="-330200" algn="l" rtl="0">
              <a:spcBef>
                <a:spcPts val="0"/>
              </a:spcBef>
              <a:spcAft>
                <a:spcPts val="0"/>
              </a:spcAft>
              <a:buClr>
                <a:srgbClr val="233B50"/>
              </a:buClr>
              <a:buSzPts val="1675"/>
              <a:buChar char="•"/>
            </a:pPr>
            <a:r>
              <a:rPr lang="en-US" sz="1675">
                <a:solidFill>
                  <a:srgbClr val="233B50"/>
                </a:solidFill>
              </a:rPr>
              <a:t>Training Course and Content</a:t>
            </a:r>
            <a:endParaRPr sz="1200"/>
          </a:p>
          <a:p>
            <a:pPr marL="342900" marR="0" lvl="0" indent="-330200" algn="l" rtl="0">
              <a:spcBef>
                <a:spcPts val="0"/>
              </a:spcBef>
              <a:spcAft>
                <a:spcPts val="0"/>
              </a:spcAft>
              <a:buClr>
                <a:srgbClr val="233B50"/>
              </a:buClr>
              <a:buSzPts val="1675"/>
              <a:buChar char="•"/>
            </a:pPr>
            <a:r>
              <a:rPr lang="en-US" sz="1675">
                <a:solidFill>
                  <a:srgbClr val="233B50"/>
                </a:solidFill>
              </a:rPr>
              <a:t>Faculty and subject expertise</a:t>
            </a:r>
            <a:endParaRPr sz="1200"/>
          </a:p>
          <a:p>
            <a:pPr marL="342900" marR="0" lvl="0" indent="-330200" algn="l" rtl="0">
              <a:spcBef>
                <a:spcPts val="0"/>
              </a:spcBef>
              <a:spcAft>
                <a:spcPts val="0"/>
              </a:spcAft>
              <a:buClr>
                <a:srgbClr val="233B50"/>
              </a:buClr>
              <a:buSzPts val="1675"/>
              <a:buChar char="•"/>
            </a:pPr>
            <a:r>
              <a:rPr lang="en-US" sz="1675">
                <a:solidFill>
                  <a:srgbClr val="233B50"/>
                </a:solidFill>
              </a:rPr>
              <a:t>Infrastructure and facilities</a:t>
            </a:r>
            <a:endParaRPr sz="1200"/>
          </a:p>
          <a:p>
            <a:pPr marL="457200" marR="0" lvl="0" indent="0" algn="l" rtl="0">
              <a:spcBef>
                <a:spcPts val="0"/>
              </a:spcBef>
              <a:spcAft>
                <a:spcPts val="0"/>
              </a:spcAft>
              <a:buNone/>
            </a:pPr>
            <a:br>
              <a:rPr lang="en-US" sz="1675">
                <a:solidFill>
                  <a:srgbClr val="F97316"/>
                </a:solidFill>
              </a:rPr>
            </a:br>
            <a:endParaRPr sz="1675">
              <a:solidFill>
                <a:srgbClr val="F97316"/>
              </a:solidFill>
            </a:endParaRPr>
          </a:p>
          <a:p>
            <a:pPr marL="342900" marR="0" lvl="0" indent="-330200" algn="l" rtl="0">
              <a:spcBef>
                <a:spcPts val="0"/>
              </a:spcBef>
              <a:spcAft>
                <a:spcPts val="0"/>
              </a:spcAft>
              <a:buClr>
                <a:srgbClr val="F97316"/>
              </a:buClr>
              <a:buSzPts val="1675"/>
              <a:buChar char="•"/>
            </a:pPr>
            <a:r>
              <a:rPr lang="en-US" sz="1675">
                <a:solidFill>
                  <a:srgbClr val="F97316"/>
                </a:solidFill>
              </a:rPr>
              <a:t>Governance transformation</a:t>
            </a:r>
            <a:endParaRPr sz="1200"/>
          </a:p>
          <a:p>
            <a:pPr marL="342900" marR="0" lvl="0" indent="-330200" algn="l" rtl="0">
              <a:spcBef>
                <a:spcPts val="0"/>
              </a:spcBef>
              <a:spcAft>
                <a:spcPts val="0"/>
              </a:spcAft>
              <a:buClr>
                <a:srgbClr val="F97316"/>
              </a:buClr>
              <a:buSzPts val="1675"/>
              <a:buChar char="•"/>
            </a:pPr>
            <a:r>
              <a:rPr lang="en-US" sz="1675">
                <a:solidFill>
                  <a:srgbClr val="F97316"/>
                </a:solidFill>
              </a:rPr>
              <a:t>Digital capability</a:t>
            </a:r>
            <a:endParaRPr sz="1200"/>
          </a:p>
        </p:txBody>
      </p:sp>
      <p:sp>
        <p:nvSpPr>
          <p:cNvPr id="510" name="Google Shape;510;h5a9e6ea33f4bf37c_3_196"/>
          <p:cNvSpPr/>
          <p:nvPr/>
        </p:nvSpPr>
        <p:spPr>
          <a:xfrm>
            <a:off x="7962900" y="3124200"/>
            <a:ext cx="3619500" cy="1971600"/>
          </a:xfrm>
          <a:prstGeom prst="rect">
            <a:avLst/>
          </a:prstGeom>
          <a:noFill/>
          <a:ln>
            <a:noFill/>
          </a:ln>
        </p:spPr>
        <p:txBody>
          <a:bodyPr spcFirstLastPara="1" wrap="square" lIns="0" tIns="0" rIns="0" bIns="0" anchor="ctr" anchorCtr="0">
            <a:noAutofit/>
          </a:bodyPr>
          <a:lstStyle/>
          <a:p>
            <a:pPr marL="342900" marR="0" lvl="0" indent="-323850" algn="l" rtl="0">
              <a:spcBef>
                <a:spcPts val="0"/>
              </a:spcBef>
              <a:spcAft>
                <a:spcPts val="0"/>
              </a:spcAft>
              <a:buClr>
                <a:srgbClr val="233B50"/>
              </a:buClr>
              <a:buSzPts val="1650"/>
              <a:buChar char="•"/>
            </a:pPr>
            <a:r>
              <a:rPr lang="en-US" sz="1650">
                <a:solidFill>
                  <a:srgbClr val="233B50"/>
                </a:solidFill>
              </a:rPr>
              <a:t>End-to-end lifecycle based quality system</a:t>
            </a:r>
            <a:endParaRPr sz="1100"/>
          </a:p>
          <a:p>
            <a:pPr marL="342900" marR="0" lvl="0" indent="-323850" algn="l" rtl="0">
              <a:spcBef>
                <a:spcPts val="0"/>
              </a:spcBef>
              <a:spcAft>
                <a:spcPts val="0"/>
              </a:spcAft>
              <a:buClr>
                <a:srgbClr val="233B50"/>
              </a:buClr>
              <a:buSzPts val="1650"/>
              <a:buChar char="•"/>
            </a:pPr>
            <a:r>
              <a:rPr lang="en-US" sz="1650">
                <a:solidFill>
                  <a:srgbClr val="233B50"/>
                </a:solidFill>
              </a:rPr>
              <a:t>Quality by design</a:t>
            </a:r>
            <a:endParaRPr sz="1100"/>
          </a:p>
          <a:p>
            <a:pPr marL="342900" marR="0" lvl="0" indent="-323850" algn="l" rtl="0">
              <a:spcBef>
                <a:spcPts val="0"/>
              </a:spcBef>
              <a:spcAft>
                <a:spcPts val="0"/>
              </a:spcAft>
              <a:buClr>
                <a:srgbClr val="233B50"/>
              </a:buClr>
              <a:buSzPts val="1650"/>
              <a:buChar char="•"/>
            </a:pPr>
            <a:r>
              <a:rPr lang="en-US" sz="1650">
                <a:solidFill>
                  <a:srgbClr val="233B50"/>
                </a:solidFill>
              </a:rPr>
              <a:t>Rooted in real work context</a:t>
            </a:r>
            <a:endParaRPr sz="1100"/>
          </a:p>
          <a:p>
            <a:pPr marL="342900" marR="0" lvl="0" indent="-323850" algn="l" rtl="0">
              <a:spcBef>
                <a:spcPts val="0"/>
              </a:spcBef>
              <a:spcAft>
                <a:spcPts val="0"/>
              </a:spcAft>
              <a:buClr>
                <a:srgbClr val="233B50"/>
              </a:buClr>
              <a:buSzPts val="1650"/>
              <a:buChar char="•"/>
            </a:pPr>
            <a:r>
              <a:rPr lang="en-US" sz="1650">
                <a:solidFill>
                  <a:srgbClr val="233B50"/>
                </a:solidFill>
              </a:rPr>
              <a:t>Aligned to roles</a:t>
            </a:r>
            <a:endParaRPr sz="1100"/>
          </a:p>
        </p:txBody>
      </p:sp>
      <p:sp>
        <p:nvSpPr>
          <p:cNvPr id="511" name="Google Shape;511;h5a9e6ea33f4bf37c_3_196"/>
          <p:cNvSpPr/>
          <p:nvPr/>
        </p:nvSpPr>
        <p:spPr>
          <a:xfrm>
            <a:off x="609600" y="5457825"/>
            <a:ext cx="10972800" cy="9600"/>
          </a:xfrm>
          <a:prstGeom prst="rect">
            <a:avLst/>
          </a:prstGeom>
          <a:solidFill>
            <a:srgbClr val="CDD8E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12" name="Google Shape;512;h5a9e6ea33f4bf37c_3_196"/>
          <p:cNvSpPr/>
          <p:nvPr/>
        </p:nvSpPr>
        <p:spPr>
          <a:xfrm>
            <a:off x="1428750" y="5734050"/>
            <a:ext cx="4095900" cy="5145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2250" b="1">
                <a:solidFill>
                  <a:srgbClr val="123454"/>
                </a:solidFill>
                <a:latin typeface="Open Sans"/>
                <a:ea typeface="Open Sans"/>
                <a:cs typeface="Open Sans"/>
                <a:sym typeface="Open Sans"/>
              </a:rPr>
              <a:t>Build internally</a:t>
            </a:r>
            <a:endParaRPr>
              <a:latin typeface="Open Sans"/>
              <a:ea typeface="Open Sans"/>
              <a:cs typeface="Open Sans"/>
              <a:sym typeface="Open Sans"/>
            </a:endParaRPr>
          </a:p>
        </p:txBody>
      </p:sp>
      <p:sp>
        <p:nvSpPr>
          <p:cNvPr id="513" name="Google Shape;513;h5a9e6ea33f4bf37c_3_196"/>
          <p:cNvSpPr/>
          <p:nvPr/>
        </p:nvSpPr>
        <p:spPr>
          <a:xfrm>
            <a:off x="5734050" y="5800725"/>
            <a:ext cx="723900" cy="381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875">
                <a:solidFill>
                  <a:srgbClr val="647789"/>
                </a:solidFill>
                <a:latin typeface="Open Sans"/>
                <a:ea typeface="Open Sans"/>
                <a:cs typeface="Open Sans"/>
                <a:sym typeface="Open Sans"/>
              </a:rPr>
              <a:t>or</a:t>
            </a:r>
            <a:endParaRPr>
              <a:latin typeface="Open Sans"/>
              <a:ea typeface="Open Sans"/>
              <a:cs typeface="Open Sans"/>
              <a:sym typeface="Open Sans"/>
            </a:endParaRPr>
          </a:p>
        </p:txBody>
      </p:sp>
      <p:sp>
        <p:nvSpPr>
          <p:cNvPr id="514" name="Google Shape;514;h5a9e6ea33f4bf37c_3_196"/>
          <p:cNvSpPr/>
          <p:nvPr/>
        </p:nvSpPr>
        <p:spPr>
          <a:xfrm>
            <a:off x="6686550" y="5734050"/>
            <a:ext cx="4686300" cy="5145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2250" b="1">
                <a:solidFill>
                  <a:srgbClr val="F97316"/>
                </a:solidFill>
                <a:latin typeface="Open Sans"/>
                <a:ea typeface="Open Sans"/>
                <a:cs typeface="Open Sans"/>
                <a:sym typeface="Open Sans"/>
              </a:rPr>
              <a:t>Access the wider ecosystem</a:t>
            </a:r>
            <a:endParaRPr>
              <a:latin typeface="Open Sans"/>
              <a:ea typeface="Open Sans"/>
              <a:cs typeface="Open Sans"/>
              <a:sym typeface="Open Sans"/>
            </a:endParaRPr>
          </a:p>
        </p:txBody>
      </p:sp>
      <p:pic>
        <p:nvPicPr>
          <p:cNvPr id="515" name="Google Shape;515;h5a9e6ea33f4bf37c_3_196"/>
          <p:cNvPicPr preferRelativeResize="0"/>
          <p:nvPr/>
        </p:nvPicPr>
        <p:blipFill rotWithShape="1">
          <a:blip r:embed="rId3">
            <a:alphaModFix/>
          </a:blip>
          <a:srcRect/>
          <a:stretch/>
        </p:blipFill>
        <p:spPr>
          <a:xfrm rot="1592060">
            <a:off x="10810855" y="2081320"/>
            <a:ext cx="1047789" cy="576284"/>
          </a:xfrm>
          <a:prstGeom prst="rect">
            <a:avLst/>
          </a:prstGeom>
          <a:noFill/>
          <a:ln>
            <a:noFill/>
          </a:ln>
        </p:spPr>
      </p:pic>
      <p:sp>
        <p:nvSpPr>
          <p:cNvPr id="516" name="Google Shape;516;h5a9e6ea33f4bf37c_3_196"/>
          <p:cNvSpPr/>
          <p:nvPr/>
        </p:nvSpPr>
        <p:spPr>
          <a:xfrm>
            <a:off x="3814750" y="3057525"/>
            <a:ext cx="3228900" cy="1485900"/>
          </a:xfrm>
          <a:prstGeom prst="rect">
            <a:avLst/>
          </a:prstGeom>
          <a:noFill/>
          <a:ln w="19050" cap="flat" cmpd="sng">
            <a:solidFill>
              <a:srgbClr val="082836"/>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a:solidFill>
                <a:schemeClr val="lt1"/>
              </a:solidFill>
            </a:endParaRPr>
          </a:p>
          <a:p>
            <a:pPr marL="0" marR="0" lvl="0" indent="0" algn="ctr" rtl="0">
              <a:spcBef>
                <a:spcPts val="0"/>
              </a:spcBef>
              <a:spcAft>
                <a:spcPts val="0"/>
              </a:spcAft>
              <a:buNone/>
            </a:pPr>
            <a:endParaRPr sz="1600">
              <a:solidFill>
                <a:schemeClr val="l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21"/>
        <p:cNvGrpSpPr/>
        <p:nvPr/>
      </p:nvGrpSpPr>
      <p:grpSpPr>
        <a:xfrm>
          <a:off x="0" y="0"/>
          <a:ext cx="0" cy="0"/>
          <a:chOff x="0" y="0"/>
          <a:chExt cx="0" cy="0"/>
        </a:xfrm>
      </p:grpSpPr>
      <p:sp>
        <p:nvSpPr>
          <p:cNvPr id="522" name="Google Shape;522;h5a9e6ea33f4bf37c_3_216"/>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23" name="Google Shape;523;h5a9e6ea33f4bf37c_3_216"/>
          <p:cNvSpPr/>
          <p:nvPr/>
        </p:nvSpPr>
        <p:spPr>
          <a:xfrm>
            <a:off x="571500" y="571500"/>
            <a:ext cx="95400" cy="514500"/>
          </a:xfrm>
          <a:prstGeom prst="rect">
            <a:avLst/>
          </a:prstGeom>
          <a:solidFill>
            <a:srgbClr val="F9731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24" name="Google Shape;524;h5a9e6ea33f4bf37c_3_216"/>
          <p:cNvSpPr/>
          <p:nvPr/>
        </p:nvSpPr>
        <p:spPr>
          <a:xfrm>
            <a:off x="762000" y="394188"/>
            <a:ext cx="10820400" cy="88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None/>
            </a:pPr>
            <a:r>
              <a:rPr lang="en-US" sz="2100" b="1">
                <a:solidFill>
                  <a:schemeClr val="dk1"/>
                </a:solidFill>
                <a:latin typeface="Open Sans"/>
                <a:ea typeface="Open Sans"/>
                <a:cs typeface="Open Sans"/>
                <a:sym typeface="Open Sans"/>
              </a:rPr>
              <a:t>No Training Institution needs to build everything on its own</a:t>
            </a:r>
            <a:endParaRPr sz="2100" b="1">
              <a:solidFill>
                <a:schemeClr val="dk1"/>
              </a:solidFill>
              <a:latin typeface="Open Sans"/>
              <a:ea typeface="Open Sans"/>
              <a:cs typeface="Open Sans"/>
              <a:sym typeface="Open Sans"/>
            </a:endParaRPr>
          </a:p>
        </p:txBody>
      </p:sp>
      <p:sp>
        <p:nvSpPr>
          <p:cNvPr id="525" name="Google Shape;525;h5a9e6ea33f4bf37c_3_216"/>
          <p:cNvSpPr/>
          <p:nvPr/>
        </p:nvSpPr>
        <p:spPr>
          <a:xfrm>
            <a:off x="647700" y="1752600"/>
            <a:ext cx="3162300" cy="5049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725">
                <a:solidFill>
                  <a:srgbClr val="647789"/>
                </a:solidFill>
              </a:rPr>
              <a:t>Reuse, adapt and collaborate</a:t>
            </a:r>
            <a:endParaRPr/>
          </a:p>
        </p:txBody>
      </p:sp>
      <p:sp>
        <p:nvSpPr>
          <p:cNvPr id="526" name="Google Shape;526;h5a9e6ea33f4bf37c_3_216"/>
          <p:cNvSpPr/>
          <p:nvPr/>
        </p:nvSpPr>
        <p:spPr>
          <a:xfrm>
            <a:off x="647700" y="2390775"/>
            <a:ext cx="3162300" cy="685800"/>
          </a:xfrm>
          <a:prstGeom prst="rect">
            <a:avLst/>
          </a:prstGeom>
          <a:solidFill>
            <a:srgbClr val="EFF4F8"/>
          </a:solidFill>
          <a:ln w="9525" cap="flat" cmpd="sng">
            <a:solidFill>
              <a:srgbClr val="CDD8E1"/>
            </a:solidFill>
            <a:prstDash val="solid"/>
            <a:round/>
            <a:headEnd type="none" w="sm" len="sm"/>
            <a:tailEnd type="none" w="sm" len="sm"/>
          </a:ln>
        </p:spPr>
        <p:txBody>
          <a:bodyPr spcFirstLastPara="1" wrap="square" lIns="114300" tIns="95250" rIns="114300" bIns="95250" anchor="ctr" anchorCtr="0">
            <a:noAutofit/>
          </a:bodyPr>
          <a:lstStyle/>
          <a:p>
            <a:pPr marL="0" marR="0" lvl="0" indent="0" algn="ctr" rtl="0">
              <a:spcBef>
                <a:spcPts val="0"/>
              </a:spcBef>
              <a:spcAft>
                <a:spcPts val="0"/>
              </a:spcAft>
              <a:buNone/>
            </a:pPr>
            <a:r>
              <a:rPr lang="en-US" sz="2175" b="1">
                <a:solidFill>
                  <a:srgbClr val="123454"/>
                </a:solidFill>
              </a:rPr>
              <a:t>Courses &amp; Content</a:t>
            </a:r>
            <a:endParaRPr/>
          </a:p>
        </p:txBody>
      </p:sp>
      <p:sp>
        <p:nvSpPr>
          <p:cNvPr id="527" name="Google Shape;527;h5a9e6ea33f4bf37c_3_216"/>
          <p:cNvSpPr/>
          <p:nvPr/>
        </p:nvSpPr>
        <p:spPr>
          <a:xfrm>
            <a:off x="4505325" y="1752600"/>
            <a:ext cx="3162300" cy="5049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725">
                <a:solidFill>
                  <a:srgbClr val="647789"/>
                </a:solidFill>
              </a:rPr>
              <a:t>Access specialised expertise</a:t>
            </a:r>
            <a:endParaRPr/>
          </a:p>
        </p:txBody>
      </p:sp>
      <p:sp>
        <p:nvSpPr>
          <p:cNvPr id="528" name="Google Shape;528;h5a9e6ea33f4bf37c_3_216"/>
          <p:cNvSpPr/>
          <p:nvPr/>
        </p:nvSpPr>
        <p:spPr>
          <a:xfrm>
            <a:off x="4505325" y="2390775"/>
            <a:ext cx="3162300" cy="685800"/>
          </a:xfrm>
          <a:prstGeom prst="rect">
            <a:avLst/>
          </a:prstGeom>
          <a:solidFill>
            <a:srgbClr val="EFF4F8"/>
          </a:solidFill>
          <a:ln w="9525" cap="flat" cmpd="sng">
            <a:solidFill>
              <a:srgbClr val="CDD8E1"/>
            </a:solidFill>
            <a:prstDash val="solid"/>
            <a:round/>
            <a:headEnd type="none" w="sm" len="sm"/>
            <a:tailEnd type="none" w="sm" len="sm"/>
          </a:ln>
        </p:spPr>
        <p:txBody>
          <a:bodyPr spcFirstLastPara="1" wrap="square" lIns="114300" tIns="95250" rIns="114300" bIns="95250" anchor="ctr" anchorCtr="0">
            <a:noAutofit/>
          </a:bodyPr>
          <a:lstStyle/>
          <a:p>
            <a:pPr marL="0" marR="0" lvl="0" indent="0" algn="ctr" rtl="0">
              <a:spcBef>
                <a:spcPts val="0"/>
              </a:spcBef>
              <a:spcAft>
                <a:spcPts val="0"/>
              </a:spcAft>
              <a:buNone/>
            </a:pPr>
            <a:r>
              <a:rPr lang="en-US" sz="2175" b="1">
                <a:solidFill>
                  <a:srgbClr val="123454"/>
                </a:solidFill>
              </a:rPr>
              <a:t>Faculty &amp; SMEs</a:t>
            </a:r>
            <a:endParaRPr/>
          </a:p>
        </p:txBody>
      </p:sp>
      <p:sp>
        <p:nvSpPr>
          <p:cNvPr id="529" name="Google Shape;529;h5a9e6ea33f4bf37c_3_216"/>
          <p:cNvSpPr/>
          <p:nvPr/>
        </p:nvSpPr>
        <p:spPr>
          <a:xfrm>
            <a:off x="8362950" y="1752600"/>
            <a:ext cx="3162300" cy="5049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725">
                <a:solidFill>
                  <a:srgbClr val="647789"/>
                </a:solidFill>
              </a:rPr>
              <a:t>Share facilities and capacity</a:t>
            </a:r>
            <a:endParaRPr/>
          </a:p>
        </p:txBody>
      </p:sp>
      <p:sp>
        <p:nvSpPr>
          <p:cNvPr id="530" name="Google Shape;530;h5a9e6ea33f4bf37c_3_216"/>
          <p:cNvSpPr/>
          <p:nvPr/>
        </p:nvSpPr>
        <p:spPr>
          <a:xfrm>
            <a:off x="8362950" y="2390775"/>
            <a:ext cx="3162300" cy="685800"/>
          </a:xfrm>
          <a:prstGeom prst="rect">
            <a:avLst/>
          </a:prstGeom>
          <a:solidFill>
            <a:srgbClr val="EFF4F8"/>
          </a:solidFill>
          <a:ln w="9525" cap="flat" cmpd="sng">
            <a:solidFill>
              <a:srgbClr val="CDD8E1"/>
            </a:solidFill>
            <a:prstDash val="solid"/>
            <a:round/>
            <a:headEnd type="none" w="sm" len="sm"/>
            <a:tailEnd type="none" w="sm" len="sm"/>
          </a:ln>
        </p:spPr>
        <p:txBody>
          <a:bodyPr spcFirstLastPara="1" wrap="square" lIns="114300" tIns="95250" rIns="114300" bIns="95250" anchor="ctr" anchorCtr="0">
            <a:noAutofit/>
          </a:bodyPr>
          <a:lstStyle/>
          <a:p>
            <a:pPr marL="0" marR="0" lvl="0" indent="0" algn="ctr" rtl="0">
              <a:spcBef>
                <a:spcPts val="0"/>
              </a:spcBef>
              <a:spcAft>
                <a:spcPts val="0"/>
              </a:spcAft>
              <a:buNone/>
            </a:pPr>
            <a:r>
              <a:rPr lang="en-US" sz="2175" b="1">
                <a:solidFill>
                  <a:srgbClr val="123454"/>
                </a:solidFill>
              </a:rPr>
              <a:t>Infrastructure</a:t>
            </a:r>
            <a:endParaRPr/>
          </a:p>
        </p:txBody>
      </p:sp>
      <p:sp>
        <p:nvSpPr>
          <p:cNvPr id="531" name="Google Shape;531;h5a9e6ea33f4bf37c_3_216"/>
          <p:cNvSpPr/>
          <p:nvPr/>
        </p:nvSpPr>
        <p:spPr>
          <a:xfrm>
            <a:off x="2638425" y="3505200"/>
            <a:ext cx="6915300" cy="962100"/>
          </a:xfrm>
          <a:prstGeom prst="rect">
            <a:avLst/>
          </a:prstGeom>
          <a:solidFill>
            <a:srgbClr val="123454"/>
          </a:solidFill>
          <a:ln>
            <a:noFill/>
          </a:ln>
        </p:spPr>
        <p:txBody>
          <a:bodyPr spcFirstLastPara="1" wrap="square" lIns="114300" tIns="95250" rIns="114300" bIns="95250" anchor="ctr" anchorCtr="0">
            <a:noAutofit/>
          </a:bodyPr>
          <a:lstStyle/>
          <a:p>
            <a:pPr marL="0" marR="0" lvl="0" indent="0" algn="ctr" rtl="0">
              <a:spcBef>
                <a:spcPts val="0"/>
              </a:spcBef>
              <a:spcAft>
                <a:spcPts val="0"/>
              </a:spcAft>
              <a:buNone/>
            </a:pPr>
            <a:r>
              <a:rPr lang="en-US" sz="2250" b="1">
                <a:solidFill>
                  <a:srgbClr val="FFFFFF"/>
                </a:solidFill>
              </a:rPr>
              <a:t>UNNATI Exchange</a:t>
            </a:r>
            <a:endParaRPr/>
          </a:p>
          <a:p>
            <a:pPr marL="0" marR="0" lvl="0" indent="0" algn="ctr" rtl="0">
              <a:spcBef>
                <a:spcPts val="0"/>
              </a:spcBef>
              <a:spcAft>
                <a:spcPts val="0"/>
              </a:spcAft>
              <a:buNone/>
            </a:pPr>
            <a:r>
              <a:rPr lang="en-US" sz="2250" b="1">
                <a:solidFill>
                  <a:srgbClr val="FFFFFF"/>
                </a:solidFill>
              </a:rPr>
              <a:t>A connected national capacity-building network</a:t>
            </a:r>
            <a:endParaRPr/>
          </a:p>
        </p:txBody>
      </p:sp>
      <p:cxnSp>
        <p:nvCxnSpPr>
          <p:cNvPr id="532" name="Google Shape;532;h5a9e6ea33f4bf37c_3_216"/>
          <p:cNvCxnSpPr>
            <a:stCxn id="526" idx="2"/>
            <a:endCxn id="531" idx="0"/>
          </p:cNvCxnSpPr>
          <p:nvPr/>
        </p:nvCxnSpPr>
        <p:spPr>
          <a:xfrm>
            <a:off x="2228850" y="3076575"/>
            <a:ext cx="3867300" cy="428700"/>
          </a:xfrm>
          <a:prstGeom prst="straightConnector1">
            <a:avLst/>
          </a:prstGeom>
          <a:noFill/>
          <a:ln w="19050" cap="flat" cmpd="sng">
            <a:solidFill>
              <a:srgbClr val="F97316"/>
            </a:solidFill>
            <a:prstDash val="solid"/>
            <a:round/>
            <a:headEnd type="stealth" w="med" len="med"/>
            <a:tailEnd type="stealth" w="med" len="med"/>
          </a:ln>
        </p:spPr>
      </p:cxnSp>
      <p:cxnSp>
        <p:nvCxnSpPr>
          <p:cNvPr id="533" name="Google Shape;533;h5a9e6ea33f4bf37c_3_216"/>
          <p:cNvCxnSpPr>
            <a:stCxn id="528" idx="2"/>
            <a:endCxn id="531" idx="0"/>
          </p:cNvCxnSpPr>
          <p:nvPr/>
        </p:nvCxnSpPr>
        <p:spPr>
          <a:xfrm>
            <a:off x="6086475" y="3076575"/>
            <a:ext cx="9600" cy="428700"/>
          </a:xfrm>
          <a:prstGeom prst="straightConnector1">
            <a:avLst/>
          </a:prstGeom>
          <a:noFill/>
          <a:ln w="19050" cap="flat" cmpd="sng">
            <a:solidFill>
              <a:srgbClr val="F97316"/>
            </a:solidFill>
            <a:prstDash val="solid"/>
            <a:round/>
            <a:headEnd type="stealth" w="med" len="med"/>
            <a:tailEnd type="stealth" w="med" len="med"/>
          </a:ln>
        </p:spPr>
      </p:cxnSp>
      <p:cxnSp>
        <p:nvCxnSpPr>
          <p:cNvPr id="534" name="Google Shape;534;h5a9e6ea33f4bf37c_3_216"/>
          <p:cNvCxnSpPr>
            <a:stCxn id="530" idx="2"/>
            <a:endCxn id="531" idx="0"/>
          </p:cNvCxnSpPr>
          <p:nvPr/>
        </p:nvCxnSpPr>
        <p:spPr>
          <a:xfrm flipH="1">
            <a:off x="6096000" y="3076575"/>
            <a:ext cx="3848100" cy="428700"/>
          </a:xfrm>
          <a:prstGeom prst="straightConnector1">
            <a:avLst/>
          </a:prstGeom>
          <a:noFill/>
          <a:ln w="19050" cap="flat" cmpd="sng">
            <a:solidFill>
              <a:srgbClr val="F97316"/>
            </a:solidFill>
            <a:prstDash val="solid"/>
            <a:round/>
            <a:headEnd type="stealth" w="med" len="med"/>
            <a:tailEnd type="stealth" w="med" len="med"/>
          </a:ln>
        </p:spPr>
      </p:cxnSp>
      <p:sp>
        <p:nvSpPr>
          <p:cNvPr id="535" name="Google Shape;535;h5a9e6ea33f4bf37c_3_216"/>
          <p:cNvSpPr/>
          <p:nvPr/>
        </p:nvSpPr>
        <p:spPr>
          <a:xfrm>
            <a:off x="942975" y="5010150"/>
            <a:ext cx="2695500" cy="561900"/>
          </a:xfrm>
          <a:prstGeom prst="rect">
            <a:avLst/>
          </a:prstGeom>
          <a:solidFill>
            <a:srgbClr val="EFF4F8"/>
          </a:solidFill>
          <a:ln w="9525" cap="flat" cmpd="sng">
            <a:solidFill>
              <a:srgbClr val="CDD8E1"/>
            </a:solidFill>
            <a:prstDash val="solid"/>
            <a:round/>
            <a:headEnd type="none" w="sm" len="sm"/>
            <a:tailEnd type="none" w="sm" len="sm"/>
          </a:ln>
        </p:spPr>
        <p:txBody>
          <a:bodyPr spcFirstLastPara="1" wrap="square" lIns="114300" tIns="95250" rIns="114300" bIns="95250" anchor="ctr" anchorCtr="0">
            <a:noAutofit/>
          </a:bodyPr>
          <a:lstStyle/>
          <a:p>
            <a:pPr marL="0" marR="0" lvl="0" indent="0" algn="ctr" rtl="0">
              <a:spcBef>
                <a:spcPts val="0"/>
              </a:spcBef>
              <a:spcAft>
                <a:spcPts val="0"/>
              </a:spcAft>
              <a:buNone/>
            </a:pPr>
            <a:r>
              <a:rPr lang="en-US" sz="1800" b="1">
                <a:solidFill>
                  <a:srgbClr val="123454"/>
                </a:solidFill>
              </a:rPr>
              <a:t>Training Institution</a:t>
            </a:r>
            <a:endParaRPr/>
          </a:p>
        </p:txBody>
      </p:sp>
      <p:sp>
        <p:nvSpPr>
          <p:cNvPr id="536" name="Google Shape;536;h5a9e6ea33f4bf37c_3_216"/>
          <p:cNvSpPr/>
          <p:nvPr/>
        </p:nvSpPr>
        <p:spPr>
          <a:xfrm>
            <a:off x="4752975" y="5010150"/>
            <a:ext cx="2695500" cy="561900"/>
          </a:xfrm>
          <a:prstGeom prst="rect">
            <a:avLst/>
          </a:prstGeom>
          <a:solidFill>
            <a:srgbClr val="EFF4F8"/>
          </a:solidFill>
          <a:ln w="9525" cap="flat" cmpd="sng">
            <a:solidFill>
              <a:srgbClr val="CDD8E1"/>
            </a:solidFill>
            <a:prstDash val="solid"/>
            <a:round/>
            <a:headEnd type="none" w="sm" len="sm"/>
            <a:tailEnd type="none" w="sm" len="sm"/>
          </a:ln>
        </p:spPr>
        <p:txBody>
          <a:bodyPr spcFirstLastPara="1" wrap="square" lIns="114300" tIns="95250" rIns="114300" bIns="95250" anchor="ctr" anchorCtr="0">
            <a:noAutofit/>
          </a:bodyPr>
          <a:lstStyle/>
          <a:p>
            <a:pPr marL="0" marR="0" lvl="0" indent="0" algn="ctr" rtl="0">
              <a:spcBef>
                <a:spcPts val="0"/>
              </a:spcBef>
              <a:spcAft>
                <a:spcPts val="0"/>
              </a:spcAft>
              <a:buNone/>
            </a:pPr>
            <a:r>
              <a:rPr lang="en-US" sz="1800" b="1">
                <a:solidFill>
                  <a:srgbClr val="123454"/>
                </a:solidFill>
              </a:rPr>
              <a:t>Training Institution</a:t>
            </a:r>
            <a:endParaRPr/>
          </a:p>
        </p:txBody>
      </p:sp>
      <p:sp>
        <p:nvSpPr>
          <p:cNvPr id="537" name="Google Shape;537;h5a9e6ea33f4bf37c_3_216"/>
          <p:cNvSpPr/>
          <p:nvPr/>
        </p:nvSpPr>
        <p:spPr>
          <a:xfrm>
            <a:off x="8562975" y="5010150"/>
            <a:ext cx="2695500" cy="561900"/>
          </a:xfrm>
          <a:prstGeom prst="rect">
            <a:avLst/>
          </a:prstGeom>
          <a:solidFill>
            <a:srgbClr val="EFF4F8"/>
          </a:solidFill>
          <a:ln w="9525" cap="flat" cmpd="sng">
            <a:solidFill>
              <a:srgbClr val="CDD8E1"/>
            </a:solidFill>
            <a:prstDash val="solid"/>
            <a:round/>
            <a:headEnd type="none" w="sm" len="sm"/>
            <a:tailEnd type="none" w="sm" len="sm"/>
          </a:ln>
        </p:spPr>
        <p:txBody>
          <a:bodyPr spcFirstLastPara="1" wrap="square" lIns="114300" tIns="95250" rIns="114300" bIns="95250" anchor="ctr" anchorCtr="0">
            <a:noAutofit/>
          </a:bodyPr>
          <a:lstStyle/>
          <a:p>
            <a:pPr marL="0" marR="0" lvl="0" indent="0" algn="ctr" rtl="0">
              <a:spcBef>
                <a:spcPts val="0"/>
              </a:spcBef>
              <a:spcAft>
                <a:spcPts val="0"/>
              </a:spcAft>
              <a:buNone/>
            </a:pPr>
            <a:r>
              <a:rPr lang="en-US" sz="1800" b="1">
                <a:solidFill>
                  <a:srgbClr val="123454"/>
                </a:solidFill>
              </a:rPr>
              <a:t>Training Institution</a:t>
            </a:r>
            <a:endParaRPr/>
          </a:p>
        </p:txBody>
      </p:sp>
      <p:cxnSp>
        <p:nvCxnSpPr>
          <p:cNvPr id="538" name="Google Shape;538;h5a9e6ea33f4bf37c_3_216"/>
          <p:cNvCxnSpPr>
            <a:stCxn id="531" idx="2"/>
            <a:endCxn id="535" idx="0"/>
          </p:cNvCxnSpPr>
          <p:nvPr/>
        </p:nvCxnSpPr>
        <p:spPr>
          <a:xfrm flipH="1">
            <a:off x="2290875" y="4467300"/>
            <a:ext cx="3805200" cy="543000"/>
          </a:xfrm>
          <a:prstGeom prst="straightConnector1">
            <a:avLst/>
          </a:prstGeom>
          <a:noFill/>
          <a:ln w="19050" cap="flat" cmpd="sng">
            <a:solidFill>
              <a:srgbClr val="F97316"/>
            </a:solidFill>
            <a:prstDash val="solid"/>
            <a:round/>
            <a:headEnd type="stealth" w="med" len="med"/>
            <a:tailEnd type="stealth" w="med" len="med"/>
          </a:ln>
        </p:spPr>
      </p:cxnSp>
      <p:cxnSp>
        <p:nvCxnSpPr>
          <p:cNvPr id="539" name="Google Shape;539;h5a9e6ea33f4bf37c_3_216"/>
          <p:cNvCxnSpPr>
            <a:stCxn id="531" idx="2"/>
            <a:endCxn id="536" idx="0"/>
          </p:cNvCxnSpPr>
          <p:nvPr/>
        </p:nvCxnSpPr>
        <p:spPr>
          <a:xfrm>
            <a:off x="6096075" y="4467300"/>
            <a:ext cx="4800" cy="543000"/>
          </a:xfrm>
          <a:prstGeom prst="straightConnector1">
            <a:avLst/>
          </a:prstGeom>
          <a:noFill/>
          <a:ln w="19050" cap="flat" cmpd="sng">
            <a:solidFill>
              <a:srgbClr val="F97316"/>
            </a:solidFill>
            <a:prstDash val="solid"/>
            <a:round/>
            <a:headEnd type="stealth" w="med" len="med"/>
            <a:tailEnd type="stealth" w="med" len="med"/>
          </a:ln>
        </p:spPr>
      </p:cxnSp>
      <p:cxnSp>
        <p:nvCxnSpPr>
          <p:cNvPr id="540" name="Google Shape;540;h5a9e6ea33f4bf37c_3_216"/>
          <p:cNvCxnSpPr>
            <a:stCxn id="531" idx="2"/>
            <a:endCxn id="537" idx="0"/>
          </p:cNvCxnSpPr>
          <p:nvPr/>
        </p:nvCxnSpPr>
        <p:spPr>
          <a:xfrm>
            <a:off x="6096075" y="4467300"/>
            <a:ext cx="3814800" cy="543000"/>
          </a:xfrm>
          <a:prstGeom prst="straightConnector1">
            <a:avLst/>
          </a:prstGeom>
          <a:noFill/>
          <a:ln w="19050" cap="flat" cmpd="sng">
            <a:solidFill>
              <a:srgbClr val="F97316"/>
            </a:solidFill>
            <a:prstDash val="solid"/>
            <a:round/>
            <a:headEnd type="stealth" w="med" len="med"/>
            <a:tailEnd type="stealth" w="med" len="med"/>
          </a:ln>
        </p:spPr>
      </p:cxnSp>
      <p:sp>
        <p:nvSpPr>
          <p:cNvPr id="541" name="Google Shape;541;h5a9e6ea33f4bf37c_3_216"/>
          <p:cNvSpPr/>
          <p:nvPr/>
        </p:nvSpPr>
        <p:spPr>
          <a:xfrm>
            <a:off x="619125" y="5905500"/>
            <a:ext cx="10953900" cy="4383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875">
                <a:solidFill>
                  <a:srgbClr val="233B50"/>
                </a:solidFill>
                <a:latin typeface="Open Sans"/>
                <a:ea typeface="Open Sans"/>
                <a:cs typeface="Open Sans"/>
                <a:sym typeface="Open Sans"/>
              </a:rPr>
              <a:t>Faster response     Less duplication     Better utilisation     Wider reach and quality</a:t>
            </a:r>
            <a:endParaRPr>
              <a:latin typeface="Open Sans"/>
              <a:ea typeface="Open Sans"/>
              <a:cs typeface="Open Sans"/>
              <a:sym typeface="Open San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46"/>
        <p:cNvGrpSpPr/>
        <p:nvPr/>
      </p:nvGrpSpPr>
      <p:grpSpPr>
        <a:xfrm>
          <a:off x="0" y="0"/>
          <a:ext cx="0" cy="0"/>
          <a:chOff x="0" y="0"/>
          <a:chExt cx="0" cy="0"/>
        </a:xfrm>
      </p:grpSpPr>
      <p:pic>
        <p:nvPicPr>
          <p:cNvPr id="547" name="Google Shape;547;h5a9e6ea33f4bf37c_4_204" descr="A white and orange cloud&#10;&#10;Description automatically generated"/>
          <p:cNvPicPr preferRelativeResize="0"/>
          <p:nvPr/>
        </p:nvPicPr>
        <p:blipFill rotWithShape="1">
          <a:blip r:embed="rId3">
            <a:alphaModFix amt="24000"/>
          </a:blip>
          <a:srcRect/>
          <a:stretch/>
        </p:blipFill>
        <p:spPr>
          <a:xfrm>
            <a:off x="1" y="0"/>
            <a:ext cx="12192000" cy="6858002"/>
          </a:xfrm>
          <a:prstGeom prst="rect">
            <a:avLst/>
          </a:prstGeom>
          <a:noFill/>
          <a:ln>
            <a:noFill/>
          </a:ln>
        </p:spPr>
      </p:pic>
      <p:sp>
        <p:nvSpPr>
          <p:cNvPr id="548" name="Google Shape;548;h5a9e6ea33f4bf37c_4_204"/>
          <p:cNvSpPr txBox="1"/>
          <p:nvPr/>
        </p:nvSpPr>
        <p:spPr>
          <a:xfrm>
            <a:off x="594360" y="3090295"/>
            <a:ext cx="9966900" cy="6774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900"/>
              <a:buFont typeface="Arial"/>
              <a:buNone/>
            </a:pPr>
            <a:r>
              <a:rPr lang="en-US" sz="3000" b="1">
                <a:solidFill>
                  <a:srgbClr val="1F3569"/>
                </a:solidFill>
              </a:rPr>
              <a:t>State Presentations</a:t>
            </a:r>
            <a:endParaRPr sz="1900" b="0" i="0" u="none" strike="noStrike" cap="none">
              <a:solidFill>
                <a:srgbClr val="1F356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000"/>
              <a:buFont typeface="Arial"/>
              <a:buNone/>
            </a:pPr>
            <a:endParaRPr sz="1400" b="0" i="0" u="none" strike="noStrike" cap="none">
              <a:solidFill>
                <a:srgbClr val="1F3569"/>
              </a:solidFill>
              <a:latin typeface="Arial"/>
              <a:ea typeface="Arial"/>
              <a:cs typeface="Arial"/>
              <a:sym typeface="Arial"/>
            </a:endParaRPr>
          </a:p>
        </p:txBody>
      </p:sp>
      <p:pic>
        <p:nvPicPr>
          <p:cNvPr id="549" name="Google Shape;549;h5a9e6ea33f4bf37c_4_204" title="Krmayogi-logo_Final.png"/>
          <p:cNvPicPr preferRelativeResize="0"/>
          <p:nvPr/>
        </p:nvPicPr>
        <p:blipFill>
          <a:blip r:embed="rId4">
            <a:alphaModFix/>
          </a:blip>
          <a:stretch>
            <a:fillRect/>
          </a:stretch>
        </p:blipFill>
        <p:spPr>
          <a:xfrm>
            <a:off x="3575175" y="1787720"/>
            <a:ext cx="749700" cy="886191"/>
          </a:xfrm>
          <a:prstGeom prst="rect">
            <a:avLst/>
          </a:prstGeom>
          <a:noFill/>
          <a:ln>
            <a:noFill/>
          </a:ln>
        </p:spPr>
      </p:pic>
      <p:pic>
        <p:nvPicPr>
          <p:cNvPr id="550" name="Google Shape;550;h5a9e6ea33f4bf37c_4_204" title="sadhana_Shrinkhla2 (1).png"/>
          <p:cNvPicPr preferRelativeResize="0"/>
          <p:nvPr/>
        </p:nvPicPr>
        <p:blipFill>
          <a:blip r:embed="rId5">
            <a:alphaModFix/>
          </a:blip>
          <a:stretch>
            <a:fillRect/>
          </a:stretch>
        </p:blipFill>
        <p:spPr>
          <a:xfrm>
            <a:off x="594350" y="1904961"/>
            <a:ext cx="2873923" cy="566925"/>
          </a:xfrm>
          <a:prstGeom prst="rect">
            <a:avLst/>
          </a:prstGeom>
          <a:noFill/>
          <a:ln>
            <a:noFill/>
          </a:ln>
        </p:spPr>
      </p:pic>
      <p:pic>
        <p:nvPicPr>
          <p:cNvPr id="551" name="Google Shape;551;h5a9e6ea33f4bf37c_4_204" descr="A close up of a sign&#10;&#10;Description automatically generated"/>
          <p:cNvPicPr preferRelativeResize="0"/>
          <p:nvPr/>
        </p:nvPicPr>
        <p:blipFill rotWithShape="1">
          <a:blip r:embed="rId6">
            <a:alphaModFix/>
          </a:blip>
          <a:srcRect/>
          <a:stretch/>
        </p:blipFill>
        <p:spPr>
          <a:xfrm>
            <a:off x="153075" y="95625"/>
            <a:ext cx="1917167" cy="461700"/>
          </a:xfrm>
          <a:prstGeom prst="rect">
            <a:avLst/>
          </a:prstGeom>
          <a:noFill/>
          <a:ln>
            <a:noFill/>
          </a:ln>
        </p:spPr>
      </p:pic>
      <p:pic>
        <p:nvPicPr>
          <p:cNvPr id="552" name="Google Shape;552;h5a9e6ea33f4bf37c_4_204" title="karmayogiLogo.png"/>
          <p:cNvPicPr preferRelativeResize="0"/>
          <p:nvPr/>
        </p:nvPicPr>
        <p:blipFill>
          <a:blip r:embed="rId7">
            <a:alphaModFix/>
          </a:blip>
          <a:stretch>
            <a:fillRect/>
          </a:stretch>
        </p:blipFill>
        <p:spPr>
          <a:xfrm>
            <a:off x="10180450" y="95625"/>
            <a:ext cx="1865001" cy="461700"/>
          </a:xfrm>
          <a:prstGeom prst="rect">
            <a:avLst/>
          </a:prstGeom>
          <a:noFill/>
          <a:ln>
            <a:noFill/>
          </a:ln>
        </p:spPr>
      </p:pic>
      <p:pic>
        <p:nvPicPr>
          <p:cNvPr id="553" name="Google Shape;553;h5a9e6ea33f4bf37c_4_204" title="Unnati logo.png"/>
          <p:cNvPicPr preferRelativeResize="0"/>
          <p:nvPr/>
        </p:nvPicPr>
        <p:blipFill>
          <a:blip r:embed="rId8">
            <a:alphaModFix/>
          </a:blip>
          <a:stretch>
            <a:fillRect/>
          </a:stretch>
        </p:blipFill>
        <p:spPr>
          <a:xfrm>
            <a:off x="5466000" y="28049"/>
            <a:ext cx="1267825" cy="5806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Shape 558"/>
        <p:cNvGrpSpPr/>
        <p:nvPr/>
      </p:nvGrpSpPr>
      <p:grpSpPr>
        <a:xfrm>
          <a:off x="0" y="0"/>
          <a:ext cx="0" cy="0"/>
          <a:chOff x="0" y="0"/>
          <a:chExt cx="0" cy="0"/>
        </a:xfrm>
      </p:grpSpPr>
      <p:sp>
        <p:nvSpPr>
          <p:cNvPr id="559" name="Google Shape;559;g3f7496e1ded_0_12"/>
          <p:cNvSpPr txBox="1"/>
          <p:nvPr/>
        </p:nvSpPr>
        <p:spPr>
          <a:xfrm>
            <a:off x="548640" y="822960"/>
            <a:ext cx="7863900" cy="415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100" b="1" i="0" u="none" strike="noStrike" cap="none">
                <a:solidFill>
                  <a:srgbClr val="1A1A1A"/>
                </a:solidFill>
                <a:latin typeface="Arial"/>
                <a:ea typeface="Arial"/>
                <a:cs typeface="Arial"/>
                <a:sym typeface="Arial"/>
              </a:rPr>
              <a:t>State/UT Presentations</a:t>
            </a:r>
            <a:endParaRPr sz="2100"/>
          </a:p>
        </p:txBody>
      </p:sp>
      <p:sp>
        <p:nvSpPr>
          <p:cNvPr id="560" name="Google Shape;560;g3f7496e1ded_0_12"/>
          <p:cNvSpPr txBox="1"/>
          <p:nvPr/>
        </p:nvSpPr>
        <p:spPr>
          <a:xfrm>
            <a:off x="566928" y="1691640"/>
            <a:ext cx="2743200" cy="354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700" b="1" i="0" u="none" strike="noStrike" cap="none">
                <a:solidFill>
                  <a:srgbClr val="1A1A1A"/>
                </a:solidFill>
                <a:latin typeface="Arial"/>
                <a:ea typeface="Arial"/>
                <a:cs typeface="Arial"/>
                <a:sym typeface="Arial"/>
              </a:rPr>
              <a:t>AGENDA COVERAGE</a:t>
            </a:r>
            <a:endParaRPr/>
          </a:p>
        </p:txBody>
      </p:sp>
      <p:sp>
        <p:nvSpPr>
          <p:cNvPr id="561" name="Google Shape;561;g3f7496e1ded_0_12"/>
          <p:cNvSpPr txBox="1"/>
          <p:nvPr/>
        </p:nvSpPr>
        <p:spPr>
          <a:xfrm>
            <a:off x="566928" y="2084831"/>
            <a:ext cx="9875400" cy="1554600"/>
          </a:xfrm>
          <a:prstGeom prst="rect">
            <a:avLst/>
          </a:prstGeom>
          <a:noFill/>
          <a:ln>
            <a:noFill/>
          </a:ln>
        </p:spPr>
        <p:txBody>
          <a:bodyPr spcFirstLastPara="1" wrap="square" lIns="91425" tIns="45700" rIns="91425" bIns="45700" anchor="t" anchorCtr="0">
            <a:spAutoFit/>
          </a:bodyPr>
          <a:lstStyle/>
          <a:p>
            <a:pPr marL="285750" marR="0" lvl="0" indent="-276225" algn="l" rtl="0">
              <a:lnSpc>
                <a:spcPct val="150000"/>
              </a:lnSpc>
              <a:spcBef>
                <a:spcPts val="0"/>
              </a:spcBef>
              <a:spcAft>
                <a:spcPts val="0"/>
              </a:spcAft>
              <a:buClr>
                <a:srgbClr val="000000"/>
              </a:buClr>
              <a:buSzPts val="1500"/>
              <a:buFont typeface="Arial"/>
              <a:buChar char="●"/>
            </a:pPr>
            <a:r>
              <a:rPr lang="en-US" sz="1500" b="0" i="0" u="none" strike="noStrike" cap="none">
                <a:solidFill>
                  <a:srgbClr val="1A1A1A"/>
                </a:solidFill>
                <a:latin typeface="Arial"/>
                <a:ea typeface="Arial"/>
                <a:cs typeface="Arial"/>
                <a:sym typeface="Arial"/>
              </a:rPr>
              <a:t>UNNATI Platform: onboarding, listed resources and resources offered for sharing</a:t>
            </a:r>
            <a:endParaRPr sz="1500"/>
          </a:p>
          <a:p>
            <a:pPr marL="285750" marR="0" lvl="0" indent="-276225" algn="l" rtl="0">
              <a:lnSpc>
                <a:spcPct val="150000"/>
              </a:lnSpc>
              <a:spcBef>
                <a:spcPts val="500"/>
              </a:spcBef>
              <a:spcAft>
                <a:spcPts val="0"/>
              </a:spcAft>
              <a:buClr>
                <a:srgbClr val="000000"/>
              </a:buClr>
              <a:buSzPts val="1500"/>
              <a:buFont typeface="Arial"/>
              <a:buChar char="●"/>
            </a:pPr>
            <a:r>
              <a:rPr lang="en-US" sz="1500" b="0" i="0" u="none" strike="noStrike" cap="none">
                <a:solidFill>
                  <a:srgbClr val="1A1A1A"/>
                </a:solidFill>
                <a:latin typeface="Arial"/>
                <a:ea typeface="Arial"/>
                <a:cs typeface="Arial"/>
                <a:sym typeface="Arial"/>
              </a:rPr>
              <a:t>KKK: Count of SMTs and SLTs and their saturation against target </a:t>
            </a:r>
            <a:endParaRPr sz="1500" b="0" i="0" u="none" strike="noStrike" cap="none">
              <a:solidFill>
                <a:srgbClr val="000000"/>
              </a:solidFill>
              <a:latin typeface="Arial"/>
              <a:ea typeface="Arial"/>
              <a:cs typeface="Arial"/>
              <a:sym typeface="Arial"/>
            </a:endParaRPr>
          </a:p>
          <a:p>
            <a:pPr marL="285750" marR="0" lvl="0" indent="-276225" algn="l" rtl="0">
              <a:lnSpc>
                <a:spcPct val="150000"/>
              </a:lnSpc>
              <a:spcBef>
                <a:spcPts val="500"/>
              </a:spcBef>
              <a:spcAft>
                <a:spcPts val="0"/>
              </a:spcAft>
              <a:buClr>
                <a:srgbClr val="000000"/>
              </a:buClr>
              <a:buSzPts val="1500"/>
              <a:buFont typeface="Arial"/>
              <a:buChar char="●"/>
            </a:pPr>
            <a:r>
              <a:rPr lang="en-US" sz="1500" b="0" i="0" u="none" strike="noStrike" cap="none">
                <a:solidFill>
                  <a:srgbClr val="1A1A1A"/>
                </a:solidFill>
                <a:latin typeface="Arial"/>
                <a:ea typeface="Arial"/>
                <a:cs typeface="Arial"/>
                <a:sym typeface="Arial"/>
              </a:rPr>
              <a:t>iGOT status including frontline workers</a:t>
            </a:r>
            <a:endParaRPr sz="1500" b="0" i="0" u="none" strike="noStrike" cap="none">
              <a:solidFill>
                <a:srgbClr val="000000"/>
              </a:solidFill>
              <a:latin typeface="Arial"/>
              <a:ea typeface="Arial"/>
              <a:cs typeface="Arial"/>
              <a:sym typeface="Arial"/>
            </a:endParaRPr>
          </a:p>
          <a:p>
            <a:pPr marL="285750" marR="0" lvl="0" indent="-276225" algn="l" rtl="0">
              <a:lnSpc>
                <a:spcPct val="150000"/>
              </a:lnSpc>
              <a:spcBef>
                <a:spcPts val="500"/>
              </a:spcBef>
              <a:spcAft>
                <a:spcPts val="0"/>
              </a:spcAft>
              <a:buClr>
                <a:srgbClr val="000000"/>
              </a:buClr>
              <a:buSzPts val="1500"/>
              <a:buFont typeface="Arial"/>
              <a:buChar char="●"/>
            </a:pPr>
            <a:r>
              <a:rPr lang="en-US" sz="1500" b="0" i="0" u="none" strike="noStrike" cap="none">
                <a:solidFill>
                  <a:srgbClr val="1A1A1A"/>
                </a:solidFill>
                <a:latin typeface="Arial"/>
                <a:ea typeface="Arial"/>
                <a:cs typeface="Arial"/>
                <a:sym typeface="Arial"/>
              </a:rPr>
              <a:t>Voice of States on UNNATI and KKK, including challenges</a:t>
            </a:r>
            <a:endParaRPr sz="1500"/>
          </a:p>
        </p:txBody>
      </p:sp>
      <p:sp>
        <p:nvSpPr>
          <p:cNvPr id="562" name="Google Shape;562;g3f7496e1ded_0_12"/>
          <p:cNvSpPr/>
          <p:nvPr/>
        </p:nvSpPr>
        <p:spPr>
          <a:xfrm>
            <a:off x="7802880" y="5742432"/>
            <a:ext cx="3886200" cy="411480"/>
          </a:xfrm>
          <a:prstGeom prst="roundRect">
            <a:avLst>
              <a:gd name="adj" fmla="val 16667"/>
            </a:avLst>
          </a:prstGeom>
          <a:solidFill>
            <a:srgbClr val="FFC72C"/>
          </a:solidFill>
          <a:ln w="9525" cap="flat" cmpd="sng">
            <a:solidFill>
              <a:srgbClr val="FFC72C"/>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950" b="1" i="0" u="none" strike="noStrike" cap="none">
                <a:solidFill>
                  <a:srgbClr val="000000"/>
                </a:solidFill>
                <a:latin typeface="Arial"/>
                <a:ea typeface="Arial"/>
                <a:cs typeface="Arial"/>
                <a:sym typeface="Arial"/>
              </a:rPr>
              <a:t>OWNER / RR: Pillar Head — Training Institutions and related outreach</a:t>
            </a:r>
            <a:endParaRPr/>
          </a:p>
        </p:txBody>
      </p:sp>
      <p:pic>
        <p:nvPicPr>
          <p:cNvPr id="563" name="Google Shape;563;g3f7496e1ded_0_12" descr="A close up of a sign&#10;&#10;Description automatically generated"/>
          <p:cNvPicPr preferRelativeResize="0"/>
          <p:nvPr/>
        </p:nvPicPr>
        <p:blipFill rotWithShape="1">
          <a:blip r:embed="rId3">
            <a:alphaModFix/>
          </a:blip>
          <a:srcRect/>
          <a:stretch/>
        </p:blipFill>
        <p:spPr>
          <a:xfrm>
            <a:off x="10151325" y="160100"/>
            <a:ext cx="1917167" cy="4617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68"/>
        <p:cNvGrpSpPr/>
        <p:nvPr/>
      </p:nvGrpSpPr>
      <p:grpSpPr>
        <a:xfrm>
          <a:off x="0" y="0"/>
          <a:ext cx="0" cy="0"/>
          <a:chOff x="0" y="0"/>
          <a:chExt cx="0" cy="0"/>
        </a:xfrm>
      </p:grpSpPr>
      <p:sp>
        <p:nvSpPr>
          <p:cNvPr id="569" name="Google Shape;569;g3f76780d05a_1_49"/>
          <p:cNvSpPr txBox="1"/>
          <p:nvPr/>
        </p:nvSpPr>
        <p:spPr>
          <a:xfrm>
            <a:off x="471735" y="528596"/>
            <a:ext cx="8046600" cy="415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100" b="1" i="0" u="none" strike="noStrike" cap="none">
                <a:solidFill>
                  <a:srgbClr val="1A1A1A"/>
                </a:solidFill>
                <a:latin typeface="Arial"/>
                <a:ea typeface="Arial"/>
                <a:cs typeface="Arial"/>
                <a:sym typeface="Arial"/>
              </a:rPr>
              <a:t>State/UT Presentation: Andhra Pradesh</a:t>
            </a:r>
            <a:endParaRPr sz="2100"/>
          </a:p>
        </p:txBody>
      </p:sp>
      <p:graphicFrame>
        <p:nvGraphicFramePr>
          <p:cNvPr id="570" name="Google Shape;570;g3f76780d05a_1_49"/>
          <p:cNvGraphicFramePr/>
          <p:nvPr/>
        </p:nvGraphicFramePr>
        <p:xfrm>
          <a:off x="471719" y="1235060"/>
          <a:ext cx="3000000" cy="3000000"/>
        </p:xfrm>
        <a:graphic>
          <a:graphicData uri="http://schemas.openxmlformats.org/drawingml/2006/table">
            <a:tbl>
              <a:tblPr firstRow="1" bandRow="1">
                <a:noFill/>
                <a:tableStyleId>{4E3B2615-CDC8-43A0-99FF-558C842D0D26}</a:tableStyleId>
              </a:tblPr>
              <a:tblGrid>
                <a:gridCol w="724500">
                  <a:extLst>
                    <a:ext uri="{9D8B030D-6E8A-4147-A177-3AD203B41FA5}">
                      <a16:colId xmlns:a16="http://schemas.microsoft.com/office/drawing/2014/main" val="20000"/>
                    </a:ext>
                  </a:extLst>
                </a:gridCol>
                <a:gridCol w="2340575">
                  <a:extLst>
                    <a:ext uri="{9D8B030D-6E8A-4147-A177-3AD203B41FA5}">
                      <a16:colId xmlns:a16="http://schemas.microsoft.com/office/drawing/2014/main" val="20001"/>
                    </a:ext>
                  </a:extLst>
                </a:gridCol>
                <a:gridCol w="6146450">
                  <a:extLst>
                    <a:ext uri="{9D8B030D-6E8A-4147-A177-3AD203B41FA5}">
                      <a16:colId xmlns:a16="http://schemas.microsoft.com/office/drawing/2014/main" val="20002"/>
                    </a:ext>
                  </a:extLst>
                </a:gridCol>
                <a:gridCol w="2268600">
                  <a:extLst>
                    <a:ext uri="{9D8B030D-6E8A-4147-A177-3AD203B41FA5}">
                      <a16:colId xmlns:a16="http://schemas.microsoft.com/office/drawing/2014/main" val="20003"/>
                    </a:ext>
                  </a:extLst>
                </a:gridCol>
              </a:tblGrid>
              <a:tr h="257875">
                <a:tc>
                  <a:txBody>
                    <a:bodyPr/>
                    <a:lstStyle/>
                    <a:p>
                      <a:pPr marL="0" marR="0" lvl="0" indent="0" algn="ctr" rtl="0">
                        <a:lnSpc>
                          <a:spcPct val="100000"/>
                        </a:lnSpc>
                        <a:spcBef>
                          <a:spcPts val="0"/>
                        </a:spcBef>
                        <a:spcAft>
                          <a:spcPts val="0"/>
                        </a:spcAft>
                        <a:buNone/>
                      </a:pPr>
                      <a:r>
                        <a:rPr lang="en-US" sz="1200" b="1" u="none" strike="noStrike" cap="none">
                          <a:solidFill>
                            <a:srgbClr val="FFFFFF"/>
                          </a:solidFill>
                          <a:latin typeface="Arial"/>
                          <a:ea typeface="Arial"/>
                          <a:cs typeface="Arial"/>
                          <a:sym typeface="Arial"/>
                        </a:rPr>
                        <a:t>S. No.</a:t>
                      </a:r>
                      <a:endParaRPr sz="1200"/>
                    </a:p>
                  </a:txBody>
                  <a:tcPr marL="54875" marR="54875" marT="27425" marB="27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1C4586"/>
                    </a:solidFill>
                  </a:tcPr>
                </a:tc>
                <a:tc>
                  <a:txBody>
                    <a:bodyPr/>
                    <a:lstStyle/>
                    <a:p>
                      <a:pPr marL="0" marR="0" lvl="0" indent="0" algn="ctr" rtl="0">
                        <a:lnSpc>
                          <a:spcPct val="100000"/>
                        </a:lnSpc>
                        <a:spcBef>
                          <a:spcPts val="0"/>
                        </a:spcBef>
                        <a:spcAft>
                          <a:spcPts val="0"/>
                        </a:spcAft>
                        <a:buNone/>
                      </a:pPr>
                      <a:r>
                        <a:rPr lang="en-US" sz="1200" u="none" strike="noStrike" cap="none"/>
                        <a:t>Area</a:t>
                      </a:r>
                      <a:endParaRPr sz="1200"/>
                    </a:p>
                  </a:txBody>
                  <a:tcPr marL="54875" marR="54875" marT="27425" marB="27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1C4586"/>
                    </a:solidFill>
                  </a:tcPr>
                </a:tc>
                <a:tc>
                  <a:txBody>
                    <a:bodyPr/>
                    <a:lstStyle/>
                    <a:p>
                      <a:pPr marL="0" marR="0" lvl="0" indent="0" algn="ctr" rtl="0">
                        <a:lnSpc>
                          <a:spcPct val="100000"/>
                        </a:lnSpc>
                        <a:spcBef>
                          <a:spcPts val="0"/>
                        </a:spcBef>
                        <a:spcAft>
                          <a:spcPts val="0"/>
                        </a:spcAft>
                        <a:buNone/>
                      </a:pPr>
                      <a:r>
                        <a:rPr lang="en-US" sz="1200" b="1" u="none" strike="noStrike" cap="none">
                          <a:solidFill>
                            <a:srgbClr val="FFFFFF"/>
                          </a:solidFill>
                          <a:latin typeface="Arial"/>
                          <a:ea typeface="Arial"/>
                          <a:cs typeface="Arial"/>
                          <a:sym typeface="Arial"/>
                        </a:rPr>
                        <a:t>Action Items</a:t>
                      </a:r>
                      <a:endParaRPr sz="1200"/>
                    </a:p>
                  </a:txBody>
                  <a:tcPr marL="54875" marR="54875" marT="27425" marB="27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1C4586"/>
                    </a:solidFill>
                  </a:tcPr>
                </a:tc>
                <a:tc>
                  <a:txBody>
                    <a:bodyPr/>
                    <a:lstStyle/>
                    <a:p>
                      <a:pPr marL="0" marR="0" lvl="0" indent="0" algn="ctr" rtl="0">
                        <a:lnSpc>
                          <a:spcPct val="100000"/>
                        </a:lnSpc>
                        <a:spcBef>
                          <a:spcPts val="0"/>
                        </a:spcBef>
                        <a:spcAft>
                          <a:spcPts val="0"/>
                        </a:spcAft>
                        <a:buNone/>
                      </a:pPr>
                      <a:r>
                        <a:rPr lang="en-US" sz="1200">
                          <a:solidFill>
                            <a:srgbClr val="FFFFFF"/>
                          </a:solidFill>
                        </a:rPr>
                        <a:t>Status/Remark</a:t>
                      </a:r>
                      <a:endParaRPr sz="1200"/>
                    </a:p>
                  </a:txBody>
                  <a:tcPr marL="54875" marR="54875" marT="27425" marB="27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1C4586"/>
                    </a:solidFill>
                  </a:tcPr>
                </a:tc>
                <a:extLst>
                  <a:ext uri="{0D108BD9-81ED-4DB2-BD59-A6C34878D82A}">
                    <a16:rowId xmlns:a16="http://schemas.microsoft.com/office/drawing/2014/main" val="10000"/>
                  </a:ext>
                </a:extLst>
              </a:tr>
              <a:tr h="252250">
                <a:tc rowSpan="6">
                  <a:txBody>
                    <a:bodyPr/>
                    <a:lstStyle/>
                    <a:p>
                      <a:pPr marL="0" lvl="0" indent="0" algn="ctr" rtl="0">
                        <a:spcBef>
                          <a:spcPts val="0"/>
                        </a:spcBef>
                        <a:spcAft>
                          <a:spcPts val="0"/>
                        </a:spcAft>
                        <a:buNone/>
                      </a:pPr>
                      <a:r>
                        <a:rPr lang="en-US" sz="1200">
                          <a:solidFill>
                            <a:schemeClr val="dk1"/>
                          </a:solidFill>
                        </a:rPr>
                        <a:t>1</a:t>
                      </a:r>
                      <a:endParaRPr sz="1200">
                        <a:solidFill>
                          <a:schemeClr val="dk1"/>
                        </a:solidFil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rowSpan="6">
                  <a:txBody>
                    <a:bodyPr/>
                    <a:lstStyle/>
                    <a:p>
                      <a:pPr marL="0" lvl="0" indent="0" algn="ctr" rtl="0">
                        <a:spcBef>
                          <a:spcPts val="0"/>
                        </a:spcBef>
                        <a:spcAft>
                          <a:spcPts val="0"/>
                        </a:spcAft>
                        <a:buNone/>
                      </a:pPr>
                      <a:r>
                        <a:rPr lang="en-US" sz="1100" b="1">
                          <a:solidFill>
                            <a:schemeClr val="dk1"/>
                          </a:solidFill>
                        </a:rPr>
                        <a:t>UNNATI</a:t>
                      </a:r>
                      <a:endParaRPr sz="1100" b="1">
                        <a:solidFill>
                          <a:schemeClr val="dk1"/>
                        </a:solidFil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b="0" u="none" strike="noStrike" cap="none">
                          <a:solidFill>
                            <a:srgbClr val="1A1A1A"/>
                          </a:solidFill>
                          <a:latin typeface="Arial"/>
                          <a:ea typeface="Arial"/>
                          <a:cs typeface="Arial"/>
                          <a:sym typeface="Arial"/>
                        </a:rPr>
                        <a:t>Onboarding</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53</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252250">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sz="1100" b="0" u="none" strike="noStrike" cap="none">
                          <a:solidFill>
                            <a:srgbClr val="1A1A1A"/>
                          </a:solidFill>
                          <a:latin typeface="Arial"/>
                          <a:ea typeface="Arial"/>
                          <a:cs typeface="Arial"/>
                          <a:sym typeface="Arial"/>
                        </a:rPr>
                        <a:t>Listed resources</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100"/>
                        <a:t>Yes</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tcPr>
                </a:tc>
                <a:extLst>
                  <a:ext uri="{0D108BD9-81ED-4DB2-BD59-A6C34878D82A}">
                    <a16:rowId xmlns:a16="http://schemas.microsoft.com/office/drawing/2014/main" val="10002"/>
                  </a:ext>
                </a:extLst>
              </a:tr>
              <a:tr h="252250">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sz="1100" u="none" strike="noStrike" cap="none"/>
                        <a:t>Offered and shared resources</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In progress</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252250">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sz="1100"/>
                        <a:t>Total number of departments</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38</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r h="252250">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sz="1100"/>
                        <a:t>Total number of Departments where CBPs drafted</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35</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r h="252250">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sz="1100"/>
                        <a:t>Total number of Departments where CBPs are yet to be drafted</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03</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06"/>
                  </a:ext>
                </a:extLst>
              </a:tr>
              <a:tr h="252250">
                <a:tc rowSpan="4">
                  <a:txBody>
                    <a:bodyPr/>
                    <a:lstStyle/>
                    <a:p>
                      <a:pPr marL="0" lvl="0" indent="0" algn="ctr" rtl="0">
                        <a:spcBef>
                          <a:spcPts val="0"/>
                        </a:spcBef>
                        <a:spcAft>
                          <a:spcPts val="0"/>
                        </a:spcAft>
                        <a:buNone/>
                      </a:pPr>
                      <a:r>
                        <a:rPr lang="en-US" sz="1200">
                          <a:solidFill>
                            <a:schemeClr val="dk1"/>
                          </a:solidFill>
                        </a:rPr>
                        <a:t>2</a:t>
                      </a:r>
                      <a:endParaRPr sz="1200">
                        <a:solidFill>
                          <a:schemeClr val="dk1"/>
                        </a:solidFil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rowSpan="4">
                  <a:txBody>
                    <a:bodyPr/>
                    <a:lstStyle/>
                    <a:p>
                      <a:pPr marL="0" lvl="0" indent="0" algn="ctr" rtl="0">
                        <a:spcBef>
                          <a:spcPts val="0"/>
                        </a:spcBef>
                        <a:spcAft>
                          <a:spcPts val="0"/>
                        </a:spcAft>
                        <a:buNone/>
                      </a:pPr>
                      <a:r>
                        <a:rPr lang="en-US" sz="1100" b="1">
                          <a:solidFill>
                            <a:schemeClr val="dk1"/>
                          </a:solidFill>
                        </a:rPr>
                        <a:t>KKK</a:t>
                      </a:r>
                      <a:endParaRPr sz="1100" b="1">
                        <a:solidFill>
                          <a:schemeClr val="dk1"/>
                        </a:solidFil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solidFill>
                            <a:srgbClr val="1A1A1A"/>
                          </a:solidFill>
                        </a:rPr>
                        <a:t>Total State Officials including Frontline Workers to be Covered</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4,12,182</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07"/>
                  </a:ext>
                </a:extLst>
              </a:tr>
              <a:tr h="423175">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sz="1100">
                          <a:solidFill>
                            <a:srgbClr val="1A1A1A"/>
                          </a:solidFill>
                        </a:rPr>
                        <a:t>Master Trainers (MTs) Required (MTs Required: Based on MT capacity of ~100 officials; states may determine numbers as per their implementation plan.)</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~4000</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08"/>
                  </a:ext>
                </a:extLst>
              </a:tr>
              <a:tr h="252250">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sz="1100">
                          <a:solidFill>
                            <a:srgbClr val="1A1A1A"/>
                          </a:solidFill>
                        </a:rPr>
                        <a:t>Karmayogi Kartavya Karyakram Implementation Plan Prepared? (Yes/No) </a:t>
                      </a:r>
                      <a:endParaRPr sz="1100">
                        <a:solidFill>
                          <a:srgbClr val="1A1A1A"/>
                        </a:solidFil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Yes (In progress)</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09"/>
                  </a:ext>
                </a:extLst>
              </a:tr>
              <a:tr h="252250">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sz="1100">
                          <a:solidFill>
                            <a:srgbClr val="1A1A1A"/>
                          </a:solidFill>
                        </a:rPr>
                        <a:t>Target Timeline for MT &amp; End-Participant Training Completion</a:t>
                      </a:r>
                      <a:endParaRPr sz="1100" b="0" u="none" strike="noStrike" cap="none">
                        <a:solidFill>
                          <a:srgbClr val="1A1A1A"/>
                        </a:solidFill>
                        <a:latin typeface="Arial"/>
                        <a:ea typeface="Arial"/>
                        <a:cs typeface="Arial"/>
                        <a:sym typeface="Aria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December 2027</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10"/>
                  </a:ext>
                </a:extLst>
              </a:tr>
              <a:tr h="252250">
                <a:tc rowSpan="6">
                  <a:txBody>
                    <a:bodyPr/>
                    <a:lstStyle/>
                    <a:p>
                      <a:pPr marL="0" lvl="0" indent="0" algn="ctr" rtl="0">
                        <a:spcBef>
                          <a:spcPts val="0"/>
                        </a:spcBef>
                        <a:spcAft>
                          <a:spcPts val="0"/>
                        </a:spcAft>
                        <a:buNone/>
                      </a:pPr>
                      <a:r>
                        <a:rPr lang="en-US" sz="1200">
                          <a:solidFill>
                            <a:schemeClr val="dk1"/>
                          </a:solidFill>
                        </a:rPr>
                        <a:t>3</a:t>
                      </a:r>
                      <a:endParaRPr sz="1200">
                        <a:solidFill>
                          <a:schemeClr val="dk1"/>
                        </a:solidFil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rowSpan="6">
                  <a:txBody>
                    <a:bodyPr/>
                    <a:lstStyle/>
                    <a:p>
                      <a:pPr marL="0" lvl="0" indent="0" algn="ctr" rtl="0">
                        <a:spcBef>
                          <a:spcPts val="0"/>
                        </a:spcBef>
                        <a:spcAft>
                          <a:spcPts val="0"/>
                        </a:spcAft>
                        <a:buNone/>
                      </a:pPr>
                      <a:r>
                        <a:rPr lang="en-US" sz="1100" b="1">
                          <a:solidFill>
                            <a:schemeClr val="dk1"/>
                          </a:solidFill>
                        </a:rPr>
                        <a:t>iGOT</a:t>
                      </a:r>
                      <a:endParaRPr sz="1100" b="1">
                        <a:solidFill>
                          <a:schemeClr val="dk1"/>
                        </a:solidFil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lvl="0" indent="0" algn="l" rtl="0">
                        <a:spcBef>
                          <a:spcPts val="0"/>
                        </a:spcBef>
                        <a:spcAft>
                          <a:spcPts val="0"/>
                        </a:spcAft>
                        <a:buSzPts val="1100"/>
                        <a:buNone/>
                      </a:pPr>
                      <a:r>
                        <a:rPr lang="en-US" sz="1100"/>
                        <a:t>Total Number of State Employees and iGOT onboarding status</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7,89,555</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11"/>
                  </a:ext>
                </a:extLst>
              </a:tr>
              <a:tr h="252250">
                <a:tc vMerge="1">
                  <a:txBody>
                    <a:bodyPr/>
                    <a:lstStyle/>
                    <a:p>
                      <a:endParaRPr lang="en-US"/>
                    </a:p>
                  </a:txBody>
                  <a:tcPr/>
                </a:tc>
                <a:tc vMerge="1">
                  <a:txBody>
                    <a:bodyPr/>
                    <a:lstStyle/>
                    <a:p>
                      <a:endParaRPr lang="en-US"/>
                    </a:p>
                  </a:txBody>
                  <a:tcPr/>
                </a:tc>
                <a:tc>
                  <a:txBody>
                    <a:bodyPr/>
                    <a:lstStyle/>
                    <a:p>
                      <a:pPr marL="0" lvl="0" indent="0" algn="l" rtl="0">
                        <a:spcBef>
                          <a:spcPts val="0"/>
                        </a:spcBef>
                        <a:spcAft>
                          <a:spcPts val="0"/>
                        </a:spcAft>
                        <a:buNone/>
                      </a:pPr>
                      <a:r>
                        <a:rPr lang="en-US" sz="1100"/>
                        <a:t>Frontline official onboarding status on iGOT</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 3 Lakhs</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12"/>
                  </a:ext>
                </a:extLst>
              </a:tr>
              <a:tr h="423175">
                <a:tc vMerge="1">
                  <a:txBody>
                    <a:bodyPr/>
                    <a:lstStyle/>
                    <a:p>
                      <a:endParaRPr lang="en-US"/>
                    </a:p>
                  </a:txBody>
                  <a:tcPr/>
                </a:tc>
                <a:tc vMerge="1">
                  <a:txBody>
                    <a:bodyPr/>
                    <a:lstStyle/>
                    <a:p>
                      <a:endParaRPr lang="en-US"/>
                    </a:p>
                  </a:txBody>
                  <a:tcPr/>
                </a:tc>
                <a:tc>
                  <a:txBody>
                    <a:bodyPr/>
                    <a:lstStyle/>
                    <a:p>
                      <a:pPr marL="0" lvl="0" indent="0" algn="l" rtl="0">
                        <a:spcBef>
                          <a:spcPts val="0"/>
                        </a:spcBef>
                        <a:spcAft>
                          <a:spcPts val="0"/>
                        </a:spcAft>
                        <a:buClr>
                          <a:schemeClr val="dk1"/>
                        </a:buClr>
                        <a:buSzPts val="1100"/>
                        <a:buFont typeface="Arial"/>
                        <a:buNone/>
                      </a:pPr>
                      <a:r>
                        <a:rPr lang="en-US" sz="1100"/>
                        <a:t>Employees completing at least 1, 2 and 3 courses during FY 2026–27 </a:t>
                      </a:r>
                      <a:endParaRPr sz="1100"/>
                    </a:p>
                    <a:p>
                      <a:pPr marL="0" marR="0" lvl="0" indent="0" algn="l" rtl="0">
                        <a:lnSpc>
                          <a:spcPct val="100000"/>
                        </a:lnSpc>
                        <a:spcBef>
                          <a:spcPts val="0"/>
                        </a:spcBef>
                        <a:spcAft>
                          <a:spcPts val="0"/>
                        </a:spcAft>
                        <a:buNone/>
                      </a:pP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3,39,302</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13"/>
                  </a:ext>
                </a:extLst>
              </a:tr>
              <a:tr h="423175">
                <a:tc vMerge="1">
                  <a:txBody>
                    <a:bodyPr/>
                    <a:lstStyle/>
                    <a:p>
                      <a:endParaRPr lang="en-US"/>
                    </a:p>
                  </a:txBody>
                  <a:tcPr/>
                </a:tc>
                <a:tc vMerge="1">
                  <a:txBody>
                    <a:bodyPr/>
                    <a:lstStyle/>
                    <a:p>
                      <a:endParaRPr lang="en-US"/>
                    </a:p>
                  </a:txBody>
                  <a:tcPr/>
                </a:tc>
                <a:tc>
                  <a:txBody>
                    <a:bodyPr/>
                    <a:lstStyle/>
                    <a:p>
                      <a:pPr marL="0" lvl="0" indent="0" algn="l" rtl="0">
                        <a:spcBef>
                          <a:spcPts val="0"/>
                        </a:spcBef>
                        <a:spcAft>
                          <a:spcPts val="0"/>
                        </a:spcAft>
                        <a:buClr>
                          <a:schemeClr val="dk1"/>
                        </a:buClr>
                        <a:buSzPts val="1100"/>
                        <a:buFont typeface="Arial"/>
                        <a:buNone/>
                      </a:pPr>
                      <a:r>
                        <a:rPr lang="en-US" sz="1100"/>
                        <a:t>Total Enrolments and Completion during FY 2026-27</a:t>
                      </a:r>
                      <a:endParaRPr sz="1100"/>
                    </a:p>
                    <a:p>
                      <a:pPr marL="0" marR="0" lvl="0" indent="0" algn="l" rtl="0">
                        <a:lnSpc>
                          <a:spcPct val="100000"/>
                        </a:lnSpc>
                        <a:spcBef>
                          <a:spcPts val="0"/>
                        </a:spcBef>
                        <a:spcAft>
                          <a:spcPts val="0"/>
                        </a:spcAft>
                        <a:buNone/>
                      </a:pP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CE: 2,40,69,981</a:t>
                      </a:r>
                      <a:br>
                        <a:rPr lang="en-US" sz="1100"/>
                      </a:br>
                      <a:r>
                        <a:rPr lang="en-US" sz="1100"/>
                        <a:t>CC: 1,51,39,972</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14"/>
                  </a:ext>
                </a:extLst>
              </a:tr>
              <a:tr h="323450">
                <a:tc vMerge="1">
                  <a:txBody>
                    <a:bodyPr/>
                    <a:lstStyle/>
                    <a:p>
                      <a:endParaRPr lang="en-US"/>
                    </a:p>
                  </a:txBody>
                  <a:tcPr/>
                </a:tc>
                <a:tc vMerge="1">
                  <a:txBody>
                    <a:bodyPr/>
                    <a:lstStyle/>
                    <a:p>
                      <a:endParaRPr lang="en-US"/>
                    </a:p>
                  </a:txBody>
                  <a:tcPr/>
                </a:tc>
                <a:tc>
                  <a:txBody>
                    <a:bodyPr/>
                    <a:lstStyle/>
                    <a:p>
                      <a:pPr marL="0" lvl="0" indent="0" algn="l" rtl="0">
                        <a:spcBef>
                          <a:spcPts val="0"/>
                        </a:spcBef>
                        <a:spcAft>
                          <a:spcPts val="0"/>
                        </a:spcAft>
                        <a:buNone/>
                      </a:pPr>
                      <a:r>
                        <a:rPr lang="en-US" sz="1100"/>
                        <a:t>Courses uploaded and contributed by the State</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10</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15"/>
                  </a:ext>
                </a:extLst>
              </a:tr>
              <a:tr h="252250">
                <a:tc vMerge="1">
                  <a:txBody>
                    <a:bodyPr/>
                    <a:lstStyle/>
                    <a:p>
                      <a:endParaRPr lang="en-US"/>
                    </a:p>
                  </a:txBody>
                  <a:tcPr/>
                </a:tc>
                <a:tc vMerge="1">
                  <a:txBody>
                    <a:bodyPr/>
                    <a:lstStyle/>
                    <a:p>
                      <a:endParaRPr lang="en-US"/>
                    </a:p>
                  </a:txBody>
                  <a:tcPr/>
                </a:tc>
                <a:tc>
                  <a:txBody>
                    <a:bodyPr/>
                    <a:lstStyle/>
                    <a:p>
                      <a:pPr marL="0" lvl="0" indent="0" algn="l" rtl="0">
                        <a:spcBef>
                          <a:spcPts val="0"/>
                        </a:spcBef>
                        <a:spcAft>
                          <a:spcPts val="0"/>
                        </a:spcAft>
                        <a:buClr>
                          <a:schemeClr val="dk1"/>
                        </a:buClr>
                        <a:buSzPts val="1100"/>
                        <a:buFont typeface="Arial"/>
                        <a:buNone/>
                      </a:pPr>
                      <a:r>
                        <a:rPr lang="en-US" sz="1100"/>
                        <a:t>Future Plans on above Indicators</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This will be continued as a cascade model to be covered to all departments frontline workers at a large scale</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16"/>
                  </a:ext>
                </a:extLst>
              </a:tr>
            </a:tbl>
          </a:graphicData>
        </a:graphic>
      </p:graphicFrame>
      <p:pic>
        <p:nvPicPr>
          <p:cNvPr id="571" name="Google Shape;571;g3f76780d05a_1_49" descr="A close up of a sign&#10;&#10;Description automatically generated"/>
          <p:cNvPicPr preferRelativeResize="0"/>
          <p:nvPr/>
        </p:nvPicPr>
        <p:blipFill rotWithShape="1">
          <a:blip r:embed="rId3">
            <a:alphaModFix/>
          </a:blip>
          <a:srcRect/>
          <a:stretch/>
        </p:blipFill>
        <p:spPr>
          <a:xfrm>
            <a:off x="10151325" y="160100"/>
            <a:ext cx="1917167" cy="4617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76"/>
        <p:cNvGrpSpPr/>
        <p:nvPr/>
      </p:nvGrpSpPr>
      <p:grpSpPr>
        <a:xfrm>
          <a:off x="0" y="0"/>
          <a:ext cx="0" cy="0"/>
          <a:chOff x="0" y="0"/>
          <a:chExt cx="0" cy="0"/>
        </a:xfrm>
      </p:grpSpPr>
      <p:sp>
        <p:nvSpPr>
          <p:cNvPr id="577" name="Google Shape;577;g3f7496e1ded_0_31"/>
          <p:cNvSpPr txBox="1"/>
          <p:nvPr/>
        </p:nvSpPr>
        <p:spPr>
          <a:xfrm>
            <a:off x="471735" y="528596"/>
            <a:ext cx="8046600" cy="415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100" b="1" i="0" u="none" strike="noStrike" cap="none">
                <a:solidFill>
                  <a:srgbClr val="1A1A1A"/>
                </a:solidFill>
                <a:latin typeface="Arial"/>
                <a:ea typeface="Arial"/>
                <a:cs typeface="Arial"/>
                <a:sym typeface="Arial"/>
              </a:rPr>
              <a:t>State/</a:t>
            </a:r>
            <a:r>
              <a:rPr lang="en-US" sz="2100" b="1">
                <a:solidFill>
                  <a:srgbClr val="1A1A1A"/>
                </a:solidFill>
              </a:rPr>
              <a:t>UT</a:t>
            </a:r>
            <a:r>
              <a:rPr lang="en-US" sz="2100" b="1" i="0" u="none" strike="noStrike" cap="none">
                <a:solidFill>
                  <a:srgbClr val="1A1A1A"/>
                </a:solidFill>
                <a:latin typeface="Arial"/>
                <a:ea typeface="Arial"/>
                <a:cs typeface="Arial"/>
                <a:sym typeface="Arial"/>
              </a:rPr>
              <a:t> Presentation: </a:t>
            </a:r>
            <a:r>
              <a:rPr lang="en-US" sz="2100" b="1">
                <a:solidFill>
                  <a:srgbClr val="1A1A1A"/>
                </a:solidFill>
              </a:rPr>
              <a:t>Kerala</a:t>
            </a:r>
            <a:endParaRPr sz="2100"/>
          </a:p>
        </p:txBody>
      </p:sp>
      <p:pic>
        <p:nvPicPr>
          <p:cNvPr id="578" name="Google Shape;578;g3f7496e1ded_0_31" descr="A close up of a sign&#10;&#10;Description automatically generated"/>
          <p:cNvPicPr preferRelativeResize="0"/>
          <p:nvPr/>
        </p:nvPicPr>
        <p:blipFill rotWithShape="1">
          <a:blip r:embed="rId3">
            <a:alphaModFix/>
          </a:blip>
          <a:srcRect/>
          <a:stretch/>
        </p:blipFill>
        <p:spPr>
          <a:xfrm>
            <a:off x="10151325" y="160100"/>
            <a:ext cx="1917167" cy="461700"/>
          </a:xfrm>
          <a:prstGeom prst="rect">
            <a:avLst/>
          </a:prstGeom>
          <a:noFill/>
          <a:ln>
            <a:noFill/>
          </a:ln>
        </p:spPr>
      </p:pic>
      <p:graphicFrame>
        <p:nvGraphicFramePr>
          <p:cNvPr id="579" name="Google Shape;579;g3f7496e1ded_0_31"/>
          <p:cNvGraphicFramePr/>
          <p:nvPr/>
        </p:nvGraphicFramePr>
        <p:xfrm>
          <a:off x="471719" y="1235060"/>
          <a:ext cx="3000000" cy="3000000"/>
        </p:xfrm>
        <a:graphic>
          <a:graphicData uri="http://schemas.openxmlformats.org/drawingml/2006/table">
            <a:tbl>
              <a:tblPr firstRow="1" bandRow="1">
                <a:noFill/>
                <a:tableStyleId>{4E3B2615-CDC8-43A0-99FF-558C842D0D26}</a:tableStyleId>
              </a:tblPr>
              <a:tblGrid>
                <a:gridCol w="724500">
                  <a:extLst>
                    <a:ext uri="{9D8B030D-6E8A-4147-A177-3AD203B41FA5}">
                      <a16:colId xmlns:a16="http://schemas.microsoft.com/office/drawing/2014/main" val="20000"/>
                    </a:ext>
                  </a:extLst>
                </a:gridCol>
                <a:gridCol w="2340575">
                  <a:extLst>
                    <a:ext uri="{9D8B030D-6E8A-4147-A177-3AD203B41FA5}">
                      <a16:colId xmlns:a16="http://schemas.microsoft.com/office/drawing/2014/main" val="20001"/>
                    </a:ext>
                  </a:extLst>
                </a:gridCol>
                <a:gridCol w="5820350">
                  <a:extLst>
                    <a:ext uri="{9D8B030D-6E8A-4147-A177-3AD203B41FA5}">
                      <a16:colId xmlns:a16="http://schemas.microsoft.com/office/drawing/2014/main" val="20002"/>
                    </a:ext>
                  </a:extLst>
                </a:gridCol>
                <a:gridCol w="2594700">
                  <a:extLst>
                    <a:ext uri="{9D8B030D-6E8A-4147-A177-3AD203B41FA5}">
                      <a16:colId xmlns:a16="http://schemas.microsoft.com/office/drawing/2014/main" val="20003"/>
                    </a:ext>
                  </a:extLst>
                </a:gridCol>
              </a:tblGrid>
              <a:tr h="257875">
                <a:tc>
                  <a:txBody>
                    <a:bodyPr/>
                    <a:lstStyle/>
                    <a:p>
                      <a:pPr marL="0" marR="0" lvl="0" indent="0" algn="ctr" rtl="0">
                        <a:lnSpc>
                          <a:spcPct val="100000"/>
                        </a:lnSpc>
                        <a:spcBef>
                          <a:spcPts val="0"/>
                        </a:spcBef>
                        <a:spcAft>
                          <a:spcPts val="0"/>
                        </a:spcAft>
                        <a:buNone/>
                      </a:pPr>
                      <a:r>
                        <a:rPr lang="en-US" sz="1200" b="1" u="none" strike="noStrike" cap="none">
                          <a:solidFill>
                            <a:srgbClr val="FFFFFF"/>
                          </a:solidFill>
                          <a:latin typeface="Arial"/>
                          <a:ea typeface="Arial"/>
                          <a:cs typeface="Arial"/>
                          <a:sym typeface="Arial"/>
                        </a:rPr>
                        <a:t>S. No.</a:t>
                      </a:r>
                      <a:endParaRPr sz="1200"/>
                    </a:p>
                  </a:txBody>
                  <a:tcPr marL="54875" marR="54875" marT="27425" marB="27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1C4586"/>
                    </a:solidFill>
                  </a:tcPr>
                </a:tc>
                <a:tc>
                  <a:txBody>
                    <a:bodyPr/>
                    <a:lstStyle/>
                    <a:p>
                      <a:pPr marL="0" marR="0" lvl="0" indent="0" algn="ctr" rtl="0">
                        <a:lnSpc>
                          <a:spcPct val="100000"/>
                        </a:lnSpc>
                        <a:spcBef>
                          <a:spcPts val="0"/>
                        </a:spcBef>
                        <a:spcAft>
                          <a:spcPts val="0"/>
                        </a:spcAft>
                        <a:buNone/>
                      </a:pPr>
                      <a:r>
                        <a:rPr lang="en-US" sz="1200" u="none" strike="noStrike" cap="none"/>
                        <a:t>Area</a:t>
                      </a:r>
                      <a:endParaRPr sz="1200"/>
                    </a:p>
                  </a:txBody>
                  <a:tcPr marL="54875" marR="54875" marT="27425" marB="27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1C4586"/>
                    </a:solidFill>
                  </a:tcPr>
                </a:tc>
                <a:tc>
                  <a:txBody>
                    <a:bodyPr/>
                    <a:lstStyle/>
                    <a:p>
                      <a:pPr marL="0" marR="0" lvl="0" indent="0" algn="ctr" rtl="0">
                        <a:lnSpc>
                          <a:spcPct val="100000"/>
                        </a:lnSpc>
                        <a:spcBef>
                          <a:spcPts val="0"/>
                        </a:spcBef>
                        <a:spcAft>
                          <a:spcPts val="0"/>
                        </a:spcAft>
                        <a:buNone/>
                      </a:pPr>
                      <a:r>
                        <a:rPr lang="en-US" sz="1200" b="1" u="none" strike="noStrike" cap="none">
                          <a:solidFill>
                            <a:srgbClr val="FFFFFF"/>
                          </a:solidFill>
                          <a:latin typeface="Arial"/>
                          <a:ea typeface="Arial"/>
                          <a:cs typeface="Arial"/>
                          <a:sym typeface="Arial"/>
                        </a:rPr>
                        <a:t>Action Items</a:t>
                      </a:r>
                      <a:endParaRPr sz="1200"/>
                    </a:p>
                  </a:txBody>
                  <a:tcPr marL="54875" marR="54875" marT="27425" marB="27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1C4586"/>
                    </a:solidFill>
                  </a:tcPr>
                </a:tc>
                <a:tc>
                  <a:txBody>
                    <a:bodyPr/>
                    <a:lstStyle/>
                    <a:p>
                      <a:pPr marL="0" marR="0" lvl="0" indent="0" algn="ctr" rtl="0">
                        <a:lnSpc>
                          <a:spcPct val="100000"/>
                        </a:lnSpc>
                        <a:spcBef>
                          <a:spcPts val="0"/>
                        </a:spcBef>
                        <a:spcAft>
                          <a:spcPts val="0"/>
                        </a:spcAft>
                        <a:buNone/>
                      </a:pPr>
                      <a:r>
                        <a:rPr lang="en-US" sz="1200">
                          <a:solidFill>
                            <a:srgbClr val="FFFFFF"/>
                          </a:solidFill>
                        </a:rPr>
                        <a:t>Status/Remark</a:t>
                      </a:r>
                      <a:endParaRPr sz="1200"/>
                    </a:p>
                  </a:txBody>
                  <a:tcPr marL="54875" marR="54875" marT="27425" marB="27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1C4586"/>
                    </a:solidFill>
                  </a:tcPr>
                </a:tc>
                <a:extLst>
                  <a:ext uri="{0D108BD9-81ED-4DB2-BD59-A6C34878D82A}">
                    <a16:rowId xmlns:a16="http://schemas.microsoft.com/office/drawing/2014/main" val="10000"/>
                  </a:ext>
                </a:extLst>
              </a:tr>
              <a:tr h="252250">
                <a:tc rowSpan="6">
                  <a:txBody>
                    <a:bodyPr/>
                    <a:lstStyle/>
                    <a:p>
                      <a:pPr marL="0" lvl="0" indent="0" algn="ctr" rtl="0">
                        <a:spcBef>
                          <a:spcPts val="0"/>
                        </a:spcBef>
                        <a:spcAft>
                          <a:spcPts val="0"/>
                        </a:spcAft>
                        <a:buNone/>
                      </a:pPr>
                      <a:r>
                        <a:rPr lang="en-US" sz="1200">
                          <a:solidFill>
                            <a:schemeClr val="dk1"/>
                          </a:solidFill>
                        </a:rPr>
                        <a:t>1</a:t>
                      </a:r>
                      <a:endParaRPr sz="1200">
                        <a:solidFill>
                          <a:schemeClr val="dk1"/>
                        </a:solidFil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rowSpan="6">
                  <a:txBody>
                    <a:bodyPr/>
                    <a:lstStyle/>
                    <a:p>
                      <a:pPr marL="0" lvl="0" indent="0" algn="ctr" rtl="0">
                        <a:spcBef>
                          <a:spcPts val="0"/>
                        </a:spcBef>
                        <a:spcAft>
                          <a:spcPts val="0"/>
                        </a:spcAft>
                        <a:buNone/>
                      </a:pPr>
                      <a:r>
                        <a:rPr lang="en-US" sz="1100" b="1">
                          <a:solidFill>
                            <a:schemeClr val="dk1"/>
                          </a:solidFill>
                        </a:rPr>
                        <a:t>UNNATI</a:t>
                      </a:r>
                      <a:endParaRPr sz="1100" b="1">
                        <a:solidFill>
                          <a:schemeClr val="dk1"/>
                        </a:solidFil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b="0" u="none" strike="noStrike" cap="none">
                          <a:solidFill>
                            <a:srgbClr val="1A1A1A"/>
                          </a:solidFill>
                          <a:latin typeface="Arial"/>
                          <a:ea typeface="Arial"/>
                          <a:cs typeface="Arial"/>
                          <a:sym typeface="Arial"/>
                        </a:rPr>
                        <a:t>Onboarding</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t>9</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252250">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sz="1100" b="0" u="none" strike="noStrike" cap="none">
                          <a:solidFill>
                            <a:srgbClr val="1A1A1A"/>
                          </a:solidFill>
                          <a:latin typeface="Arial"/>
                          <a:ea typeface="Arial"/>
                          <a:cs typeface="Arial"/>
                          <a:sym typeface="Arial"/>
                        </a:rPr>
                        <a:t>Listed resources</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tcPr>
                </a:tc>
                <a:tc>
                  <a:txBody>
                    <a:bodyPr/>
                    <a:lstStyle/>
                    <a:p>
                      <a:pPr marL="0" lvl="0" indent="0" algn="l" rtl="0">
                        <a:spcBef>
                          <a:spcPts val="0"/>
                        </a:spcBef>
                        <a:spcAft>
                          <a:spcPts val="0"/>
                        </a:spcAft>
                        <a:buNone/>
                      </a:pPr>
                      <a:r>
                        <a:rPr lang="en-US" sz="1100"/>
                        <a:t>In progress</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tcPr>
                </a:tc>
                <a:extLst>
                  <a:ext uri="{0D108BD9-81ED-4DB2-BD59-A6C34878D82A}">
                    <a16:rowId xmlns:a16="http://schemas.microsoft.com/office/drawing/2014/main" val="10002"/>
                  </a:ext>
                </a:extLst>
              </a:tr>
              <a:tr h="252250">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sz="1100" u="none" strike="noStrike" cap="none"/>
                        <a:t>Offered and shared resources</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t>Yes</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252250">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sz="1100"/>
                        <a:t>Total number of departments</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t>48</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r h="252250">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sz="1100"/>
                        <a:t>Total number of Departments where CBPs drafted</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t>8</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r h="252250">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sz="1100"/>
                        <a:t>Total number of Departments where CBPs are yet to be drafted</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t>40</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06"/>
                  </a:ext>
                </a:extLst>
              </a:tr>
              <a:tr h="252250">
                <a:tc rowSpan="4">
                  <a:txBody>
                    <a:bodyPr/>
                    <a:lstStyle/>
                    <a:p>
                      <a:pPr marL="0" lvl="0" indent="0" algn="ctr" rtl="0">
                        <a:spcBef>
                          <a:spcPts val="0"/>
                        </a:spcBef>
                        <a:spcAft>
                          <a:spcPts val="0"/>
                        </a:spcAft>
                        <a:buNone/>
                      </a:pPr>
                      <a:r>
                        <a:rPr lang="en-US" sz="1200">
                          <a:solidFill>
                            <a:schemeClr val="dk1"/>
                          </a:solidFill>
                        </a:rPr>
                        <a:t>2</a:t>
                      </a:r>
                      <a:endParaRPr sz="1200">
                        <a:solidFill>
                          <a:schemeClr val="dk1"/>
                        </a:solidFil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rowSpan="4">
                  <a:txBody>
                    <a:bodyPr/>
                    <a:lstStyle/>
                    <a:p>
                      <a:pPr marL="0" lvl="0" indent="0" algn="ctr" rtl="0">
                        <a:spcBef>
                          <a:spcPts val="0"/>
                        </a:spcBef>
                        <a:spcAft>
                          <a:spcPts val="0"/>
                        </a:spcAft>
                        <a:buNone/>
                      </a:pPr>
                      <a:r>
                        <a:rPr lang="en-US" sz="1100" b="1">
                          <a:solidFill>
                            <a:schemeClr val="dk1"/>
                          </a:solidFill>
                        </a:rPr>
                        <a:t>KKK</a:t>
                      </a:r>
                      <a:endParaRPr sz="1100" b="1">
                        <a:solidFill>
                          <a:schemeClr val="dk1"/>
                        </a:solidFil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solidFill>
                            <a:srgbClr val="1A1A1A"/>
                          </a:solidFill>
                        </a:rPr>
                        <a:t>Total State Officials including Frontline Workers to be Covered</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t>2,23,107</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07"/>
                  </a:ext>
                </a:extLst>
              </a:tr>
              <a:tr h="423175">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sz="1100">
                          <a:solidFill>
                            <a:srgbClr val="1A1A1A"/>
                          </a:solidFill>
                        </a:rPr>
                        <a:t>Master Trainers (MTs) Required (MTs Required: Based on MT capacity of ~100 officials; states may determine numbers as per their implementation plan.)</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t>2,125</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08"/>
                  </a:ext>
                </a:extLst>
              </a:tr>
              <a:tr h="252250">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sz="1100">
                          <a:solidFill>
                            <a:srgbClr val="1A1A1A"/>
                          </a:solidFill>
                        </a:rPr>
                        <a:t>Karmayogi Kartavya Karyakram Implementation Plan Prepared? (Yes/No) </a:t>
                      </a:r>
                      <a:endParaRPr sz="1100">
                        <a:solidFill>
                          <a:srgbClr val="1A1A1A"/>
                        </a:solidFil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t>In progress</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09"/>
                  </a:ext>
                </a:extLst>
              </a:tr>
              <a:tr h="252250">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sz="1100">
                          <a:solidFill>
                            <a:srgbClr val="1A1A1A"/>
                          </a:solidFill>
                        </a:rPr>
                        <a:t>Target Timeline for MT &amp; End-Participant Training Completion</a:t>
                      </a:r>
                      <a:endParaRPr sz="1100" b="0" u="none" strike="noStrike" cap="none">
                        <a:solidFill>
                          <a:srgbClr val="1A1A1A"/>
                        </a:solidFill>
                        <a:latin typeface="Arial"/>
                        <a:ea typeface="Arial"/>
                        <a:cs typeface="Arial"/>
                        <a:sym typeface="Aria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t>December 2027(Subject to Approval)</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10"/>
                  </a:ext>
                </a:extLst>
              </a:tr>
              <a:tr h="252250">
                <a:tc rowSpan="6">
                  <a:txBody>
                    <a:bodyPr/>
                    <a:lstStyle/>
                    <a:p>
                      <a:pPr marL="0" lvl="0" indent="0" algn="ctr" rtl="0">
                        <a:spcBef>
                          <a:spcPts val="0"/>
                        </a:spcBef>
                        <a:spcAft>
                          <a:spcPts val="0"/>
                        </a:spcAft>
                        <a:buNone/>
                      </a:pPr>
                      <a:r>
                        <a:rPr lang="en-US" sz="1200">
                          <a:solidFill>
                            <a:schemeClr val="dk1"/>
                          </a:solidFill>
                        </a:rPr>
                        <a:t>3</a:t>
                      </a:r>
                      <a:endParaRPr sz="1200">
                        <a:solidFill>
                          <a:schemeClr val="dk1"/>
                        </a:solidFil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rowSpan="6">
                  <a:txBody>
                    <a:bodyPr/>
                    <a:lstStyle/>
                    <a:p>
                      <a:pPr marL="0" lvl="0" indent="0" algn="ctr" rtl="0">
                        <a:spcBef>
                          <a:spcPts val="0"/>
                        </a:spcBef>
                        <a:spcAft>
                          <a:spcPts val="0"/>
                        </a:spcAft>
                        <a:buNone/>
                      </a:pPr>
                      <a:r>
                        <a:rPr lang="en-US" sz="1100" b="1">
                          <a:solidFill>
                            <a:schemeClr val="dk1"/>
                          </a:solidFill>
                        </a:rPr>
                        <a:t>iGOT</a:t>
                      </a:r>
                      <a:endParaRPr sz="1100" b="1">
                        <a:solidFill>
                          <a:schemeClr val="dk1"/>
                        </a:solidFil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lvl="0" indent="0" algn="l" rtl="0">
                        <a:spcBef>
                          <a:spcPts val="0"/>
                        </a:spcBef>
                        <a:spcAft>
                          <a:spcPts val="0"/>
                        </a:spcAft>
                        <a:buSzPts val="1100"/>
                        <a:buNone/>
                      </a:pPr>
                      <a:r>
                        <a:rPr lang="en-US" sz="1100"/>
                        <a:t>Total Number of State Employees and iGOT onboarding status</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t>5,25,000 and onboarded 51,298</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11"/>
                  </a:ext>
                </a:extLst>
              </a:tr>
              <a:tr h="252250">
                <a:tc vMerge="1">
                  <a:txBody>
                    <a:bodyPr/>
                    <a:lstStyle/>
                    <a:p>
                      <a:endParaRPr lang="en-US"/>
                    </a:p>
                  </a:txBody>
                  <a:tcPr/>
                </a:tc>
                <a:tc vMerge="1">
                  <a:txBody>
                    <a:bodyPr/>
                    <a:lstStyle/>
                    <a:p>
                      <a:endParaRPr lang="en-US"/>
                    </a:p>
                  </a:txBody>
                  <a:tcPr/>
                </a:tc>
                <a:tc>
                  <a:txBody>
                    <a:bodyPr/>
                    <a:lstStyle/>
                    <a:p>
                      <a:pPr marL="0" lvl="0" indent="0" algn="l" rtl="0">
                        <a:spcBef>
                          <a:spcPts val="0"/>
                        </a:spcBef>
                        <a:spcAft>
                          <a:spcPts val="0"/>
                        </a:spcAft>
                        <a:buNone/>
                      </a:pPr>
                      <a:r>
                        <a:rPr lang="en-US" sz="1100"/>
                        <a:t>Frontline official onboarding status on iGOT</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t>48,979</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12"/>
                  </a:ext>
                </a:extLst>
              </a:tr>
              <a:tr h="423175">
                <a:tc vMerge="1">
                  <a:txBody>
                    <a:bodyPr/>
                    <a:lstStyle/>
                    <a:p>
                      <a:endParaRPr lang="en-US"/>
                    </a:p>
                  </a:txBody>
                  <a:tcPr/>
                </a:tc>
                <a:tc vMerge="1">
                  <a:txBody>
                    <a:bodyPr/>
                    <a:lstStyle/>
                    <a:p>
                      <a:endParaRPr lang="en-US"/>
                    </a:p>
                  </a:txBody>
                  <a:tcPr/>
                </a:tc>
                <a:tc>
                  <a:txBody>
                    <a:bodyPr/>
                    <a:lstStyle/>
                    <a:p>
                      <a:pPr marL="0" lvl="0" indent="0" algn="l" rtl="0">
                        <a:spcBef>
                          <a:spcPts val="0"/>
                        </a:spcBef>
                        <a:spcAft>
                          <a:spcPts val="0"/>
                        </a:spcAft>
                        <a:buNone/>
                      </a:pPr>
                      <a:r>
                        <a:rPr lang="en-US" sz="1100"/>
                        <a:t>Employees completing at least 1, 2 and 3 courses during FY 2026–27 </a:t>
                      </a:r>
                      <a:endParaRPr sz="1100"/>
                    </a:p>
                    <a:p>
                      <a:pPr marL="0" marR="0" lvl="0" indent="0" algn="l" rtl="0">
                        <a:lnSpc>
                          <a:spcPct val="100000"/>
                        </a:lnSpc>
                        <a:spcBef>
                          <a:spcPts val="0"/>
                        </a:spcBef>
                        <a:spcAft>
                          <a:spcPts val="0"/>
                        </a:spcAft>
                        <a:buNone/>
                      </a:pP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t>1896</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13"/>
                  </a:ext>
                </a:extLst>
              </a:tr>
              <a:tr h="423175">
                <a:tc vMerge="1">
                  <a:txBody>
                    <a:bodyPr/>
                    <a:lstStyle/>
                    <a:p>
                      <a:endParaRPr lang="en-US"/>
                    </a:p>
                  </a:txBody>
                  <a:tcPr/>
                </a:tc>
                <a:tc vMerge="1">
                  <a:txBody>
                    <a:bodyPr/>
                    <a:lstStyle/>
                    <a:p>
                      <a:endParaRPr lang="en-US"/>
                    </a:p>
                  </a:txBody>
                  <a:tcPr/>
                </a:tc>
                <a:tc>
                  <a:txBody>
                    <a:bodyPr/>
                    <a:lstStyle/>
                    <a:p>
                      <a:pPr marL="0" lvl="0" indent="0" algn="l" rtl="0">
                        <a:spcBef>
                          <a:spcPts val="0"/>
                        </a:spcBef>
                        <a:spcAft>
                          <a:spcPts val="0"/>
                        </a:spcAft>
                        <a:buNone/>
                      </a:pPr>
                      <a:r>
                        <a:rPr lang="en-US" sz="1100"/>
                        <a:t>Total Enrolments and Completion during FY 2026-27</a:t>
                      </a:r>
                      <a:endParaRPr sz="1100"/>
                    </a:p>
                    <a:p>
                      <a:pPr marL="0" marR="0" lvl="0" indent="0" algn="l" rtl="0">
                        <a:lnSpc>
                          <a:spcPct val="100000"/>
                        </a:lnSpc>
                        <a:spcBef>
                          <a:spcPts val="0"/>
                        </a:spcBef>
                        <a:spcAft>
                          <a:spcPts val="0"/>
                        </a:spcAft>
                        <a:buNone/>
                      </a:pP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t>13,708 courses and 7,480</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14"/>
                  </a:ext>
                </a:extLst>
              </a:tr>
              <a:tr h="323450">
                <a:tc vMerge="1">
                  <a:txBody>
                    <a:bodyPr/>
                    <a:lstStyle/>
                    <a:p>
                      <a:endParaRPr lang="en-US"/>
                    </a:p>
                  </a:txBody>
                  <a:tcPr/>
                </a:tc>
                <a:tc vMerge="1">
                  <a:txBody>
                    <a:bodyPr/>
                    <a:lstStyle/>
                    <a:p>
                      <a:endParaRPr lang="en-US"/>
                    </a:p>
                  </a:txBody>
                  <a:tcPr/>
                </a:tc>
                <a:tc>
                  <a:txBody>
                    <a:bodyPr/>
                    <a:lstStyle/>
                    <a:p>
                      <a:pPr marL="0" lvl="0" indent="0" algn="l" rtl="0">
                        <a:spcBef>
                          <a:spcPts val="0"/>
                        </a:spcBef>
                        <a:spcAft>
                          <a:spcPts val="0"/>
                        </a:spcAft>
                        <a:buNone/>
                      </a:pPr>
                      <a:r>
                        <a:rPr lang="en-US" sz="1100"/>
                        <a:t>Courses uploaded and contributed by the State</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t>1 by KILA</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15"/>
                  </a:ext>
                </a:extLst>
              </a:tr>
              <a:tr h="252250">
                <a:tc vMerge="1">
                  <a:txBody>
                    <a:bodyPr/>
                    <a:lstStyle/>
                    <a:p>
                      <a:endParaRPr lang="en-US"/>
                    </a:p>
                  </a:txBody>
                  <a:tcPr/>
                </a:tc>
                <a:tc vMerge="1">
                  <a:txBody>
                    <a:bodyPr/>
                    <a:lstStyle/>
                    <a:p>
                      <a:endParaRPr lang="en-US"/>
                    </a:p>
                  </a:txBody>
                  <a:tcPr/>
                </a:tc>
                <a:tc>
                  <a:txBody>
                    <a:bodyPr/>
                    <a:lstStyle/>
                    <a:p>
                      <a:pPr marL="0" lvl="0" indent="0" algn="l" rtl="0">
                        <a:spcBef>
                          <a:spcPts val="0"/>
                        </a:spcBef>
                        <a:spcAft>
                          <a:spcPts val="0"/>
                        </a:spcAft>
                        <a:buNone/>
                      </a:pPr>
                      <a:r>
                        <a:rPr lang="en-US" sz="1100"/>
                        <a:t>Future Plans on above Indicators</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Efforts will be made to onboard all officials in the iGOT and to complete KKK training and UNNATI Training Institutions resources updation</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16"/>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84"/>
        <p:cNvGrpSpPr/>
        <p:nvPr/>
      </p:nvGrpSpPr>
      <p:grpSpPr>
        <a:xfrm>
          <a:off x="0" y="0"/>
          <a:ext cx="0" cy="0"/>
          <a:chOff x="0" y="0"/>
          <a:chExt cx="0" cy="0"/>
        </a:xfrm>
      </p:grpSpPr>
      <p:sp>
        <p:nvSpPr>
          <p:cNvPr id="585" name="Google Shape;585;g3fb5f643a5d_0_230"/>
          <p:cNvSpPr txBox="1"/>
          <p:nvPr/>
        </p:nvSpPr>
        <p:spPr>
          <a:xfrm>
            <a:off x="191460" y="183196"/>
            <a:ext cx="8046600" cy="415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100" b="1" i="0" u="none" strike="noStrike" cap="none">
                <a:solidFill>
                  <a:srgbClr val="1A1A1A"/>
                </a:solidFill>
                <a:latin typeface="Arial"/>
                <a:ea typeface="Arial"/>
                <a:cs typeface="Arial"/>
                <a:sym typeface="Arial"/>
              </a:rPr>
              <a:t>State</a:t>
            </a:r>
            <a:r>
              <a:rPr lang="en-US" sz="2100" b="1">
                <a:solidFill>
                  <a:srgbClr val="1A1A1A"/>
                </a:solidFill>
              </a:rPr>
              <a:t>/UT </a:t>
            </a:r>
            <a:r>
              <a:rPr lang="en-US" sz="2100" b="1" i="0" u="none" strike="noStrike" cap="none">
                <a:solidFill>
                  <a:srgbClr val="1A1A1A"/>
                </a:solidFill>
                <a:latin typeface="Arial"/>
                <a:ea typeface="Arial"/>
                <a:cs typeface="Arial"/>
                <a:sym typeface="Arial"/>
              </a:rPr>
              <a:t>Presentation: </a:t>
            </a:r>
            <a:r>
              <a:rPr lang="en-US" sz="2100" b="1">
                <a:solidFill>
                  <a:srgbClr val="1A1A1A"/>
                </a:solidFill>
              </a:rPr>
              <a:t>Karnataka</a:t>
            </a:r>
            <a:endParaRPr sz="2100"/>
          </a:p>
        </p:txBody>
      </p:sp>
      <p:pic>
        <p:nvPicPr>
          <p:cNvPr id="586" name="Google Shape;586;g3fb5f643a5d_0_230" descr="A close up of a sign&#10;&#10;Description automatically generated"/>
          <p:cNvPicPr preferRelativeResize="0"/>
          <p:nvPr/>
        </p:nvPicPr>
        <p:blipFill rotWithShape="1">
          <a:blip r:embed="rId3">
            <a:alphaModFix/>
          </a:blip>
          <a:srcRect/>
          <a:stretch/>
        </p:blipFill>
        <p:spPr>
          <a:xfrm>
            <a:off x="10151325" y="160100"/>
            <a:ext cx="1917167" cy="461700"/>
          </a:xfrm>
          <a:prstGeom prst="rect">
            <a:avLst/>
          </a:prstGeom>
          <a:noFill/>
          <a:ln>
            <a:noFill/>
          </a:ln>
        </p:spPr>
      </p:pic>
      <p:graphicFrame>
        <p:nvGraphicFramePr>
          <p:cNvPr id="587" name="Google Shape;587;g3fb5f643a5d_0_230"/>
          <p:cNvGraphicFramePr/>
          <p:nvPr/>
        </p:nvGraphicFramePr>
        <p:xfrm>
          <a:off x="355931" y="930179"/>
          <a:ext cx="3000000" cy="3000000"/>
        </p:xfrm>
        <a:graphic>
          <a:graphicData uri="http://schemas.openxmlformats.org/drawingml/2006/table">
            <a:tbl>
              <a:tblPr firstRow="1" bandRow="1">
                <a:noFill/>
                <a:tableStyleId>{4E3B2615-CDC8-43A0-99FF-558C842D0D26}</a:tableStyleId>
              </a:tblPr>
              <a:tblGrid>
                <a:gridCol w="724500">
                  <a:extLst>
                    <a:ext uri="{9D8B030D-6E8A-4147-A177-3AD203B41FA5}">
                      <a16:colId xmlns:a16="http://schemas.microsoft.com/office/drawing/2014/main" val="20000"/>
                    </a:ext>
                  </a:extLst>
                </a:gridCol>
                <a:gridCol w="1623875">
                  <a:extLst>
                    <a:ext uri="{9D8B030D-6E8A-4147-A177-3AD203B41FA5}">
                      <a16:colId xmlns:a16="http://schemas.microsoft.com/office/drawing/2014/main" val="20001"/>
                    </a:ext>
                  </a:extLst>
                </a:gridCol>
                <a:gridCol w="5595125">
                  <a:extLst>
                    <a:ext uri="{9D8B030D-6E8A-4147-A177-3AD203B41FA5}">
                      <a16:colId xmlns:a16="http://schemas.microsoft.com/office/drawing/2014/main" val="20002"/>
                    </a:ext>
                  </a:extLst>
                </a:gridCol>
                <a:gridCol w="3536625">
                  <a:extLst>
                    <a:ext uri="{9D8B030D-6E8A-4147-A177-3AD203B41FA5}">
                      <a16:colId xmlns:a16="http://schemas.microsoft.com/office/drawing/2014/main" val="20003"/>
                    </a:ext>
                  </a:extLst>
                </a:gridCol>
              </a:tblGrid>
              <a:tr h="257875">
                <a:tc>
                  <a:txBody>
                    <a:bodyPr/>
                    <a:lstStyle/>
                    <a:p>
                      <a:pPr marL="0" marR="0" lvl="0" indent="0" algn="ctr" rtl="0">
                        <a:lnSpc>
                          <a:spcPct val="100000"/>
                        </a:lnSpc>
                        <a:spcBef>
                          <a:spcPts val="0"/>
                        </a:spcBef>
                        <a:spcAft>
                          <a:spcPts val="0"/>
                        </a:spcAft>
                        <a:buNone/>
                      </a:pPr>
                      <a:r>
                        <a:rPr lang="en-US" sz="1500" b="1" u="none" strike="noStrike" cap="none">
                          <a:solidFill>
                            <a:srgbClr val="FFFFFF"/>
                          </a:solidFill>
                          <a:latin typeface="Arial"/>
                          <a:ea typeface="Arial"/>
                          <a:cs typeface="Arial"/>
                          <a:sym typeface="Arial"/>
                        </a:rPr>
                        <a:t>S. No.</a:t>
                      </a:r>
                      <a:endParaRPr sz="1500"/>
                    </a:p>
                  </a:txBody>
                  <a:tcPr marL="54875" marR="54875" marT="27425" marB="27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1C4586"/>
                    </a:solidFill>
                  </a:tcPr>
                </a:tc>
                <a:tc>
                  <a:txBody>
                    <a:bodyPr/>
                    <a:lstStyle/>
                    <a:p>
                      <a:pPr marL="0" marR="0" lvl="0" indent="0" algn="ctr" rtl="0">
                        <a:lnSpc>
                          <a:spcPct val="100000"/>
                        </a:lnSpc>
                        <a:spcBef>
                          <a:spcPts val="0"/>
                        </a:spcBef>
                        <a:spcAft>
                          <a:spcPts val="0"/>
                        </a:spcAft>
                        <a:buNone/>
                      </a:pPr>
                      <a:r>
                        <a:rPr lang="en-US" sz="1500" u="none" strike="noStrike" cap="none"/>
                        <a:t>Area</a:t>
                      </a:r>
                      <a:endParaRPr sz="1500"/>
                    </a:p>
                  </a:txBody>
                  <a:tcPr marL="54875" marR="54875" marT="27425" marB="27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1C4586"/>
                    </a:solidFill>
                  </a:tcPr>
                </a:tc>
                <a:tc>
                  <a:txBody>
                    <a:bodyPr/>
                    <a:lstStyle/>
                    <a:p>
                      <a:pPr marL="0" marR="0" lvl="0" indent="0" algn="ctr" rtl="0">
                        <a:lnSpc>
                          <a:spcPct val="100000"/>
                        </a:lnSpc>
                        <a:spcBef>
                          <a:spcPts val="0"/>
                        </a:spcBef>
                        <a:spcAft>
                          <a:spcPts val="0"/>
                        </a:spcAft>
                        <a:buNone/>
                      </a:pPr>
                      <a:r>
                        <a:rPr lang="en-US" sz="1500" b="1" u="none" strike="noStrike" cap="none">
                          <a:solidFill>
                            <a:srgbClr val="FFFFFF"/>
                          </a:solidFill>
                          <a:latin typeface="Arial"/>
                          <a:ea typeface="Arial"/>
                          <a:cs typeface="Arial"/>
                          <a:sym typeface="Arial"/>
                        </a:rPr>
                        <a:t>Action Items</a:t>
                      </a:r>
                      <a:endParaRPr sz="1500"/>
                    </a:p>
                  </a:txBody>
                  <a:tcPr marL="54875" marR="54875" marT="27425" marB="27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1C4586"/>
                    </a:solidFill>
                  </a:tcPr>
                </a:tc>
                <a:tc>
                  <a:txBody>
                    <a:bodyPr/>
                    <a:lstStyle/>
                    <a:p>
                      <a:pPr marL="0" marR="0" lvl="0" indent="0" algn="ctr" rtl="0">
                        <a:lnSpc>
                          <a:spcPct val="100000"/>
                        </a:lnSpc>
                        <a:spcBef>
                          <a:spcPts val="0"/>
                        </a:spcBef>
                        <a:spcAft>
                          <a:spcPts val="0"/>
                        </a:spcAft>
                        <a:buNone/>
                      </a:pPr>
                      <a:r>
                        <a:rPr lang="en-US" sz="1500">
                          <a:solidFill>
                            <a:srgbClr val="FFFFFF"/>
                          </a:solidFill>
                        </a:rPr>
                        <a:t>Status/Remark</a:t>
                      </a:r>
                      <a:endParaRPr sz="1500"/>
                    </a:p>
                  </a:txBody>
                  <a:tcPr marL="54875" marR="54875" marT="27425" marB="27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solidFill>
                      <a:prstDash val="solid"/>
                      <a:round/>
                      <a:headEnd type="none" w="sm" len="sm"/>
                      <a:tailEnd type="none" w="sm" len="sm"/>
                    </a:lnB>
                    <a:solidFill>
                      <a:srgbClr val="1C4586"/>
                    </a:solidFill>
                  </a:tcPr>
                </a:tc>
                <a:extLst>
                  <a:ext uri="{0D108BD9-81ED-4DB2-BD59-A6C34878D82A}">
                    <a16:rowId xmlns:a16="http://schemas.microsoft.com/office/drawing/2014/main" val="10000"/>
                  </a:ext>
                </a:extLst>
              </a:tr>
              <a:tr h="252250">
                <a:tc rowSpan="6">
                  <a:txBody>
                    <a:bodyPr/>
                    <a:lstStyle/>
                    <a:p>
                      <a:pPr marL="0" lvl="0" indent="0" algn="ctr" rtl="0">
                        <a:spcBef>
                          <a:spcPts val="0"/>
                        </a:spcBef>
                        <a:spcAft>
                          <a:spcPts val="0"/>
                        </a:spcAft>
                        <a:buNone/>
                      </a:pPr>
                      <a:r>
                        <a:rPr lang="en-US" sz="1500">
                          <a:solidFill>
                            <a:schemeClr val="dk1"/>
                          </a:solidFill>
                        </a:rPr>
                        <a:t>1</a:t>
                      </a:r>
                      <a:endParaRPr sz="1500">
                        <a:solidFill>
                          <a:schemeClr val="dk1"/>
                        </a:solidFil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rowSpan="6">
                  <a:txBody>
                    <a:bodyPr/>
                    <a:lstStyle/>
                    <a:p>
                      <a:pPr marL="0" lvl="0" indent="0" algn="ctr" rtl="0">
                        <a:spcBef>
                          <a:spcPts val="0"/>
                        </a:spcBef>
                        <a:spcAft>
                          <a:spcPts val="0"/>
                        </a:spcAft>
                        <a:buNone/>
                      </a:pPr>
                      <a:r>
                        <a:rPr lang="en-US" b="1">
                          <a:solidFill>
                            <a:schemeClr val="dk1"/>
                          </a:solidFill>
                        </a:rPr>
                        <a:t>UNNATI</a:t>
                      </a:r>
                      <a:endParaRPr b="1">
                        <a:solidFill>
                          <a:schemeClr val="dk1"/>
                        </a:solidFil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b="0" u="none" strike="noStrike" cap="none">
                          <a:solidFill>
                            <a:srgbClr val="1A1A1A"/>
                          </a:solidFill>
                          <a:latin typeface="Arial"/>
                          <a:ea typeface="Arial"/>
                          <a:cs typeface="Arial"/>
                          <a:sym typeface="Arial"/>
                        </a:rPr>
                        <a:t>Onboarding</a:t>
                      </a:r>
                      <a:endParaRPr/>
                    </a:p>
                  </a:txBody>
                  <a:tcPr marL="54875" marR="54875" marT="27425" marB="27425" anchor="ctr">
                    <a:lnL w="12700"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179 TIs onboarded, 26 TIs 80%+, 23 TIs 90%+, 18 TIs 100%</a:t>
                      </a:r>
                      <a:endParaRPr sz="1100" u="none" strike="noStrike" cap="none"/>
                    </a:p>
                  </a:txBody>
                  <a:tcPr marL="41150" marR="41150" marT="20575" marB="2057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1"/>
                  </a:ext>
                </a:extLst>
              </a:tr>
              <a:tr h="252250">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b="0" u="none" strike="noStrike" cap="none">
                          <a:solidFill>
                            <a:srgbClr val="1A1A1A"/>
                          </a:solidFill>
                          <a:latin typeface="Arial"/>
                          <a:ea typeface="Arial"/>
                          <a:cs typeface="Arial"/>
                          <a:sym typeface="Arial"/>
                        </a:rPr>
                        <a:t>Listed resources</a:t>
                      </a:r>
                      <a:endParaRPr/>
                    </a:p>
                  </a:txBody>
                  <a:tcPr marL="54875" marR="54875" marT="27425" marB="27425" anchor="ctr">
                    <a:lnL w="12700"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100"/>
                        <a:t>456 Faculty, 4 Auditorium, 2 Board Rooms, 5 Classrooms, 4 Computer Labs, 3 Conference Rooms,</a:t>
                      </a:r>
                      <a:endParaRPr sz="1100"/>
                    </a:p>
                    <a:p>
                      <a:pPr marL="0" marR="0" lvl="0" indent="0" algn="l" rtl="0">
                        <a:lnSpc>
                          <a:spcPct val="100000"/>
                        </a:lnSpc>
                        <a:spcBef>
                          <a:spcPts val="0"/>
                        </a:spcBef>
                        <a:spcAft>
                          <a:spcPts val="0"/>
                        </a:spcAft>
                        <a:buNone/>
                      </a:pPr>
                      <a:r>
                        <a:rPr lang="en-US" sz="1100"/>
                        <a:t>3 Dining Facilities, 2 Guest House, 5 Lecture Hall, 3 hostels- 444 capacity, 1 seminar hall, 1 Simulation Lab, 9 Smart Class room, 7 Sports Facility, 4 Trainee Room, 39 domain training courses offered, 20 functional courses offered</a:t>
                      </a:r>
                      <a:endParaRPr sz="1100"/>
                    </a:p>
                  </a:txBody>
                  <a:tcPr marL="41150" marR="41150" marT="20575" marB="2057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tcPr>
                </a:tc>
                <a:extLst>
                  <a:ext uri="{0D108BD9-81ED-4DB2-BD59-A6C34878D82A}">
                    <a16:rowId xmlns:a16="http://schemas.microsoft.com/office/drawing/2014/main" val="10002"/>
                  </a:ext>
                </a:extLst>
              </a:tr>
              <a:tr h="252250">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u="none" strike="noStrike" cap="none"/>
                        <a:t>Offered and shared resources</a:t>
                      </a:r>
                      <a:endParaRPr/>
                    </a:p>
                  </a:txBody>
                  <a:tcPr marL="54875" marR="54875" marT="27425" marB="27425" anchor="ctr">
                    <a:lnL w="12700"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lvl="0" indent="0" algn="l" rtl="0">
                        <a:spcBef>
                          <a:spcPts val="0"/>
                        </a:spcBef>
                        <a:spcAft>
                          <a:spcPts val="0"/>
                        </a:spcAft>
                        <a:buClr>
                          <a:schemeClr val="dk1"/>
                        </a:buClr>
                        <a:buFont typeface="Arial"/>
                        <a:buNone/>
                      </a:pPr>
                      <a:r>
                        <a:rPr lang="en-US" sz="1100"/>
                        <a:t>456 Faculty, 4 Auditorium, 2 Board Rooms, 5 Classrooms, 4 Computer Labs, 3 Conference Rooms,</a:t>
                      </a:r>
                      <a:endParaRPr sz="1100"/>
                    </a:p>
                    <a:p>
                      <a:pPr marL="0" lvl="0" indent="0" algn="l" rtl="0">
                        <a:spcBef>
                          <a:spcPts val="0"/>
                        </a:spcBef>
                        <a:spcAft>
                          <a:spcPts val="0"/>
                        </a:spcAft>
                        <a:buClr>
                          <a:schemeClr val="dk1"/>
                        </a:buClr>
                        <a:buFont typeface="Arial"/>
                        <a:buNone/>
                      </a:pPr>
                      <a:r>
                        <a:rPr lang="en-US" sz="1100"/>
                        <a:t>3 Dining Facilities, 2 Guest House, 5 Lecture Hall, 3 hostels- 444 capacity, 1 seminar hall, 1 Simulation Lab, 9 Smart Class room, 7 Sports Facility, 4 Trainee Room, 39 domain training courses offered, 20 functional courses offered</a:t>
                      </a:r>
                      <a:endParaRPr sz="1100"/>
                    </a:p>
                  </a:txBody>
                  <a:tcPr marL="41150" marR="41150" marT="20575" marB="2057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3"/>
                  </a:ext>
                </a:extLst>
              </a:tr>
              <a:tr h="252250">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a:t>Total number of departments</a:t>
                      </a:r>
                      <a:endParaRPr u="none" strike="noStrike" cap="none"/>
                    </a:p>
                  </a:txBody>
                  <a:tcPr marL="54875" marR="54875" marT="27425" marB="27425" anchor="ctr">
                    <a:lnL w="12700"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42</a:t>
                      </a:r>
                      <a:endParaRPr sz="1100" u="none" strike="noStrike" cap="none"/>
                    </a:p>
                  </a:txBody>
                  <a:tcPr marL="41150" marR="41150" marT="20575" marB="2057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4"/>
                  </a:ext>
                </a:extLst>
              </a:tr>
              <a:tr h="252250">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a:t>Total number of Departments where CBPs drafted</a:t>
                      </a:r>
                      <a:endParaRPr/>
                    </a:p>
                  </a:txBody>
                  <a:tcPr marL="54875" marR="54875" marT="27425" marB="27425" anchor="ctr">
                    <a:lnL w="12700"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51 (Departments+Organisations)</a:t>
                      </a:r>
                      <a:endParaRPr sz="1100" u="none" strike="noStrike" cap="none"/>
                    </a:p>
                  </a:txBody>
                  <a:tcPr marL="41150" marR="41150" marT="20575" marB="2057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5"/>
                  </a:ext>
                </a:extLst>
              </a:tr>
              <a:tr h="252250">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a:t>Total number of Departments where CBPs are yet to be drafted</a:t>
                      </a:r>
                      <a:endParaRPr/>
                    </a:p>
                  </a:txBody>
                  <a:tcPr marL="54875" marR="54875" marT="27425" marB="27425" anchor="ctr">
                    <a:lnL w="12700"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23</a:t>
                      </a:r>
                      <a:endParaRPr sz="1100" u="none" strike="noStrike" cap="none"/>
                    </a:p>
                  </a:txBody>
                  <a:tcPr marL="41150" marR="41150" marT="20575" marB="2057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6"/>
                  </a:ext>
                </a:extLst>
              </a:tr>
              <a:tr h="252250">
                <a:tc rowSpan="4">
                  <a:txBody>
                    <a:bodyPr/>
                    <a:lstStyle/>
                    <a:p>
                      <a:pPr marL="0" lvl="0" indent="0" algn="ctr" rtl="0">
                        <a:spcBef>
                          <a:spcPts val="0"/>
                        </a:spcBef>
                        <a:spcAft>
                          <a:spcPts val="0"/>
                        </a:spcAft>
                        <a:buNone/>
                      </a:pPr>
                      <a:r>
                        <a:rPr lang="en-US" sz="1500">
                          <a:solidFill>
                            <a:schemeClr val="dk1"/>
                          </a:solidFill>
                        </a:rPr>
                        <a:t>2</a:t>
                      </a:r>
                      <a:endParaRPr sz="1500">
                        <a:solidFill>
                          <a:schemeClr val="dk1"/>
                        </a:solidFil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rowSpan="4">
                  <a:txBody>
                    <a:bodyPr/>
                    <a:lstStyle/>
                    <a:p>
                      <a:pPr marL="0" lvl="0" indent="0" algn="ctr" rtl="0">
                        <a:spcBef>
                          <a:spcPts val="0"/>
                        </a:spcBef>
                        <a:spcAft>
                          <a:spcPts val="0"/>
                        </a:spcAft>
                        <a:buNone/>
                      </a:pPr>
                      <a:r>
                        <a:rPr lang="en-US" b="1">
                          <a:solidFill>
                            <a:schemeClr val="dk1"/>
                          </a:solidFill>
                        </a:rPr>
                        <a:t>KKK</a:t>
                      </a:r>
                      <a:endParaRPr b="1">
                        <a:solidFill>
                          <a:schemeClr val="dk1"/>
                        </a:solidFil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a:solidFill>
                            <a:srgbClr val="1A1A1A"/>
                          </a:solidFill>
                        </a:rPr>
                        <a:t>Total State Officials including Frontline Workers to be Covered</a:t>
                      </a:r>
                      <a:endParaRPr/>
                    </a:p>
                  </a:txBody>
                  <a:tcPr marL="54875" marR="54875" marT="27425" marB="27425" anchor="ctr">
                    <a:lnL w="12700"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4,00,000</a:t>
                      </a:r>
                      <a:endParaRPr sz="1100" u="none" strike="noStrike" cap="none"/>
                    </a:p>
                  </a:txBody>
                  <a:tcPr marL="41150" marR="41150" marT="20575" marB="2057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7"/>
                  </a:ext>
                </a:extLst>
              </a:tr>
              <a:tr h="423175">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a:solidFill>
                            <a:srgbClr val="1A1A1A"/>
                          </a:solidFill>
                        </a:rPr>
                        <a:t>Master Trainers (MTs) Required (MTs Required: Based on MT capacity of ~100 officials; states may determine numbers as per their implementation plan.)</a:t>
                      </a:r>
                      <a:endParaRPr/>
                    </a:p>
                  </a:txBody>
                  <a:tcPr marL="54875" marR="54875" marT="27425" marB="27425" anchor="ctr">
                    <a:lnL w="12700"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4,000</a:t>
                      </a:r>
                      <a:endParaRPr sz="1100" u="none" strike="noStrike" cap="none"/>
                    </a:p>
                  </a:txBody>
                  <a:tcPr marL="41150" marR="41150" marT="20575" marB="2057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8"/>
                  </a:ext>
                </a:extLst>
              </a:tr>
              <a:tr h="252250">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a:solidFill>
                            <a:srgbClr val="1A1A1A"/>
                          </a:solidFill>
                        </a:rPr>
                        <a:t>Karmayogi Kartavya Karyakram Implementation Plan Prepared? (Yes/No) </a:t>
                      </a:r>
                      <a:endParaRPr>
                        <a:solidFill>
                          <a:srgbClr val="1A1A1A"/>
                        </a:solidFill>
                      </a:endParaRPr>
                    </a:p>
                  </a:txBody>
                  <a:tcPr marL="54875" marR="54875" marT="27425" marB="27425" anchor="ctr">
                    <a:lnL w="12700"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Draft Submitted to Principal Secretary for the state, DTIs and ATIs have prepared for themselves</a:t>
                      </a:r>
                      <a:endParaRPr sz="1100" u="none" strike="noStrike" cap="none"/>
                    </a:p>
                  </a:txBody>
                  <a:tcPr marL="41150" marR="41150" marT="20575" marB="2057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9"/>
                  </a:ext>
                </a:extLst>
              </a:tr>
              <a:tr h="252250">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a:solidFill>
                            <a:srgbClr val="1A1A1A"/>
                          </a:solidFill>
                        </a:rPr>
                        <a:t>Target Timeline for MT &amp; End-Participant Training Completion</a:t>
                      </a:r>
                      <a:endParaRPr b="0" u="none" strike="noStrike" cap="none">
                        <a:solidFill>
                          <a:srgbClr val="1A1A1A"/>
                        </a:solidFill>
                        <a:latin typeface="Arial"/>
                        <a:ea typeface="Arial"/>
                        <a:cs typeface="Arial"/>
                        <a:sym typeface="Arial"/>
                      </a:endParaRPr>
                    </a:p>
                  </a:txBody>
                  <a:tcPr marL="54875" marR="54875" marT="27425" marB="27425" anchor="ctr">
                    <a:lnL w="12700"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31st December, 2027</a:t>
                      </a:r>
                      <a:endParaRPr sz="1100" u="none" strike="noStrike" cap="none"/>
                    </a:p>
                  </a:txBody>
                  <a:tcPr marL="41150" marR="41150" marT="20575" marB="2057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10"/>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92"/>
        <p:cNvGrpSpPr/>
        <p:nvPr/>
      </p:nvGrpSpPr>
      <p:grpSpPr>
        <a:xfrm>
          <a:off x="0" y="0"/>
          <a:ext cx="0" cy="0"/>
          <a:chOff x="0" y="0"/>
          <a:chExt cx="0" cy="0"/>
        </a:xfrm>
      </p:grpSpPr>
      <p:sp>
        <p:nvSpPr>
          <p:cNvPr id="593" name="Google Shape;593;h7fe899fe02202cb_0_0"/>
          <p:cNvSpPr txBox="1"/>
          <p:nvPr/>
        </p:nvSpPr>
        <p:spPr>
          <a:xfrm>
            <a:off x="191460" y="183196"/>
            <a:ext cx="8046600" cy="415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100" b="1" i="0" u="none" strike="noStrike" cap="none">
                <a:solidFill>
                  <a:srgbClr val="1A1A1A"/>
                </a:solidFill>
                <a:latin typeface="Arial"/>
                <a:ea typeface="Arial"/>
                <a:cs typeface="Arial"/>
                <a:sym typeface="Arial"/>
              </a:rPr>
              <a:t>State</a:t>
            </a:r>
            <a:r>
              <a:rPr lang="en-US" sz="2100" b="1">
                <a:solidFill>
                  <a:srgbClr val="1A1A1A"/>
                </a:solidFill>
              </a:rPr>
              <a:t>/UT </a:t>
            </a:r>
            <a:r>
              <a:rPr lang="en-US" sz="2100" b="1" i="0" u="none" strike="noStrike" cap="none">
                <a:solidFill>
                  <a:srgbClr val="1A1A1A"/>
                </a:solidFill>
                <a:latin typeface="Arial"/>
                <a:ea typeface="Arial"/>
                <a:cs typeface="Arial"/>
                <a:sym typeface="Arial"/>
              </a:rPr>
              <a:t>Presentation: </a:t>
            </a:r>
            <a:r>
              <a:rPr lang="en-US" sz="2100" b="1">
                <a:solidFill>
                  <a:srgbClr val="1A1A1A"/>
                </a:solidFill>
              </a:rPr>
              <a:t>Karnataka</a:t>
            </a:r>
            <a:endParaRPr sz="2100"/>
          </a:p>
        </p:txBody>
      </p:sp>
      <p:pic>
        <p:nvPicPr>
          <p:cNvPr id="594" name="Google Shape;594;h7fe899fe02202cb_0_0" descr="A close up of a sign&#10;&#10;Description automatically generated"/>
          <p:cNvPicPr preferRelativeResize="0"/>
          <p:nvPr/>
        </p:nvPicPr>
        <p:blipFill rotWithShape="1">
          <a:blip r:embed="rId3">
            <a:alphaModFix/>
          </a:blip>
          <a:srcRect/>
          <a:stretch/>
        </p:blipFill>
        <p:spPr>
          <a:xfrm>
            <a:off x="10151325" y="160100"/>
            <a:ext cx="1917167" cy="461700"/>
          </a:xfrm>
          <a:prstGeom prst="rect">
            <a:avLst/>
          </a:prstGeom>
          <a:noFill/>
          <a:ln>
            <a:noFill/>
          </a:ln>
        </p:spPr>
      </p:pic>
      <p:graphicFrame>
        <p:nvGraphicFramePr>
          <p:cNvPr id="595" name="Google Shape;595;h7fe899fe02202cb_0_0"/>
          <p:cNvGraphicFramePr/>
          <p:nvPr/>
        </p:nvGraphicFramePr>
        <p:xfrm>
          <a:off x="306844" y="1103160"/>
          <a:ext cx="3000000" cy="3000000"/>
        </p:xfrm>
        <a:graphic>
          <a:graphicData uri="http://schemas.openxmlformats.org/drawingml/2006/table">
            <a:tbl>
              <a:tblPr firstRow="1" bandRow="1">
                <a:noFill/>
                <a:tableStyleId>{4E3B2615-CDC8-43A0-99FF-558C842D0D26}</a:tableStyleId>
              </a:tblPr>
              <a:tblGrid>
                <a:gridCol w="724500">
                  <a:extLst>
                    <a:ext uri="{9D8B030D-6E8A-4147-A177-3AD203B41FA5}">
                      <a16:colId xmlns:a16="http://schemas.microsoft.com/office/drawing/2014/main" val="20000"/>
                    </a:ext>
                  </a:extLst>
                </a:gridCol>
                <a:gridCol w="2056375">
                  <a:extLst>
                    <a:ext uri="{9D8B030D-6E8A-4147-A177-3AD203B41FA5}">
                      <a16:colId xmlns:a16="http://schemas.microsoft.com/office/drawing/2014/main" val="20001"/>
                    </a:ext>
                  </a:extLst>
                </a:gridCol>
                <a:gridCol w="4272925">
                  <a:extLst>
                    <a:ext uri="{9D8B030D-6E8A-4147-A177-3AD203B41FA5}">
                      <a16:colId xmlns:a16="http://schemas.microsoft.com/office/drawing/2014/main" val="20002"/>
                    </a:ext>
                  </a:extLst>
                </a:gridCol>
                <a:gridCol w="4426325">
                  <a:extLst>
                    <a:ext uri="{9D8B030D-6E8A-4147-A177-3AD203B41FA5}">
                      <a16:colId xmlns:a16="http://schemas.microsoft.com/office/drawing/2014/main" val="20003"/>
                    </a:ext>
                  </a:extLst>
                </a:gridCol>
              </a:tblGrid>
              <a:tr h="257875">
                <a:tc>
                  <a:txBody>
                    <a:bodyPr/>
                    <a:lstStyle/>
                    <a:p>
                      <a:pPr marL="0" marR="0" lvl="0" indent="0" algn="ctr" rtl="0">
                        <a:lnSpc>
                          <a:spcPct val="100000"/>
                        </a:lnSpc>
                        <a:spcBef>
                          <a:spcPts val="0"/>
                        </a:spcBef>
                        <a:spcAft>
                          <a:spcPts val="0"/>
                        </a:spcAft>
                        <a:buNone/>
                      </a:pPr>
                      <a:r>
                        <a:rPr lang="en-US" sz="1500" b="1" u="none" strike="noStrike" cap="none">
                          <a:solidFill>
                            <a:srgbClr val="FFFFFF"/>
                          </a:solidFill>
                          <a:latin typeface="Arial"/>
                          <a:ea typeface="Arial"/>
                          <a:cs typeface="Arial"/>
                          <a:sym typeface="Arial"/>
                        </a:rPr>
                        <a:t>S. No.</a:t>
                      </a:r>
                      <a:endParaRPr sz="1500"/>
                    </a:p>
                  </a:txBody>
                  <a:tcPr marL="54875" marR="54875" marT="27425" marB="27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1C4586"/>
                    </a:solidFill>
                  </a:tcPr>
                </a:tc>
                <a:tc>
                  <a:txBody>
                    <a:bodyPr/>
                    <a:lstStyle/>
                    <a:p>
                      <a:pPr marL="0" marR="0" lvl="0" indent="0" algn="ctr" rtl="0">
                        <a:lnSpc>
                          <a:spcPct val="100000"/>
                        </a:lnSpc>
                        <a:spcBef>
                          <a:spcPts val="0"/>
                        </a:spcBef>
                        <a:spcAft>
                          <a:spcPts val="0"/>
                        </a:spcAft>
                        <a:buNone/>
                      </a:pPr>
                      <a:r>
                        <a:rPr lang="en-US" sz="1500" u="none" strike="noStrike" cap="none"/>
                        <a:t>Area</a:t>
                      </a:r>
                      <a:endParaRPr sz="1500"/>
                    </a:p>
                  </a:txBody>
                  <a:tcPr marL="54875" marR="54875" marT="27425" marB="27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1C4586"/>
                    </a:solidFill>
                  </a:tcPr>
                </a:tc>
                <a:tc>
                  <a:txBody>
                    <a:bodyPr/>
                    <a:lstStyle/>
                    <a:p>
                      <a:pPr marL="0" marR="0" lvl="0" indent="0" algn="ctr" rtl="0">
                        <a:lnSpc>
                          <a:spcPct val="100000"/>
                        </a:lnSpc>
                        <a:spcBef>
                          <a:spcPts val="0"/>
                        </a:spcBef>
                        <a:spcAft>
                          <a:spcPts val="0"/>
                        </a:spcAft>
                        <a:buNone/>
                      </a:pPr>
                      <a:r>
                        <a:rPr lang="en-US" sz="1500" b="1" u="none" strike="noStrike" cap="none">
                          <a:solidFill>
                            <a:srgbClr val="FFFFFF"/>
                          </a:solidFill>
                          <a:latin typeface="Arial"/>
                          <a:ea typeface="Arial"/>
                          <a:cs typeface="Arial"/>
                          <a:sym typeface="Arial"/>
                        </a:rPr>
                        <a:t>Action Items</a:t>
                      </a:r>
                      <a:endParaRPr sz="1500"/>
                    </a:p>
                  </a:txBody>
                  <a:tcPr marL="54875" marR="54875" marT="27425" marB="27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1C4586"/>
                    </a:solidFill>
                  </a:tcPr>
                </a:tc>
                <a:tc>
                  <a:txBody>
                    <a:bodyPr/>
                    <a:lstStyle/>
                    <a:p>
                      <a:pPr marL="0" marR="0" lvl="0" indent="0" algn="ctr" rtl="0">
                        <a:lnSpc>
                          <a:spcPct val="100000"/>
                        </a:lnSpc>
                        <a:spcBef>
                          <a:spcPts val="0"/>
                        </a:spcBef>
                        <a:spcAft>
                          <a:spcPts val="0"/>
                        </a:spcAft>
                        <a:buNone/>
                      </a:pPr>
                      <a:r>
                        <a:rPr lang="en-US" sz="1500">
                          <a:solidFill>
                            <a:srgbClr val="FFFFFF"/>
                          </a:solidFill>
                        </a:rPr>
                        <a:t>Status/Remark</a:t>
                      </a:r>
                      <a:endParaRPr sz="1500"/>
                    </a:p>
                  </a:txBody>
                  <a:tcPr marL="54875" marR="54875" marT="27425" marB="27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solidFill>
                      <a:prstDash val="solid"/>
                      <a:round/>
                      <a:headEnd type="none" w="sm" len="sm"/>
                      <a:tailEnd type="none" w="sm" len="sm"/>
                    </a:lnB>
                    <a:solidFill>
                      <a:srgbClr val="1C4586"/>
                    </a:solidFill>
                  </a:tcPr>
                </a:tc>
                <a:extLst>
                  <a:ext uri="{0D108BD9-81ED-4DB2-BD59-A6C34878D82A}">
                    <a16:rowId xmlns:a16="http://schemas.microsoft.com/office/drawing/2014/main" val="10000"/>
                  </a:ext>
                </a:extLst>
              </a:tr>
              <a:tr h="252250">
                <a:tc rowSpan="6">
                  <a:txBody>
                    <a:bodyPr/>
                    <a:lstStyle/>
                    <a:p>
                      <a:pPr marL="0" lvl="0" indent="0" algn="ctr" rtl="0">
                        <a:spcBef>
                          <a:spcPts val="0"/>
                        </a:spcBef>
                        <a:spcAft>
                          <a:spcPts val="0"/>
                        </a:spcAft>
                        <a:buNone/>
                      </a:pPr>
                      <a:r>
                        <a:rPr lang="en-US" sz="1500">
                          <a:solidFill>
                            <a:schemeClr val="dk1"/>
                          </a:solidFill>
                        </a:rPr>
                        <a:t>3</a:t>
                      </a:r>
                      <a:endParaRPr sz="1500">
                        <a:solidFill>
                          <a:schemeClr val="dk1"/>
                        </a:solidFil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rowSpan="6">
                  <a:txBody>
                    <a:bodyPr/>
                    <a:lstStyle/>
                    <a:p>
                      <a:pPr marL="0" lvl="0" indent="0" algn="ctr" rtl="0">
                        <a:spcBef>
                          <a:spcPts val="0"/>
                        </a:spcBef>
                        <a:spcAft>
                          <a:spcPts val="0"/>
                        </a:spcAft>
                        <a:buNone/>
                      </a:pPr>
                      <a:r>
                        <a:rPr lang="en-US" b="1">
                          <a:solidFill>
                            <a:schemeClr val="dk1"/>
                          </a:solidFill>
                        </a:rPr>
                        <a:t>iGOT</a:t>
                      </a:r>
                      <a:endParaRPr b="1">
                        <a:solidFill>
                          <a:schemeClr val="dk1"/>
                        </a:solidFil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lvl="0" indent="0" algn="l" rtl="0">
                        <a:spcBef>
                          <a:spcPts val="0"/>
                        </a:spcBef>
                        <a:spcAft>
                          <a:spcPts val="0"/>
                        </a:spcAft>
                        <a:buSzPts val="1100"/>
                        <a:buNone/>
                      </a:pPr>
                      <a:r>
                        <a:rPr lang="en-US"/>
                        <a:t>Total Number of State Employees and iGOT onboarding status</a:t>
                      </a:r>
                      <a:endParaRPr/>
                    </a:p>
                  </a:txBody>
                  <a:tcPr marL="54875" marR="54875" marT="27425" marB="27425" anchor="ctr">
                    <a:lnL w="12700"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4,64,019</a:t>
                      </a:r>
                      <a:endParaRPr sz="1100" u="none" strike="noStrike" cap="none"/>
                    </a:p>
                  </a:txBody>
                  <a:tcPr marL="41150" marR="41150" marT="20575" marB="2057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1"/>
                  </a:ext>
                </a:extLst>
              </a:tr>
              <a:tr h="252250">
                <a:tc vMerge="1">
                  <a:txBody>
                    <a:bodyPr/>
                    <a:lstStyle/>
                    <a:p>
                      <a:endParaRPr lang="en-US"/>
                    </a:p>
                  </a:txBody>
                  <a:tcPr/>
                </a:tc>
                <a:tc vMerge="1">
                  <a:txBody>
                    <a:bodyPr/>
                    <a:lstStyle/>
                    <a:p>
                      <a:endParaRPr lang="en-US"/>
                    </a:p>
                  </a:txBody>
                  <a:tcPr/>
                </a:tc>
                <a:tc>
                  <a:txBody>
                    <a:bodyPr/>
                    <a:lstStyle/>
                    <a:p>
                      <a:pPr marL="0" lvl="0" indent="0" algn="l" rtl="0">
                        <a:spcBef>
                          <a:spcPts val="0"/>
                        </a:spcBef>
                        <a:spcAft>
                          <a:spcPts val="0"/>
                        </a:spcAft>
                        <a:buNone/>
                      </a:pPr>
                      <a:r>
                        <a:rPr lang="en-US"/>
                        <a:t>Frontline official onboarding status on iGOT</a:t>
                      </a:r>
                      <a:endParaRPr/>
                    </a:p>
                  </a:txBody>
                  <a:tcPr marL="54875" marR="54875" marT="27425" marB="27425" anchor="ctr">
                    <a:lnL w="12700"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ASHA Workers, Police Constables, etc. are not fully onboarded because they are not listed in HRMS of the state. Meeting held with KB regarding HRMS re-integration to ensure data correction, and creation of MDO Leaders for onboarding frontline workers</a:t>
                      </a:r>
                      <a:endParaRPr sz="1100" u="none" strike="noStrike" cap="none"/>
                    </a:p>
                  </a:txBody>
                  <a:tcPr marL="41150" marR="41150" marT="20575" marB="2057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423175">
                <a:tc vMerge="1">
                  <a:txBody>
                    <a:bodyPr/>
                    <a:lstStyle/>
                    <a:p>
                      <a:endParaRPr lang="en-US"/>
                    </a:p>
                  </a:txBody>
                  <a:tcPr/>
                </a:tc>
                <a:tc vMerge="1">
                  <a:txBody>
                    <a:bodyPr/>
                    <a:lstStyle/>
                    <a:p>
                      <a:endParaRPr lang="en-US"/>
                    </a:p>
                  </a:txBody>
                  <a:tcPr/>
                </a:tc>
                <a:tc>
                  <a:txBody>
                    <a:bodyPr/>
                    <a:lstStyle/>
                    <a:p>
                      <a:pPr marL="0" lvl="0" indent="0" algn="l" rtl="0">
                        <a:spcBef>
                          <a:spcPts val="0"/>
                        </a:spcBef>
                        <a:spcAft>
                          <a:spcPts val="0"/>
                        </a:spcAft>
                        <a:buNone/>
                      </a:pPr>
                      <a:r>
                        <a:rPr lang="en-US"/>
                        <a:t>Employees completing at least 1, 2 and 3 courses during FY 2026–27 </a:t>
                      </a:r>
                      <a:endParaRPr/>
                    </a:p>
                    <a:p>
                      <a:pPr marL="0" marR="0" lvl="0" indent="0" algn="l" rtl="0">
                        <a:lnSpc>
                          <a:spcPct val="100000"/>
                        </a:lnSpc>
                        <a:spcBef>
                          <a:spcPts val="0"/>
                        </a:spcBef>
                        <a:spcAft>
                          <a:spcPts val="0"/>
                        </a:spcAft>
                        <a:buNone/>
                      </a:pPr>
                      <a:endParaRPr/>
                    </a:p>
                  </a:txBody>
                  <a:tcPr marL="54875" marR="54875" marT="27425" marB="27425" anchor="ctr">
                    <a:lnL w="12700"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lvl="0" indent="0" algn="l" rtl="0">
                        <a:spcBef>
                          <a:spcPts val="0"/>
                        </a:spcBef>
                        <a:spcAft>
                          <a:spcPts val="0"/>
                        </a:spcAft>
                        <a:buClr>
                          <a:schemeClr val="dk1"/>
                        </a:buClr>
                        <a:buSzPts val="1100"/>
                        <a:buFont typeface="Arial"/>
                        <a:buNone/>
                      </a:pPr>
                      <a:r>
                        <a:rPr lang="en-US" sz="1000" b="1"/>
                        <a:t>Total Data-</a:t>
                      </a:r>
                      <a:br>
                        <a:rPr lang="en-US" sz="1000"/>
                      </a:br>
                      <a:endParaRPr sz="1000" b="1"/>
                    </a:p>
                    <a:p>
                      <a:pPr marL="0" marR="0" lvl="0" indent="0" algn="l" rtl="0">
                        <a:lnSpc>
                          <a:spcPct val="100000"/>
                        </a:lnSpc>
                        <a:spcBef>
                          <a:spcPts val="0"/>
                        </a:spcBef>
                        <a:spcAft>
                          <a:spcPts val="0"/>
                        </a:spcAft>
                        <a:buNone/>
                      </a:pPr>
                      <a:r>
                        <a:rPr lang="en-US" sz="1100"/>
                        <a:t>More than 1- 1,02,456</a:t>
                      </a:r>
                      <a:br>
                        <a:rPr lang="en-US" sz="1100"/>
                      </a:br>
                      <a:r>
                        <a:rPr lang="en-US" sz="1100"/>
                        <a:t>More than 3- 84,793</a:t>
                      </a:r>
                      <a:br>
                        <a:rPr lang="en-US" sz="1100"/>
                      </a:br>
                      <a:r>
                        <a:rPr lang="en-US" sz="1100"/>
                        <a:t>More than 5- 56,665</a:t>
                      </a:r>
                      <a:br>
                        <a:rPr lang="en-US" sz="1100"/>
                      </a:br>
                      <a:endParaRPr sz="1100" b="1" u="none" strike="noStrike" cap="none"/>
                    </a:p>
                  </a:txBody>
                  <a:tcPr marL="41150" marR="41150" marT="20575" marB="2057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3"/>
                  </a:ext>
                </a:extLst>
              </a:tr>
              <a:tr h="423175">
                <a:tc vMerge="1">
                  <a:txBody>
                    <a:bodyPr/>
                    <a:lstStyle/>
                    <a:p>
                      <a:endParaRPr lang="en-US"/>
                    </a:p>
                  </a:txBody>
                  <a:tcPr/>
                </a:tc>
                <a:tc vMerge="1">
                  <a:txBody>
                    <a:bodyPr/>
                    <a:lstStyle/>
                    <a:p>
                      <a:endParaRPr lang="en-US"/>
                    </a:p>
                  </a:txBody>
                  <a:tcPr/>
                </a:tc>
                <a:tc>
                  <a:txBody>
                    <a:bodyPr/>
                    <a:lstStyle/>
                    <a:p>
                      <a:pPr marL="0" lvl="0" indent="0" algn="l" rtl="0">
                        <a:spcBef>
                          <a:spcPts val="0"/>
                        </a:spcBef>
                        <a:spcAft>
                          <a:spcPts val="0"/>
                        </a:spcAft>
                        <a:buNone/>
                      </a:pPr>
                      <a:r>
                        <a:rPr lang="en-US"/>
                        <a:t>Total Enrolments and Completion during FY 2026-27</a:t>
                      </a:r>
                      <a:endParaRPr/>
                    </a:p>
                    <a:p>
                      <a:pPr marL="0" marR="0" lvl="0" indent="0" algn="l" rtl="0">
                        <a:lnSpc>
                          <a:spcPct val="100000"/>
                        </a:lnSpc>
                        <a:spcBef>
                          <a:spcPts val="0"/>
                        </a:spcBef>
                        <a:spcAft>
                          <a:spcPts val="0"/>
                        </a:spcAft>
                        <a:buNone/>
                      </a:pPr>
                      <a:endParaRPr/>
                    </a:p>
                  </a:txBody>
                  <a:tcPr marL="54875" marR="54875" marT="27425" marB="27425" anchor="ctr">
                    <a:lnL w="12700"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br>
                        <a:rPr lang="en-US" sz="1100"/>
                      </a:br>
                      <a:r>
                        <a:rPr lang="en-US" sz="1100"/>
                        <a:t>Enrolments in FY 26-27- 13,91,544</a:t>
                      </a:r>
                      <a:endParaRPr sz="1100"/>
                    </a:p>
                    <a:p>
                      <a:pPr marL="0" marR="0" lvl="0" indent="0" algn="l" rtl="0">
                        <a:lnSpc>
                          <a:spcPct val="100000"/>
                        </a:lnSpc>
                        <a:spcBef>
                          <a:spcPts val="0"/>
                        </a:spcBef>
                        <a:spcAft>
                          <a:spcPts val="0"/>
                        </a:spcAft>
                        <a:buNone/>
                      </a:pPr>
                      <a:r>
                        <a:rPr lang="en-US" sz="1100"/>
                        <a:t>Completion in FY 26-27- 3,91,914</a:t>
                      </a:r>
                      <a:endParaRPr sz="1100" u="none" strike="noStrike" cap="none"/>
                    </a:p>
                  </a:txBody>
                  <a:tcPr marL="41150" marR="41150" marT="20575" marB="2057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4"/>
                  </a:ext>
                </a:extLst>
              </a:tr>
              <a:tr h="323450">
                <a:tc vMerge="1">
                  <a:txBody>
                    <a:bodyPr/>
                    <a:lstStyle/>
                    <a:p>
                      <a:endParaRPr lang="en-US"/>
                    </a:p>
                  </a:txBody>
                  <a:tcPr/>
                </a:tc>
                <a:tc vMerge="1">
                  <a:txBody>
                    <a:bodyPr/>
                    <a:lstStyle/>
                    <a:p>
                      <a:endParaRPr lang="en-US"/>
                    </a:p>
                  </a:txBody>
                  <a:tcPr/>
                </a:tc>
                <a:tc>
                  <a:txBody>
                    <a:bodyPr/>
                    <a:lstStyle/>
                    <a:p>
                      <a:pPr marL="0" lvl="0" indent="0" algn="l" rtl="0">
                        <a:spcBef>
                          <a:spcPts val="0"/>
                        </a:spcBef>
                        <a:spcAft>
                          <a:spcPts val="0"/>
                        </a:spcAft>
                        <a:buNone/>
                      </a:pPr>
                      <a:r>
                        <a:rPr lang="en-US"/>
                        <a:t>Courses uploaded and contributed by the State</a:t>
                      </a:r>
                      <a:endParaRPr/>
                    </a:p>
                  </a:txBody>
                  <a:tcPr marL="54875" marR="54875" marT="27425" marB="27425" anchor="ctr">
                    <a:lnL w="12700"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25 (Approx)</a:t>
                      </a:r>
                      <a:endParaRPr sz="1100" u="none" strike="noStrike" cap="none"/>
                    </a:p>
                  </a:txBody>
                  <a:tcPr marL="41150" marR="41150" marT="20575" marB="2057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5"/>
                  </a:ext>
                </a:extLst>
              </a:tr>
              <a:tr h="252250">
                <a:tc vMerge="1">
                  <a:txBody>
                    <a:bodyPr/>
                    <a:lstStyle/>
                    <a:p>
                      <a:endParaRPr lang="en-US"/>
                    </a:p>
                  </a:txBody>
                  <a:tcPr/>
                </a:tc>
                <a:tc vMerge="1">
                  <a:txBody>
                    <a:bodyPr/>
                    <a:lstStyle/>
                    <a:p>
                      <a:endParaRPr lang="en-US"/>
                    </a:p>
                  </a:txBody>
                  <a:tcPr/>
                </a:tc>
                <a:tc>
                  <a:txBody>
                    <a:bodyPr/>
                    <a:lstStyle/>
                    <a:p>
                      <a:pPr marL="0" lvl="0" indent="0" algn="l" rtl="0">
                        <a:spcBef>
                          <a:spcPts val="0"/>
                        </a:spcBef>
                        <a:spcAft>
                          <a:spcPts val="0"/>
                        </a:spcAft>
                        <a:buNone/>
                      </a:pPr>
                      <a:r>
                        <a:rPr lang="en-US"/>
                        <a:t>Future Plans on above Indicators</a:t>
                      </a:r>
                      <a:endParaRPr u="none" strike="noStrike" cap="none"/>
                    </a:p>
                  </a:txBody>
                  <a:tcPr marL="54875" marR="54875" marT="27425" marB="27425" anchor="ctr">
                    <a:lnL w="12700"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457200" marR="0" lvl="0" indent="-298450" algn="l" rtl="0">
                        <a:lnSpc>
                          <a:spcPct val="100000"/>
                        </a:lnSpc>
                        <a:spcBef>
                          <a:spcPts val="0"/>
                        </a:spcBef>
                        <a:spcAft>
                          <a:spcPts val="0"/>
                        </a:spcAft>
                        <a:buSzPts val="1100"/>
                        <a:buAutoNum type="arabicPeriod"/>
                      </a:pPr>
                      <a:r>
                        <a:rPr lang="en-US" sz="1100"/>
                        <a:t>Onboard everyone on iGOT</a:t>
                      </a:r>
                      <a:endParaRPr sz="1100"/>
                    </a:p>
                    <a:p>
                      <a:pPr marL="457200" marR="0" lvl="0" indent="-298450" algn="l" rtl="0">
                        <a:lnSpc>
                          <a:spcPct val="100000"/>
                        </a:lnSpc>
                        <a:spcBef>
                          <a:spcPts val="0"/>
                        </a:spcBef>
                        <a:spcAft>
                          <a:spcPts val="0"/>
                        </a:spcAft>
                        <a:buSzPts val="1100"/>
                        <a:buAutoNum type="arabicPeriod"/>
                      </a:pPr>
                      <a:r>
                        <a:rPr lang="en-US" sz="1100"/>
                        <a:t>Train 4000 MTs and 4,00,000 Officials</a:t>
                      </a:r>
                      <a:endParaRPr sz="1100"/>
                    </a:p>
                    <a:p>
                      <a:pPr marL="457200" marR="0" lvl="0" indent="-298450" algn="l" rtl="0">
                        <a:lnSpc>
                          <a:spcPct val="100000"/>
                        </a:lnSpc>
                        <a:spcBef>
                          <a:spcPts val="0"/>
                        </a:spcBef>
                        <a:spcAft>
                          <a:spcPts val="0"/>
                        </a:spcAft>
                        <a:buSzPts val="1100"/>
                        <a:buAutoNum type="arabicPeriod"/>
                      </a:pPr>
                      <a:r>
                        <a:rPr lang="en-US" sz="1100"/>
                        <a:t>Ensure Completion of profile of TIs in UNNATI</a:t>
                      </a:r>
                      <a:endParaRPr sz="1100"/>
                    </a:p>
                    <a:p>
                      <a:pPr marL="457200" marR="0" lvl="0" indent="-298450" algn="l" rtl="0">
                        <a:lnSpc>
                          <a:spcPct val="100000"/>
                        </a:lnSpc>
                        <a:spcBef>
                          <a:spcPts val="0"/>
                        </a:spcBef>
                        <a:spcAft>
                          <a:spcPts val="0"/>
                        </a:spcAft>
                        <a:buSzPts val="1100"/>
                        <a:buAutoNum type="arabicPeriod"/>
                      </a:pPr>
                      <a:r>
                        <a:rPr lang="en-US" sz="1100"/>
                        <a:t>Make CBPs of all the departments and Organisations under them.</a:t>
                      </a:r>
                      <a:endParaRPr sz="1100"/>
                    </a:p>
                    <a:p>
                      <a:pPr marL="457200" marR="0" lvl="0" indent="-298450" algn="l" rtl="0">
                        <a:lnSpc>
                          <a:spcPct val="100000"/>
                        </a:lnSpc>
                        <a:spcBef>
                          <a:spcPts val="0"/>
                        </a:spcBef>
                        <a:spcAft>
                          <a:spcPts val="0"/>
                        </a:spcAft>
                        <a:buSzPts val="1100"/>
                        <a:buAutoNum type="arabicPeriod"/>
                      </a:pPr>
                      <a:r>
                        <a:rPr lang="en-US" sz="1100"/>
                        <a:t>Generate more courses for iGOT, specifically in Kannada Language</a:t>
                      </a:r>
                      <a:endParaRPr sz="1100"/>
                    </a:p>
                  </a:txBody>
                  <a:tcPr marL="41150" marR="41150" marT="20575" marB="2057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00"/>
        <p:cNvGrpSpPr/>
        <p:nvPr/>
      </p:nvGrpSpPr>
      <p:grpSpPr>
        <a:xfrm>
          <a:off x="0" y="0"/>
          <a:ext cx="0" cy="0"/>
          <a:chOff x="0" y="0"/>
          <a:chExt cx="0" cy="0"/>
        </a:xfrm>
      </p:grpSpPr>
      <p:sp>
        <p:nvSpPr>
          <p:cNvPr id="601" name="Google Shape;601;g3f76780d05a_0_0"/>
          <p:cNvSpPr txBox="1"/>
          <p:nvPr/>
        </p:nvSpPr>
        <p:spPr>
          <a:xfrm>
            <a:off x="471735" y="528596"/>
            <a:ext cx="8046600" cy="415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100" b="1" i="0" u="none" strike="noStrike" cap="none">
                <a:solidFill>
                  <a:srgbClr val="1A1A1A"/>
                </a:solidFill>
                <a:latin typeface="Arial"/>
                <a:ea typeface="Arial"/>
                <a:cs typeface="Arial"/>
                <a:sym typeface="Arial"/>
              </a:rPr>
              <a:t>State/UT Presentation: </a:t>
            </a:r>
            <a:r>
              <a:rPr lang="en-US" sz="2100" b="1">
                <a:solidFill>
                  <a:srgbClr val="1A1A1A"/>
                </a:solidFill>
              </a:rPr>
              <a:t>Telangana</a:t>
            </a:r>
            <a:endParaRPr sz="2100"/>
          </a:p>
        </p:txBody>
      </p:sp>
      <p:pic>
        <p:nvPicPr>
          <p:cNvPr id="602" name="Google Shape;602;g3f76780d05a_0_0" descr="A close up of a sign&#10;&#10;Description automatically generated"/>
          <p:cNvPicPr preferRelativeResize="0"/>
          <p:nvPr/>
        </p:nvPicPr>
        <p:blipFill rotWithShape="1">
          <a:blip r:embed="rId3">
            <a:alphaModFix/>
          </a:blip>
          <a:srcRect/>
          <a:stretch/>
        </p:blipFill>
        <p:spPr>
          <a:xfrm>
            <a:off x="10151325" y="160100"/>
            <a:ext cx="1917167" cy="461700"/>
          </a:xfrm>
          <a:prstGeom prst="rect">
            <a:avLst/>
          </a:prstGeom>
          <a:noFill/>
          <a:ln>
            <a:noFill/>
          </a:ln>
        </p:spPr>
      </p:pic>
      <p:graphicFrame>
        <p:nvGraphicFramePr>
          <p:cNvPr id="603" name="Google Shape;603;g3f76780d05a_0_0"/>
          <p:cNvGraphicFramePr/>
          <p:nvPr/>
        </p:nvGraphicFramePr>
        <p:xfrm>
          <a:off x="363369" y="1068722"/>
          <a:ext cx="3000000" cy="3000000"/>
        </p:xfrm>
        <a:graphic>
          <a:graphicData uri="http://schemas.openxmlformats.org/drawingml/2006/table">
            <a:tbl>
              <a:tblPr firstRow="1" bandRow="1">
                <a:noFill/>
                <a:tableStyleId>{4E3B2615-CDC8-43A0-99FF-558C842D0D26}</a:tableStyleId>
              </a:tblPr>
              <a:tblGrid>
                <a:gridCol w="723575">
                  <a:extLst>
                    <a:ext uri="{9D8B030D-6E8A-4147-A177-3AD203B41FA5}">
                      <a16:colId xmlns:a16="http://schemas.microsoft.com/office/drawing/2014/main" val="20000"/>
                    </a:ext>
                  </a:extLst>
                </a:gridCol>
                <a:gridCol w="2337550">
                  <a:extLst>
                    <a:ext uri="{9D8B030D-6E8A-4147-A177-3AD203B41FA5}">
                      <a16:colId xmlns:a16="http://schemas.microsoft.com/office/drawing/2014/main" val="20001"/>
                    </a:ext>
                  </a:extLst>
                </a:gridCol>
                <a:gridCol w="6331525">
                  <a:extLst>
                    <a:ext uri="{9D8B030D-6E8A-4147-A177-3AD203B41FA5}">
                      <a16:colId xmlns:a16="http://schemas.microsoft.com/office/drawing/2014/main" val="20002"/>
                    </a:ext>
                  </a:extLst>
                </a:gridCol>
                <a:gridCol w="2072625">
                  <a:extLst>
                    <a:ext uri="{9D8B030D-6E8A-4147-A177-3AD203B41FA5}">
                      <a16:colId xmlns:a16="http://schemas.microsoft.com/office/drawing/2014/main" val="20003"/>
                    </a:ext>
                  </a:extLst>
                </a:gridCol>
              </a:tblGrid>
              <a:tr h="219075">
                <a:tc>
                  <a:txBody>
                    <a:bodyPr/>
                    <a:lstStyle/>
                    <a:p>
                      <a:pPr marL="0" marR="0" lvl="0" indent="0" algn="ctr" rtl="0">
                        <a:lnSpc>
                          <a:spcPct val="100000"/>
                        </a:lnSpc>
                        <a:spcBef>
                          <a:spcPts val="0"/>
                        </a:spcBef>
                        <a:spcAft>
                          <a:spcPts val="0"/>
                        </a:spcAft>
                        <a:buNone/>
                      </a:pPr>
                      <a:r>
                        <a:rPr lang="en-US" sz="1200" b="1" u="none" strike="noStrike" cap="none">
                          <a:solidFill>
                            <a:srgbClr val="FFFFFF"/>
                          </a:solidFill>
                          <a:latin typeface="Arial"/>
                          <a:ea typeface="Arial"/>
                          <a:cs typeface="Arial"/>
                          <a:sym typeface="Arial"/>
                        </a:rPr>
                        <a:t>S. No.</a:t>
                      </a:r>
                      <a:endParaRPr sz="1200"/>
                    </a:p>
                  </a:txBody>
                  <a:tcPr marL="54875" marR="54875" marT="27425" marB="27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1C4586"/>
                    </a:solidFill>
                  </a:tcPr>
                </a:tc>
                <a:tc>
                  <a:txBody>
                    <a:bodyPr/>
                    <a:lstStyle/>
                    <a:p>
                      <a:pPr marL="0" marR="0" lvl="0" indent="0" algn="ctr" rtl="0">
                        <a:lnSpc>
                          <a:spcPct val="100000"/>
                        </a:lnSpc>
                        <a:spcBef>
                          <a:spcPts val="0"/>
                        </a:spcBef>
                        <a:spcAft>
                          <a:spcPts val="0"/>
                        </a:spcAft>
                        <a:buNone/>
                      </a:pPr>
                      <a:r>
                        <a:rPr lang="en-US" sz="1200" u="none" strike="noStrike" cap="none"/>
                        <a:t>Area</a:t>
                      </a:r>
                      <a:endParaRPr sz="1200"/>
                    </a:p>
                  </a:txBody>
                  <a:tcPr marL="54875" marR="54875" marT="27425" marB="27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1C4586"/>
                    </a:solidFill>
                  </a:tcPr>
                </a:tc>
                <a:tc>
                  <a:txBody>
                    <a:bodyPr/>
                    <a:lstStyle/>
                    <a:p>
                      <a:pPr marL="0" marR="0" lvl="0" indent="0" algn="ctr" rtl="0">
                        <a:lnSpc>
                          <a:spcPct val="100000"/>
                        </a:lnSpc>
                        <a:spcBef>
                          <a:spcPts val="0"/>
                        </a:spcBef>
                        <a:spcAft>
                          <a:spcPts val="0"/>
                        </a:spcAft>
                        <a:buNone/>
                      </a:pPr>
                      <a:r>
                        <a:rPr lang="en-US" sz="1200" b="1" u="none" strike="noStrike" cap="none">
                          <a:solidFill>
                            <a:srgbClr val="FFFFFF"/>
                          </a:solidFill>
                          <a:latin typeface="Arial"/>
                          <a:ea typeface="Arial"/>
                          <a:cs typeface="Arial"/>
                          <a:sym typeface="Arial"/>
                        </a:rPr>
                        <a:t>Action Items</a:t>
                      </a:r>
                      <a:endParaRPr sz="1200"/>
                    </a:p>
                  </a:txBody>
                  <a:tcPr marL="54875" marR="54875" marT="27425" marB="27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1C4586"/>
                    </a:solidFill>
                  </a:tcPr>
                </a:tc>
                <a:tc>
                  <a:txBody>
                    <a:bodyPr/>
                    <a:lstStyle/>
                    <a:p>
                      <a:pPr marL="0" marR="0" lvl="0" indent="0" algn="ctr" rtl="0">
                        <a:lnSpc>
                          <a:spcPct val="100000"/>
                        </a:lnSpc>
                        <a:spcBef>
                          <a:spcPts val="0"/>
                        </a:spcBef>
                        <a:spcAft>
                          <a:spcPts val="0"/>
                        </a:spcAft>
                        <a:buNone/>
                      </a:pPr>
                      <a:r>
                        <a:rPr lang="en-US" sz="1200">
                          <a:solidFill>
                            <a:srgbClr val="FFFFFF"/>
                          </a:solidFill>
                        </a:rPr>
                        <a:t>Status/Remark</a:t>
                      </a:r>
                      <a:endParaRPr sz="1200"/>
                    </a:p>
                  </a:txBody>
                  <a:tcPr marL="54875" marR="54875" marT="27425" marB="27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1C4586"/>
                    </a:solidFill>
                  </a:tcPr>
                </a:tc>
                <a:extLst>
                  <a:ext uri="{0D108BD9-81ED-4DB2-BD59-A6C34878D82A}">
                    <a16:rowId xmlns:a16="http://schemas.microsoft.com/office/drawing/2014/main" val="10000"/>
                  </a:ext>
                </a:extLst>
              </a:tr>
              <a:tr h="205025">
                <a:tc rowSpan="6">
                  <a:txBody>
                    <a:bodyPr/>
                    <a:lstStyle/>
                    <a:p>
                      <a:pPr marL="0" lvl="0" indent="0" algn="ctr" rtl="0">
                        <a:spcBef>
                          <a:spcPts val="0"/>
                        </a:spcBef>
                        <a:spcAft>
                          <a:spcPts val="0"/>
                        </a:spcAft>
                        <a:buNone/>
                      </a:pPr>
                      <a:r>
                        <a:rPr lang="en-US" sz="1200">
                          <a:solidFill>
                            <a:schemeClr val="dk1"/>
                          </a:solidFill>
                        </a:rPr>
                        <a:t>1</a:t>
                      </a:r>
                      <a:endParaRPr sz="1200">
                        <a:solidFill>
                          <a:schemeClr val="dk1"/>
                        </a:solidFil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rowSpan="6">
                  <a:txBody>
                    <a:bodyPr/>
                    <a:lstStyle/>
                    <a:p>
                      <a:pPr marL="0" lvl="0" indent="0" algn="ctr" rtl="0">
                        <a:spcBef>
                          <a:spcPts val="0"/>
                        </a:spcBef>
                        <a:spcAft>
                          <a:spcPts val="0"/>
                        </a:spcAft>
                        <a:buNone/>
                      </a:pPr>
                      <a:r>
                        <a:rPr lang="en-US" sz="1100" b="1">
                          <a:solidFill>
                            <a:schemeClr val="dk1"/>
                          </a:solidFill>
                        </a:rPr>
                        <a:t>UNNATI</a:t>
                      </a:r>
                      <a:endParaRPr sz="1100" b="1">
                        <a:solidFill>
                          <a:schemeClr val="dk1"/>
                        </a:solidFil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b="0" u="none" strike="noStrike" cap="none">
                          <a:solidFill>
                            <a:srgbClr val="1A1A1A"/>
                          </a:solidFill>
                          <a:latin typeface="Arial"/>
                          <a:ea typeface="Arial"/>
                          <a:cs typeface="Arial"/>
                          <a:sym typeface="Arial"/>
                        </a:rPr>
                        <a:t>Onboarding</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Yes</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205025">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sz="1100" b="0" u="none" strike="noStrike" cap="none">
                          <a:solidFill>
                            <a:srgbClr val="1A1A1A"/>
                          </a:solidFill>
                          <a:latin typeface="Arial"/>
                          <a:ea typeface="Arial"/>
                          <a:cs typeface="Arial"/>
                          <a:sym typeface="Arial"/>
                        </a:rPr>
                        <a:t>Listed resources</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100"/>
                        <a:t>In progress</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tcPr>
                </a:tc>
                <a:extLst>
                  <a:ext uri="{0D108BD9-81ED-4DB2-BD59-A6C34878D82A}">
                    <a16:rowId xmlns:a16="http://schemas.microsoft.com/office/drawing/2014/main" val="10002"/>
                  </a:ext>
                </a:extLst>
              </a:tr>
              <a:tr h="205025">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sz="1100" u="none" strike="noStrike" cap="none"/>
                        <a:t>Offered and shared resources</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In progress</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205025">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sz="1100"/>
                        <a:t>Total number of departments</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33</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r h="2592475">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sz="1100"/>
                        <a:t>Total number of Departments where CBPs drafted</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lvl="0" indent="0" algn="l" rtl="0">
                        <a:spcBef>
                          <a:spcPts val="0"/>
                        </a:spcBef>
                        <a:spcAft>
                          <a:spcPts val="0"/>
                        </a:spcAft>
                        <a:buClr>
                          <a:schemeClr val="dk1"/>
                        </a:buClr>
                        <a:buSzPts val="1100"/>
                        <a:buFont typeface="Arial"/>
                        <a:buNone/>
                      </a:pPr>
                      <a:r>
                        <a:rPr lang="en-US" sz="1000" b="1"/>
                        <a:t>10 high- impact sectors:</a:t>
                      </a:r>
                      <a:endParaRPr sz="1000" b="1"/>
                    </a:p>
                    <a:p>
                      <a:pPr marL="0" lvl="0" indent="0" algn="l" rtl="0">
                        <a:spcBef>
                          <a:spcPts val="0"/>
                        </a:spcBef>
                        <a:spcAft>
                          <a:spcPts val="0"/>
                        </a:spcAft>
                        <a:buNone/>
                      </a:pPr>
                      <a:r>
                        <a:rPr lang="en-US" sz="1000"/>
                        <a:t>* Department of Agriculture</a:t>
                      </a:r>
                      <a:endParaRPr sz="1000"/>
                    </a:p>
                    <a:p>
                      <a:pPr marL="0" lvl="0" indent="0" algn="l" rtl="0">
                        <a:spcBef>
                          <a:spcPts val="0"/>
                        </a:spcBef>
                        <a:spcAft>
                          <a:spcPts val="0"/>
                        </a:spcAft>
                        <a:buClr>
                          <a:schemeClr val="dk1"/>
                        </a:buClr>
                        <a:buSzPts val="1100"/>
                        <a:buFont typeface="Arial"/>
                        <a:buNone/>
                      </a:pPr>
                      <a:r>
                        <a:rPr lang="en-US" sz="1000"/>
                        <a:t>* ⁠Commissionerate of tribal Welfare</a:t>
                      </a:r>
                      <a:endParaRPr sz="1000"/>
                    </a:p>
                    <a:p>
                      <a:pPr marL="0" lvl="0" indent="0" algn="l" rtl="0">
                        <a:spcBef>
                          <a:spcPts val="0"/>
                        </a:spcBef>
                        <a:spcAft>
                          <a:spcPts val="0"/>
                        </a:spcAft>
                        <a:buClr>
                          <a:schemeClr val="dk1"/>
                        </a:buClr>
                        <a:buSzPts val="1100"/>
                        <a:buFont typeface="Arial"/>
                        <a:buNone/>
                      </a:pPr>
                      <a:r>
                        <a:rPr lang="en-US" sz="1000"/>
                        <a:t>* ⁠Transport Department</a:t>
                      </a:r>
                      <a:endParaRPr sz="1000"/>
                    </a:p>
                    <a:p>
                      <a:pPr marL="0" lvl="0" indent="0" algn="l" rtl="0">
                        <a:spcBef>
                          <a:spcPts val="0"/>
                        </a:spcBef>
                        <a:spcAft>
                          <a:spcPts val="0"/>
                        </a:spcAft>
                        <a:buClr>
                          <a:schemeClr val="dk1"/>
                        </a:buClr>
                        <a:buSzPts val="1100"/>
                        <a:buFont typeface="Arial"/>
                        <a:buNone/>
                      </a:pPr>
                      <a:r>
                        <a:rPr lang="en-US" sz="1000"/>
                        <a:t>* ⁠Department of Health and Family Welfare</a:t>
                      </a:r>
                      <a:endParaRPr sz="1000"/>
                    </a:p>
                    <a:p>
                      <a:pPr marL="0" lvl="0" indent="0" algn="l" rtl="0">
                        <a:spcBef>
                          <a:spcPts val="0"/>
                        </a:spcBef>
                        <a:spcAft>
                          <a:spcPts val="0"/>
                        </a:spcAft>
                        <a:buClr>
                          <a:schemeClr val="dk1"/>
                        </a:buClr>
                        <a:buSzPts val="1100"/>
                        <a:buFont typeface="Arial"/>
                        <a:buNone/>
                      </a:pPr>
                      <a:r>
                        <a:rPr lang="en-US" sz="1000"/>
                        <a:t>* ⁠Department of Women Development and Child Welfare</a:t>
                      </a:r>
                      <a:endParaRPr sz="1000"/>
                    </a:p>
                    <a:p>
                      <a:pPr marL="0" lvl="0" indent="0" algn="l" rtl="0">
                        <a:spcBef>
                          <a:spcPts val="0"/>
                        </a:spcBef>
                        <a:spcAft>
                          <a:spcPts val="0"/>
                        </a:spcAft>
                        <a:buClr>
                          <a:schemeClr val="dk1"/>
                        </a:buClr>
                        <a:buSzPts val="1100"/>
                        <a:buFont typeface="Arial"/>
                        <a:buNone/>
                      </a:pPr>
                      <a:r>
                        <a:rPr lang="en-US" sz="1000"/>
                        <a:t>* ⁠Horticulture Department</a:t>
                      </a:r>
                      <a:endParaRPr sz="1000"/>
                    </a:p>
                    <a:p>
                      <a:pPr marL="0" lvl="0" indent="0" algn="l" rtl="0">
                        <a:spcBef>
                          <a:spcPts val="0"/>
                        </a:spcBef>
                        <a:spcAft>
                          <a:spcPts val="0"/>
                        </a:spcAft>
                        <a:buClr>
                          <a:schemeClr val="dk1"/>
                        </a:buClr>
                        <a:buSzPts val="1100"/>
                        <a:buFont typeface="Arial"/>
                        <a:buNone/>
                      </a:pPr>
                      <a:r>
                        <a:rPr lang="en-US" sz="1000"/>
                        <a:t>* ⁠Panchayati Raj and Rural Development</a:t>
                      </a:r>
                      <a:endParaRPr sz="1000"/>
                    </a:p>
                    <a:p>
                      <a:pPr marL="0" lvl="0" indent="0" algn="l" rtl="0">
                        <a:spcBef>
                          <a:spcPts val="0"/>
                        </a:spcBef>
                        <a:spcAft>
                          <a:spcPts val="0"/>
                        </a:spcAft>
                        <a:buClr>
                          <a:schemeClr val="dk1"/>
                        </a:buClr>
                        <a:buSzPts val="1100"/>
                        <a:buFont typeface="Arial"/>
                        <a:buNone/>
                      </a:pPr>
                      <a:r>
                        <a:rPr lang="en-US" sz="1000"/>
                        <a:t>* ⁠School Education Department</a:t>
                      </a:r>
                      <a:endParaRPr sz="1000"/>
                    </a:p>
                    <a:p>
                      <a:pPr marL="0" lvl="0" indent="0" algn="l" rtl="0">
                        <a:spcBef>
                          <a:spcPts val="0"/>
                        </a:spcBef>
                        <a:spcAft>
                          <a:spcPts val="0"/>
                        </a:spcAft>
                        <a:buClr>
                          <a:schemeClr val="dk1"/>
                        </a:buClr>
                        <a:buSzPts val="1100"/>
                        <a:buFont typeface="Arial"/>
                        <a:buNone/>
                      </a:pPr>
                      <a:r>
                        <a:rPr lang="en-US" sz="1000"/>
                        <a:t>* ⁠Commissionerate of Technical Education</a:t>
                      </a:r>
                      <a:endParaRPr sz="1000"/>
                    </a:p>
                    <a:p>
                      <a:pPr marL="0" lvl="0" indent="0" algn="l" rtl="0">
                        <a:spcBef>
                          <a:spcPts val="0"/>
                        </a:spcBef>
                        <a:spcAft>
                          <a:spcPts val="0"/>
                        </a:spcAft>
                        <a:buClr>
                          <a:schemeClr val="dk1"/>
                        </a:buClr>
                        <a:buSzPts val="1100"/>
                        <a:buFont typeface="Arial"/>
                        <a:buNone/>
                      </a:pPr>
                      <a:r>
                        <a:rPr lang="en-US" sz="1000"/>
                        <a:t>* ⁠Municipal Admin and Urban Development</a:t>
                      </a:r>
                      <a:endParaRPr sz="1000"/>
                    </a:p>
                    <a:p>
                      <a:pPr marL="0" marR="0" lvl="0" indent="0" algn="l" rtl="0">
                        <a:lnSpc>
                          <a:spcPct val="100000"/>
                        </a:lnSpc>
                        <a:spcBef>
                          <a:spcPts val="0"/>
                        </a:spcBef>
                        <a:spcAft>
                          <a:spcPts val="0"/>
                        </a:spcAft>
                        <a:buNone/>
                      </a:pP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r h="205025">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sz="1100"/>
                        <a:t>Total number of Departments where CBPs are yet to be drafted</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23</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06"/>
                  </a:ext>
                </a:extLst>
              </a:tr>
              <a:tr h="205025">
                <a:tc rowSpan="4">
                  <a:txBody>
                    <a:bodyPr/>
                    <a:lstStyle/>
                    <a:p>
                      <a:pPr marL="0" lvl="0" indent="0" algn="ctr" rtl="0">
                        <a:spcBef>
                          <a:spcPts val="0"/>
                        </a:spcBef>
                        <a:spcAft>
                          <a:spcPts val="0"/>
                        </a:spcAft>
                        <a:buNone/>
                      </a:pPr>
                      <a:r>
                        <a:rPr lang="en-US" sz="1200">
                          <a:solidFill>
                            <a:schemeClr val="dk1"/>
                          </a:solidFill>
                        </a:rPr>
                        <a:t>2</a:t>
                      </a:r>
                      <a:endParaRPr sz="1200">
                        <a:solidFill>
                          <a:schemeClr val="dk1"/>
                        </a:solidFil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rowSpan="4">
                  <a:txBody>
                    <a:bodyPr/>
                    <a:lstStyle/>
                    <a:p>
                      <a:pPr marL="0" lvl="0" indent="0" algn="ctr" rtl="0">
                        <a:spcBef>
                          <a:spcPts val="0"/>
                        </a:spcBef>
                        <a:spcAft>
                          <a:spcPts val="0"/>
                        </a:spcAft>
                        <a:buNone/>
                      </a:pPr>
                      <a:r>
                        <a:rPr lang="en-US" sz="1100" b="1">
                          <a:solidFill>
                            <a:schemeClr val="dk1"/>
                          </a:solidFill>
                        </a:rPr>
                        <a:t>KKK</a:t>
                      </a:r>
                      <a:endParaRPr sz="1100" b="1">
                        <a:solidFill>
                          <a:schemeClr val="dk1"/>
                        </a:solidFil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solidFill>
                            <a:srgbClr val="1A1A1A"/>
                          </a:solidFill>
                        </a:rPr>
                        <a:t>Total State Officials including Frontline Workers to be Covered</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2,93,985</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07"/>
                  </a:ext>
                </a:extLst>
              </a:tr>
              <a:tr h="513975">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sz="1100">
                          <a:solidFill>
                            <a:srgbClr val="1A1A1A"/>
                          </a:solidFill>
                        </a:rPr>
                        <a:t>Master Trainers (MTs) Required (MTs Required: Based on MT capacity of ~100 officials; states may determine numbers as per their implementation plan.)</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SLT required- 54 (2 Batches)</a:t>
                      </a:r>
                      <a:br>
                        <a:rPr lang="en-US" sz="1100"/>
                      </a:br>
                      <a:r>
                        <a:rPr lang="en-US" sz="1100"/>
                        <a:t>SMT required- 2800 (80 Batches)</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08"/>
                  </a:ext>
                </a:extLst>
              </a:tr>
              <a:tr h="205025">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sz="1100">
                          <a:solidFill>
                            <a:srgbClr val="1A1A1A"/>
                          </a:solidFill>
                        </a:rPr>
                        <a:t>Karmayogi Kartavya Karyakram Implementation Plan Prepared? (Yes/No) </a:t>
                      </a:r>
                      <a:endParaRPr sz="1100">
                        <a:solidFill>
                          <a:srgbClr val="1A1A1A"/>
                        </a:solidFil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In progress</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09"/>
                  </a:ext>
                </a:extLst>
              </a:tr>
              <a:tr h="359500">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sz="1100">
                          <a:solidFill>
                            <a:srgbClr val="1A1A1A"/>
                          </a:solidFill>
                        </a:rPr>
                        <a:t>Target Timeline for MT &amp; End-Participant Training Completion</a:t>
                      </a:r>
                      <a:endParaRPr sz="1100" b="0" u="none" strike="noStrike" cap="none">
                        <a:solidFill>
                          <a:srgbClr val="1A1A1A"/>
                        </a:solidFill>
                        <a:latin typeface="Arial"/>
                        <a:ea typeface="Arial"/>
                        <a:cs typeface="Arial"/>
                        <a:sym typeface="Aria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December 2027 (Subject to Approval and resources)</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10"/>
                  </a:ext>
                </a:extLst>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07"/>
        <p:cNvGrpSpPr/>
        <p:nvPr/>
      </p:nvGrpSpPr>
      <p:grpSpPr>
        <a:xfrm>
          <a:off x="0" y="0"/>
          <a:ext cx="0" cy="0"/>
          <a:chOff x="0" y="0"/>
          <a:chExt cx="0" cy="0"/>
        </a:xfrm>
      </p:grpSpPr>
      <p:graphicFrame>
        <p:nvGraphicFramePr>
          <p:cNvPr id="608" name="Google Shape;608;h7fe899fe02202cb_1_0"/>
          <p:cNvGraphicFramePr/>
          <p:nvPr/>
        </p:nvGraphicFramePr>
        <p:xfrm>
          <a:off x="471719" y="1235060"/>
          <a:ext cx="3000000" cy="3000000"/>
        </p:xfrm>
        <a:graphic>
          <a:graphicData uri="http://schemas.openxmlformats.org/drawingml/2006/table">
            <a:tbl>
              <a:tblPr firstRow="1" bandRow="1">
                <a:noFill/>
                <a:tableStyleId>{4E3B2615-CDC8-43A0-99FF-558C842D0D26}</a:tableStyleId>
              </a:tblPr>
              <a:tblGrid>
                <a:gridCol w="724500">
                  <a:extLst>
                    <a:ext uri="{9D8B030D-6E8A-4147-A177-3AD203B41FA5}">
                      <a16:colId xmlns:a16="http://schemas.microsoft.com/office/drawing/2014/main" val="20000"/>
                    </a:ext>
                  </a:extLst>
                </a:gridCol>
                <a:gridCol w="2340575">
                  <a:extLst>
                    <a:ext uri="{9D8B030D-6E8A-4147-A177-3AD203B41FA5}">
                      <a16:colId xmlns:a16="http://schemas.microsoft.com/office/drawing/2014/main" val="20001"/>
                    </a:ext>
                  </a:extLst>
                </a:gridCol>
                <a:gridCol w="6339725">
                  <a:extLst>
                    <a:ext uri="{9D8B030D-6E8A-4147-A177-3AD203B41FA5}">
                      <a16:colId xmlns:a16="http://schemas.microsoft.com/office/drawing/2014/main" val="20002"/>
                    </a:ext>
                  </a:extLst>
                </a:gridCol>
                <a:gridCol w="2075325">
                  <a:extLst>
                    <a:ext uri="{9D8B030D-6E8A-4147-A177-3AD203B41FA5}">
                      <a16:colId xmlns:a16="http://schemas.microsoft.com/office/drawing/2014/main" val="20003"/>
                    </a:ext>
                  </a:extLst>
                </a:gridCol>
              </a:tblGrid>
              <a:tr h="252250">
                <a:tc>
                  <a:txBody>
                    <a:bodyPr/>
                    <a:lstStyle/>
                    <a:p>
                      <a:pPr marL="0" marR="0" lvl="0" indent="0" algn="ctr" rtl="0">
                        <a:lnSpc>
                          <a:spcPct val="100000"/>
                        </a:lnSpc>
                        <a:spcBef>
                          <a:spcPts val="0"/>
                        </a:spcBef>
                        <a:spcAft>
                          <a:spcPts val="0"/>
                        </a:spcAft>
                        <a:buNone/>
                      </a:pPr>
                      <a:r>
                        <a:rPr lang="en-US" sz="1200" b="1" u="none" strike="noStrike" cap="none">
                          <a:solidFill>
                            <a:srgbClr val="FFFFFF"/>
                          </a:solidFill>
                          <a:latin typeface="Arial"/>
                          <a:ea typeface="Arial"/>
                          <a:cs typeface="Arial"/>
                          <a:sym typeface="Arial"/>
                        </a:rPr>
                        <a:t>S. No.</a:t>
                      </a:r>
                      <a:endParaRPr sz="1200">
                        <a:solidFill>
                          <a:schemeClr val="dk1"/>
                        </a:solidFill>
                      </a:endParaRPr>
                    </a:p>
                  </a:txBody>
                  <a:tcPr marL="54875" marR="54875" marT="27425" marB="27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1C4586"/>
                    </a:solidFill>
                  </a:tcPr>
                </a:tc>
                <a:tc>
                  <a:txBody>
                    <a:bodyPr/>
                    <a:lstStyle/>
                    <a:p>
                      <a:pPr marL="0" marR="0" lvl="0" indent="0" algn="ctr" rtl="0">
                        <a:lnSpc>
                          <a:spcPct val="100000"/>
                        </a:lnSpc>
                        <a:spcBef>
                          <a:spcPts val="0"/>
                        </a:spcBef>
                        <a:spcAft>
                          <a:spcPts val="0"/>
                        </a:spcAft>
                        <a:buNone/>
                      </a:pPr>
                      <a:r>
                        <a:rPr lang="en-US" sz="1200" u="none" strike="noStrike" cap="none"/>
                        <a:t>Area</a:t>
                      </a:r>
                      <a:endParaRPr sz="1200" b="1">
                        <a:solidFill>
                          <a:schemeClr val="dk1"/>
                        </a:solidFill>
                      </a:endParaRPr>
                    </a:p>
                  </a:txBody>
                  <a:tcPr marL="54875" marR="54875" marT="27425" marB="27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1C4586"/>
                    </a:solidFill>
                  </a:tcPr>
                </a:tc>
                <a:tc>
                  <a:txBody>
                    <a:bodyPr/>
                    <a:lstStyle/>
                    <a:p>
                      <a:pPr marL="0" marR="0" lvl="0" indent="0" algn="ctr" rtl="0">
                        <a:lnSpc>
                          <a:spcPct val="100000"/>
                        </a:lnSpc>
                        <a:spcBef>
                          <a:spcPts val="0"/>
                        </a:spcBef>
                        <a:spcAft>
                          <a:spcPts val="0"/>
                        </a:spcAft>
                        <a:buNone/>
                      </a:pPr>
                      <a:r>
                        <a:rPr lang="en-US" sz="1200" b="1" u="none" strike="noStrike" cap="none">
                          <a:solidFill>
                            <a:srgbClr val="FFFFFF"/>
                          </a:solidFill>
                          <a:latin typeface="Arial"/>
                          <a:ea typeface="Arial"/>
                          <a:cs typeface="Arial"/>
                          <a:sym typeface="Arial"/>
                        </a:rPr>
                        <a:t>Action Items</a:t>
                      </a:r>
                      <a:endParaRPr sz="1200"/>
                    </a:p>
                  </a:txBody>
                  <a:tcPr marL="54875" marR="54875" marT="27425" marB="27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1C4586"/>
                    </a:solidFill>
                  </a:tcPr>
                </a:tc>
                <a:tc>
                  <a:txBody>
                    <a:bodyPr/>
                    <a:lstStyle/>
                    <a:p>
                      <a:pPr marL="0" marR="0" lvl="0" indent="0" algn="ctr" rtl="0">
                        <a:lnSpc>
                          <a:spcPct val="100000"/>
                        </a:lnSpc>
                        <a:spcBef>
                          <a:spcPts val="0"/>
                        </a:spcBef>
                        <a:spcAft>
                          <a:spcPts val="0"/>
                        </a:spcAft>
                        <a:buNone/>
                      </a:pPr>
                      <a:r>
                        <a:rPr lang="en-US" sz="1200">
                          <a:solidFill>
                            <a:srgbClr val="FFFFFF"/>
                          </a:solidFill>
                        </a:rPr>
                        <a:t>Status/Remark</a:t>
                      </a:r>
                      <a:endParaRPr sz="1200"/>
                    </a:p>
                  </a:txBody>
                  <a:tcPr marL="54875" marR="54875" marT="27425" marB="27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1C4586"/>
                    </a:solidFill>
                  </a:tcPr>
                </a:tc>
                <a:extLst>
                  <a:ext uri="{0D108BD9-81ED-4DB2-BD59-A6C34878D82A}">
                    <a16:rowId xmlns:a16="http://schemas.microsoft.com/office/drawing/2014/main" val="10000"/>
                  </a:ext>
                </a:extLst>
              </a:tr>
              <a:tr h="252250">
                <a:tc rowSpan="6">
                  <a:txBody>
                    <a:bodyPr/>
                    <a:lstStyle/>
                    <a:p>
                      <a:pPr marL="0" lvl="0" indent="0" algn="ctr" rtl="0">
                        <a:spcBef>
                          <a:spcPts val="0"/>
                        </a:spcBef>
                        <a:spcAft>
                          <a:spcPts val="0"/>
                        </a:spcAft>
                        <a:buNone/>
                      </a:pPr>
                      <a:r>
                        <a:rPr lang="en-US" sz="1200">
                          <a:solidFill>
                            <a:schemeClr val="dk1"/>
                          </a:solidFill>
                        </a:rPr>
                        <a:t>3</a:t>
                      </a:r>
                      <a:endParaRPr sz="1200">
                        <a:solidFill>
                          <a:schemeClr val="dk1"/>
                        </a:solidFil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rowSpan="6">
                  <a:txBody>
                    <a:bodyPr/>
                    <a:lstStyle/>
                    <a:p>
                      <a:pPr marL="0" lvl="0" indent="0" algn="ctr" rtl="0">
                        <a:spcBef>
                          <a:spcPts val="0"/>
                        </a:spcBef>
                        <a:spcAft>
                          <a:spcPts val="0"/>
                        </a:spcAft>
                        <a:buNone/>
                      </a:pPr>
                      <a:r>
                        <a:rPr lang="en-US" sz="1100" b="1">
                          <a:solidFill>
                            <a:schemeClr val="dk1"/>
                          </a:solidFill>
                        </a:rPr>
                        <a:t>iGOT</a:t>
                      </a:r>
                      <a:endParaRPr sz="1100" b="1">
                        <a:solidFill>
                          <a:schemeClr val="dk1"/>
                        </a:solidFil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t>Total Number of State Employees and iGOT onboarding status</a:t>
                      </a:r>
                      <a:endParaRPr sz="1100">
                        <a:solidFill>
                          <a:srgbClr val="1A1A1A"/>
                        </a:solidFil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t>91,311 onboarded</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252250">
                <a:tc vMerge="1">
                  <a:txBody>
                    <a:bodyPr/>
                    <a:lstStyle/>
                    <a:p>
                      <a:endParaRPr lang="en-US"/>
                    </a:p>
                  </a:txBody>
                  <a:tcPr/>
                </a:tc>
                <a:tc vMerge="1">
                  <a:txBody>
                    <a:bodyPr/>
                    <a:lstStyle/>
                    <a:p>
                      <a:endParaRPr lang="en-US"/>
                    </a:p>
                  </a:txBody>
                  <a:tcPr/>
                </a:tc>
                <a:tc>
                  <a:txBody>
                    <a:bodyPr/>
                    <a:lstStyle/>
                    <a:p>
                      <a:pPr marL="0" lvl="0" indent="0" algn="l" rtl="0">
                        <a:spcBef>
                          <a:spcPts val="0"/>
                        </a:spcBef>
                        <a:spcAft>
                          <a:spcPts val="0"/>
                        </a:spcAft>
                        <a:buNone/>
                      </a:pPr>
                      <a:r>
                        <a:rPr lang="en-US" sz="1100"/>
                        <a:t>Frontline official onboarding status on iGOT</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To be commenced</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423175">
                <a:tc vMerge="1">
                  <a:txBody>
                    <a:bodyPr/>
                    <a:lstStyle/>
                    <a:p>
                      <a:endParaRPr lang="en-US"/>
                    </a:p>
                  </a:txBody>
                  <a:tcPr/>
                </a:tc>
                <a:tc vMerge="1">
                  <a:txBody>
                    <a:bodyPr/>
                    <a:lstStyle/>
                    <a:p>
                      <a:endParaRPr lang="en-US"/>
                    </a:p>
                  </a:txBody>
                  <a:tcPr/>
                </a:tc>
                <a:tc>
                  <a:txBody>
                    <a:bodyPr/>
                    <a:lstStyle/>
                    <a:p>
                      <a:pPr marL="0" lvl="0" indent="0" algn="l" rtl="0">
                        <a:spcBef>
                          <a:spcPts val="0"/>
                        </a:spcBef>
                        <a:spcAft>
                          <a:spcPts val="0"/>
                        </a:spcAft>
                        <a:buNone/>
                      </a:pPr>
                      <a:r>
                        <a:rPr lang="en-US" sz="1100"/>
                        <a:t>Employees completing at least 1, 2 and 3 courses during FY 2026–27 </a:t>
                      </a:r>
                      <a:endParaRPr sz="1100"/>
                    </a:p>
                    <a:p>
                      <a:pPr marL="0" marR="0" lvl="0" indent="0" algn="l" rtl="0">
                        <a:lnSpc>
                          <a:spcPct val="100000"/>
                        </a:lnSpc>
                        <a:spcBef>
                          <a:spcPts val="0"/>
                        </a:spcBef>
                        <a:spcAft>
                          <a:spcPts val="0"/>
                        </a:spcAft>
                        <a:buNone/>
                      </a:pP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34,843</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423175">
                <a:tc vMerge="1">
                  <a:txBody>
                    <a:bodyPr/>
                    <a:lstStyle/>
                    <a:p>
                      <a:endParaRPr lang="en-US"/>
                    </a:p>
                  </a:txBody>
                  <a:tcPr/>
                </a:tc>
                <a:tc vMerge="1">
                  <a:txBody>
                    <a:bodyPr/>
                    <a:lstStyle/>
                    <a:p>
                      <a:endParaRPr lang="en-US"/>
                    </a:p>
                  </a:txBody>
                  <a:tcPr/>
                </a:tc>
                <a:tc>
                  <a:txBody>
                    <a:bodyPr/>
                    <a:lstStyle/>
                    <a:p>
                      <a:pPr marL="0" lvl="0" indent="0" algn="l" rtl="0">
                        <a:spcBef>
                          <a:spcPts val="0"/>
                        </a:spcBef>
                        <a:spcAft>
                          <a:spcPts val="0"/>
                        </a:spcAft>
                        <a:buNone/>
                      </a:pPr>
                      <a:r>
                        <a:rPr lang="en-US" sz="1100"/>
                        <a:t>Total Enrolments and Completion during FY 2026-27</a:t>
                      </a:r>
                      <a:endParaRPr sz="1100"/>
                    </a:p>
                    <a:p>
                      <a:pPr marL="0" marR="0" lvl="0" indent="0" algn="l" rtl="0">
                        <a:lnSpc>
                          <a:spcPct val="100000"/>
                        </a:lnSpc>
                        <a:spcBef>
                          <a:spcPts val="0"/>
                        </a:spcBef>
                        <a:spcAft>
                          <a:spcPts val="0"/>
                        </a:spcAft>
                        <a:buNone/>
                      </a:pP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Enrolments: 5,09,898</a:t>
                      </a:r>
                      <a:br>
                        <a:rPr lang="en-US" sz="1100"/>
                      </a:br>
                      <a:r>
                        <a:rPr lang="en-US" sz="1100"/>
                        <a:t>Completion: 3,97,890</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r h="323450">
                <a:tc vMerge="1">
                  <a:txBody>
                    <a:bodyPr/>
                    <a:lstStyle/>
                    <a:p>
                      <a:endParaRPr lang="en-US"/>
                    </a:p>
                  </a:txBody>
                  <a:tcPr/>
                </a:tc>
                <a:tc vMerge="1">
                  <a:txBody>
                    <a:bodyPr/>
                    <a:lstStyle/>
                    <a:p>
                      <a:endParaRPr lang="en-US"/>
                    </a:p>
                  </a:txBody>
                  <a:tcPr/>
                </a:tc>
                <a:tc>
                  <a:txBody>
                    <a:bodyPr/>
                    <a:lstStyle/>
                    <a:p>
                      <a:pPr marL="0" lvl="0" indent="0" algn="l" rtl="0">
                        <a:spcBef>
                          <a:spcPts val="0"/>
                        </a:spcBef>
                        <a:spcAft>
                          <a:spcPts val="0"/>
                        </a:spcAft>
                        <a:buNone/>
                      </a:pPr>
                      <a:r>
                        <a:rPr lang="en-US" sz="1100"/>
                        <a:t>Courses uploaded and contributed by the State</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17 Courses; 5 Courses- Pending Approval</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r h="252250">
                <a:tc vMerge="1">
                  <a:txBody>
                    <a:bodyPr/>
                    <a:lstStyle/>
                    <a:p>
                      <a:endParaRPr lang="en-US"/>
                    </a:p>
                  </a:txBody>
                  <a:tcPr/>
                </a:tc>
                <a:tc vMerge="1">
                  <a:txBody>
                    <a:bodyPr/>
                    <a:lstStyle/>
                    <a:p>
                      <a:endParaRPr lang="en-US"/>
                    </a:p>
                  </a:txBody>
                  <a:tcPr/>
                </a:tc>
                <a:tc>
                  <a:txBody>
                    <a:bodyPr/>
                    <a:lstStyle/>
                    <a:p>
                      <a:pPr marL="0" lvl="0" indent="0" algn="l" rtl="0">
                        <a:spcBef>
                          <a:spcPts val="0"/>
                        </a:spcBef>
                        <a:spcAft>
                          <a:spcPts val="0"/>
                        </a:spcAft>
                        <a:buNone/>
                      </a:pPr>
                      <a:r>
                        <a:rPr lang="en-US" sz="1100"/>
                        <a:t>Future Plans on above Indicators</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Efforts are being made to onboard all the employees. </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06"/>
                  </a:ext>
                </a:extLst>
              </a:tr>
            </a:tbl>
          </a:graphicData>
        </a:graphic>
      </p:graphicFrame>
      <p:sp>
        <p:nvSpPr>
          <p:cNvPr id="609" name="Google Shape;609;h7fe899fe02202cb_1_0"/>
          <p:cNvSpPr txBox="1"/>
          <p:nvPr/>
        </p:nvSpPr>
        <p:spPr>
          <a:xfrm>
            <a:off x="471735" y="528596"/>
            <a:ext cx="8046600" cy="415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100" b="1" i="0" u="none" strike="noStrike" cap="none">
                <a:solidFill>
                  <a:srgbClr val="1A1A1A"/>
                </a:solidFill>
                <a:latin typeface="Arial"/>
                <a:ea typeface="Arial"/>
                <a:cs typeface="Arial"/>
                <a:sym typeface="Arial"/>
              </a:rPr>
              <a:t>State/UT Presentation: </a:t>
            </a:r>
            <a:r>
              <a:rPr lang="en-US" sz="2100" b="1">
                <a:solidFill>
                  <a:srgbClr val="1A1A1A"/>
                </a:solidFill>
              </a:rPr>
              <a:t>Telangana</a:t>
            </a:r>
            <a:endParaRPr sz="21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14"/>
        <p:cNvGrpSpPr/>
        <p:nvPr/>
      </p:nvGrpSpPr>
      <p:grpSpPr>
        <a:xfrm>
          <a:off x="0" y="0"/>
          <a:ext cx="0" cy="0"/>
          <a:chOff x="0" y="0"/>
          <a:chExt cx="0" cy="0"/>
        </a:xfrm>
      </p:grpSpPr>
      <p:sp>
        <p:nvSpPr>
          <p:cNvPr id="615" name="Google Shape;615;g3f76780d05a_0_15"/>
          <p:cNvSpPr txBox="1"/>
          <p:nvPr/>
        </p:nvSpPr>
        <p:spPr>
          <a:xfrm>
            <a:off x="471735" y="528596"/>
            <a:ext cx="8046600" cy="415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100" b="1" i="0" u="none" strike="noStrike" cap="none">
                <a:solidFill>
                  <a:srgbClr val="1A1A1A"/>
                </a:solidFill>
                <a:latin typeface="Arial"/>
                <a:ea typeface="Arial"/>
                <a:cs typeface="Arial"/>
                <a:sym typeface="Arial"/>
              </a:rPr>
              <a:t>State/UT Presentation: </a:t>
            </a:r>
            <a:r>
              <a:rPr lang="en-US" sz="2100" b="1">
                <a:solidFill>
                  <a:srgbClr val="1A1A1A"/>
                </a:solidFill>
              </a:rPr>
              <a:t>Tamil Nadu</a:t>
            </a:r>
            <a:endParaRPr sz="2100"/>
          </a:p>
        </p:txBody>
      </p:sp>
      <p:pic>
        <p:nvPicPr>
          <p:cNvPr id="616" name="Google Shape;616;g3f76780d05a_0_15" descr="A close up of a sign&#10;&#10;Description automatically generated"/>
          <p:cNvPicPr preferRelativeResize="0"/>
          <p:nvPr/>
        </p:nvPicPr>
        <p:blipFill rotWithShape="1">
          <a:blip r:embed="rId3">
            <a:alphaModFix/>
          </a:blip>
          <a:srcRect/>
          <a:stretch/>
        </p:blipFill>
        <p:spPr>
          <a:xfrm>
            <a:off x="10151325" y="160100"/>
            <a:ext cx="1917167" cy="461700"/>
          </a:xfrm>
          <a:prstGeom prst="rect">
            <a:avLst/>
          </a:prstGeom>
          <a:noFill/>
          <a:ln>
            <a:noFill/>
          </a:ln>
        </p:spPr>
      </p:pic>
      <p:graphicFrame>
        <p:nvGraphicFramePr>
          <p:cNvPr id="617" name="Google Shape;617;g3f76780d05a_0_15"/>
          <p:cNvGraphicFramePr/>
          <p:nvPr/>
        </p:nvGraphicFramePr>
        <p:xfrm>
          <a:off x="471719" y="1235060"/>
          <a:ext cx="3000000" cy="3000000"/>
        </p:xfrm>
        <a:graphic>
          <a:graphicData uri="http://schemas.openxmlformats.org/drawingml/2006/table">
            <a:tbl>
              <a:tblPr firstRow="1" bandRow="1">
                <a:noFill/>
                <a:tableStyleId>{4E3B2615-CDC8-43A0-99FF-558C842D0D26}</a:tableStyleId>
              </a:tblPr>
              <a:tblGrid>
                <a:gridCol w="724500">
                  <a:extLst>
                    <a:ext uri="{9D8B030D-6E8A-4147-A177-3AD203B41FA5}">
                      <a16:colId xmlns:a16="http://schemas.microsoft.com/office/drawing/2014/main" val="20000"/>
                    </a:ext>
                  </a:extLst>
                </a:gridCol>
                <a:gridCol w="2340575">
                  <a:extLst>
                    <a:ext uri="{9D8B030D-6E8A-4147-A177-3AD203B41FA5}">
                      <a16:colId xmlns:a16="http://schemas.microsoft.com/office/drawing/2014/main" val="20001"/>
                    </a:ext>
                  </a:extLst>
                </a:gridCol>
                <a:gridCol w="5630700">
                  <a:extLst>
                    <a:ext uri="{9D8B030D-6E8A-4147-A177-3AD203B41FA5}">
                      <a16:colId xmlns:a16="http://schemas.microsoft.com/office/drawing/2014/main" val="20002"/>
                    </a:ext>
                  </a:extLst>
                </a:gridCol>
                <a:gridCol w="2784350">
                  <a:extLst>
                    <a:ext uri="{9D8B030D-6E8A-4147-A177-3AD203B41FA5}">
                      <a16:colId xmlns:a16="http://schemas.microsoft.com/office/drawing/2014/main" val="20003"/>
                    </a:ext>
                  </a:extLst>
                </a:gridCol>
              </a:tblGrid>
              <a:tr h="257875">
                <a:tc>
                  <a:txBody>
                    <a:bodyPr/>
                    <a:lstStyle/>
                    <a:p>
                      <a:pPr marL="0" marR="0" lvl="0" indent="0" algn="ctr" rtl="0">
                        <a:lnSpc>
                          <a:spcPct val="100000"/>
                        </a:lnSpc>
                        <a:spcBef>
                          <a:spcPts val="0"/>
                        </a:spcBef>
                        <a:spcAft>
                          <a:spcPts val="0"/>
                        </a:spcAft>
                        <a:buNone/>
                      </a:pPr>
                      <a:r>
                        <a:rPr lang="en-US" sz="1200" b="1" u="none" strike="noStrike" cap="none">
                          <a:solidFill>
                            <a:srgbClr val="FFFFFF"/>
                          </a:solidFill>
                          <a:latin typeface="Arial"/>
                          <a:ea typeface="Arial"/>
                          <a:cs typeface="Arial"/>
                          <a:sym typeface="Arial"/>
                        </a:rPr>
                        <a:t>S. No.</a:t>
                      </a:r>
                      <a:endParaRPr sz="1200"/>
                    </a:p>
                  </a:txBody>
                  <a:tcPr marL="54875" marR="54875" marT="27425" marB="27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1C4586"/>
                    </a:solidFill>
                  </a:tcPr>
                </a:tc>
                <a:tc>
                  <a:txBody>
                    <a:bodyPr/>
                    <a:lstStyle/>
                    <a:p>
                      <a:pPr marL="0" marR="0" lvl="0" indent="0" algn="ctr" rtl="0">
                        <a:lnSpc>
                          <a:spcPct val="100000"/>
                        </a:lnSpc>
                        <a:spcBef>
                          <a:spcPts val="0"/>
                        </a:spcBef>
                        <a:spcAft>
                          <a:spcPts val="0"/>
                        </a:spcAft>
                        <a:buNone/>
                      </a:pPr>
                      <a:r>
                        <a:rPr lang="en-US" sz="1200" u="none" strike="noStrike" cap="none"/>
                        <a:t>Area</a:t>
                      </a:r>
                      <a:endParaRPr sz="1200"/>
                    </a:p>
                  </a:txBody>
                  <a:tcPr marL="54875" marR="54875" marT="27425" marB="27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1C4586"/>
                    </a:solidFill>
                  </a:tcPr>
                </a:tc>
                <a:tc>
                  <a:txBody>
                    <a:bodyPr/>
                    <a:lstStyle/>
                    <a:p>
                      <a:pPr marL="0" marR="0" lvl="0" indent="0" algn="ctr" rtl="0">
                        <a:lnSpc>
                          <a:spcPct val="100000"/>
                        </a:lnSpc>
                        <a:spcBef>
                          <a:spcPts val="0"/>
                        </a:spcBef>
                        <a:spcAft>
                          <a:spcPts val="0"/>
                        </a:spcAft>
                        <a:buNone/>
                      </a:pPr>
                      <a:r>
                        <a:rPr lang="en-US" sz="1200" b="1" u="none" strike="noStrike" cap="none">
                          <a:solidFill>
                            <a:srgbClr val="FFFFFF"/>
                          </a:solidFill>
                          <a:latin typeface="Arial"/>
                          <a:ea typeface="Arial"/>
                          <a:cs typeface="Arial"/>
                          <a:sym typeface="Arial"/>
                        </a:rPr>
                        <a:t>Action Items</a:t>
                      </a:r>
                      <a:endParaRPr sz="1200"/>
                    </a:p>
                  </a:txBody>
                  <a:tcPr marL="54875" marR="54875" marT="27425" marB="27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1C4586"/>
                    </a:solidFill>
                  </a:tcPr>
                </a:tc>
                <a:tc>
                  <a:txBody>
                    <a:bodyPr/>
                    <a:lstStyle/>
                    <a:p>
                      <a:pPr marL="0" marR="0" lvl="0" indent="0" algn="ctr" rtl="0">
                        <a:lnSpc>
                          <a:spcPct val="100000"/>
                        </a:lnSpc>
                        <a:spcBef>
                          <a:spcPts val="0"/>
                        </a:spcBef>
                        <a:spcAft>
                          <a:spcPts val="0"/>
                        </a:spcAft>
                        <a:buNone/>
                      </a:pPr>
                      <a:r>
                        <a:rPr lang="en-US" sz="1200">
                          <a:solidFill>
                            <a:srgbClr val="FFFFFF"/>
                          </a:solidFill>
                        </a:rPr>
                        <a:t>Status/Remark</a:t>
                      </a:r>
                      <a:endParaRPr sz="1200"/>
                    </a:p>
                  </a:txBody>
                  <a:tcPr marL="54875" marR="54875" marT="27425" marB="27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1C4586"/>
                    </a:solidFill>
                  </a:tcPr>
                </a:tc>
                <a:extLst>
                  <a:ext uri="{0D108BD9-81ED-4DB2-BD59-A6C34878D82A}">
                    <a16:rowId xmlns:a16="http://schemas.microsoft.com/office/drawing/2014/main" val="10000"/>
                  </a:ext>
                </a:extLst>
              </a:tr>
              <a:tr h="252250">
                <a:tc rowSpan="6">
                  <a:txBody>
                    <a:bodyPr/>
                    <a:lstStyle/>
                    <a:p>
                      <a:pPr marL="0" lvl="0" indent="0" algn="ctr" rtl="0">
                        <a:spcBef>
                          <a:spcPts val="0"/>
                        </a:spcBef>
                        <a:spcAft>
                          <a:spcPts val="0"/>
                        </a:spcAft>
                        <a:buNone/>
                      </a:pPr>
                      <a:r>
                        <a:rPr lang="en-US" sz="1200">
                          <a:solidFill>
                            <a:schemeClr val="dk1"/>
                          </a:solidFill>
                        </a:rPr>
                        <a:t>1</a:t>
                      </a:r>
                      <a:endParaRPr sz="1200">
                        <a:solidFill>
                          <a:schemeClr val="dk1"/>
                        </a:solidFil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rowSpan="6">
                  <a:txBody>
                    <a:bodyPr/>
                    <a:lstStyle/>
                    <a:p>
                      <a:pPr marL="0" lvl="0" indent="0" algn="ctr" rtl="0">
                        <a:spcBef>
                          <a:spcPts val="0"/>
                        </a:spcBef>
                        <a:spcAft>
                          <a:spcPts val="0"/>
                        </a:spcAft>
                        <a:buNone/>
                      </a:pPr>
                      <a:r>
                        <a:rPr lang="en-US" sz="1100" b="1">
                          <a:solidFill>
                            <a:schemeClr val="dk1"/>
                          </a:solidFill>
                        </a:rPr>
                        <a:t>UNNATI</a:t>
                      </a:r>
                      <a:endParaRPr sz="1100" b="1">
                        <a:solidFill>
                          <a:schemeClr val="dk1"/>
                        </a:solidFil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b="0" u="none" strike="noStrike" cap="none">
                          <a:solidFill>
                            <a:srgbClr val="1A1A1A"/>
                          </a:solidFill>
                          <a:latin typeface="Arial"/>
                          <a:ea typeface="Arial"/>
                          <a:cs typeface="Arial"/>
                          <a:sym typeface="Arial"/>
                        </a:rPr>
                        <a:t>Onboarding</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3 State Training Institutes</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252250">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sz="1100" b="0" u="none" strike="noStrike" cap="none">
                          <a:solidFill>
                            <a:srgbClr val="1A1A1A"/>
                          </a:solidFill>
                          <a:latin typeface="Arial"/>
                          <a:ea typeface="Arial"/>
                          <a:cs typeface="Arial"/>
                          <a:sym typeface="Arial"/>
                        </a:rPr>
                        <a:t>Listed resources</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100"/>
                        <a:t>Yes</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tcPr>
                </a:tc>
                <a:extLst>
                  <a:ext uri="{0D108BD9-81ED-4DB2-BD59-A6C34878D82A}">
                    <a16:rowId xmlns:a16="http://schemas.microsoft.com/office/drawing/2014/main" val="10002"/>
                  </a:ext>
                </a:extLst>
              </a:tr>
              <a:tr h="252250">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sz="1100" u="none" strike="noStrike" cap="none"/>
                        <a:t>Offered and shared resources</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Yes</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252250">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sz="1100"/>
                        <a:t>Total number of departments</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48</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r h="252250">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sz="1100"/>
                        <a:t>Total number of Departments where CBPs drafted</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8</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r h="252250">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sz="1100"/>
                        <a:t>Total number of Departments where CBPs are yet to be drafted</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40</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06"/>
                  </a:ext>
                </a:extLst>
              </a:tr>
              <a:tr h="252250">
                <a:tc rowSpan="4">
                  <a:txBody>
                    <a:bodyPr/>
                    <a:lstStyle/>
                    <a:p>
                      <a:pPr marL="0" lvl="0" indent="0" algn="ctr" rtl="0">
                        <a:spcBef>
                          <a:spcPts val="0"/>
                        </a:spcBef>
                        <a:spcAft>
                          <a:spcPts val="0"/>
                        </a:spcAft>
                        <a:buNone/>
                      </a:pPr>
                      <a:r>
                        <a:rPr lang="en-US" sz="1200">
                          <a:solidFill>
                            <a:schemeClr val="dk1"/>
                          </a:solidFill>
                        </a:rPr>
                        <a:t>2</a:t>
                      </a:r>
                      <a:endParaRPr sz="1200">
                        <a:solidFill>
                          <a:schemeClr val="dk1"/>
                        </a:solidFil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rowSpan="4">
                  <a:txBody>
                    <a:bodyPr/>
                    <a:lstStyle/>
                    <a:p>
                      <a:pPr marL="0" lvl="0" indent="0" algn="ctr" rtl="0">
                        <a:spcBef>
                          <a:spcPts val="0"/>
                        </a:spcBef>
                        <a:spcAft>
                          <a:spcPts val="0"/>
                        </a:spcAft>
                        <a:buNone/>
                      </a:pPr>
                      <a:r>
                        <a:rPr lang="en-US" sz="1100" b="1">
                          <a:solidFill>
                            <a:schemeClr val="dk1"/>
                          </a:solidFill>
                        </a:rPr>
                        <a:t>KKK</a:t>
                      </a:r>
                      <a:endParaRPr sz="1100" b="1">
                        <a:solidFill>
                          <a:schemeClr val="dk1"/>
                        </a:solidFil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solidFill>
                            <a:srgbClr val="1A1A1A"/>
                          </a:solidFill>
                        </a:rPr>
                        <a:t>Total State Officials including Frontline Workers to be Covered</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4,19,977 (indicative)</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07"/>
                  </a:ext>
                </a:extLst>
              </a:tr>
              <a:tr h="423175">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sz="1100">
                          <a:solidFill>
                            <a:srgbClr val="1A1A1A"/>
                          </a:solidFill>
                        </a:rPr>
                        <a:t>Master Trainers (MTs) Required (MTs Required: Based on MT capacity of ~100 officials; states may determine numbers as per their implementation plan.)</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4000</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08"/>
                  </a:ext>
                </a:extLst>
              </a:tr>
              <a:tr h="252250">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sz="1100">
                          <a:solidFill>
                            <a:srgbClr val="1A1A1A"/>
                          </a:solidFill>
                        </a:rPr>
                        <a:t>Karmayogi Kartavya Karyakram Implementation Plan Prepared? (Yes/No) </a:t>
                      </a:r>
                      <a:endParaRPr sz="1100">
                        <a:solidFill>
                          <a:srgbClr val="1A1A1A"/>
                        </a:solidFil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In Progress</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09"/>
                  </a:ext>
                </a:extLst>
              </a:tr>
              <a:tr h="252250">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sz="1100">
                          <a:solidFill>
                            <a:srgbClr val="1A1A1A"/>
                          </a:solidFill>
                        </a:rPr>
                        <a:t>Target Timeline for MT &amp; End-Participant Training Completion</a:t>
                      </a:r>
                      <a:endParaRPr sz="1100" b="0" u="none" strike="noStrike" cap="none">
                        <a:solidFill>
                          <a:srgbClr val="1A1A1A"/>
                        </a:solidFill>
                        <a:latin typeface="Arial"/>
                        <a:ea typeface="Arial"/>
                        <a:cs typeface="Arial"/>
                        <a:sym typeface="Aria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December 2027 (Subject to Approval)</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10"/>
                  </a:ext>
                </a:extLst>
              </a:tr>
              <a:tr h="252250">
                <a:tc rowSpan="6">
                  <a:txBody>
                    <a:bodyPr/>
                    <a:lstStyle/>
                    <a:p>
                      <a:pPr marL="0" lvl="0" indent="0" algn="ctr" rtl="0">
                        <a:spcBef>
                          <a:spcPts val="0"/>
                        </a:spcBef>
                        <a:spcAft>
                          <a:spcPts val="0"/>
                        </a:spcAft>
                        <a:buNone/>
                      </a:pPr>
                      <a:r>
                        <a:rPr lang="en-US" sz="1200">
                          <a:solidFill>
                            <a:schemeClr val="dk1"/>
                          </a:solidFill>
                        </a:rPr>
                        <a:t>3</a:t>
                      </a:r>
                      <a:endParaRPr sz="1200">
                        <a:solidFill>
                          <a:schemeClr val="dk1"/>
                        </a:solidFil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rowSpan="6">
                  <a:txBody>
                    <a:bodyPr/>
                    <a:lstStyle/>
                    <a:p>
                      <a:pPr marL="0" lvl="0" indent="0" algn="ctr" rtl="0">
                        <a:spcBef>
                          <a:spcPts val="0"/>
                        </a:spcBef>
                        <a:spcAft>
                          <a:spcPts val="0"/>
                        </a:spcAft>
                        <a:buNone/>
                      </a:pPr>
                      <a:r>
                        <a:rPr lang="en-US" sz="1100" b="1">
                          <a:solidFill>
                            <a:schemeClr val="dk1"/>
                          </a:solidFill>
                        </a:rPr>
                        <a:t>iGOT</a:t>
                      </a:r>
                      <a:endParaRPr sz="1100" b="1">
                        <a:solidFill>
                          <a:schemeClr val="dk1"/>
                        </a:solidFil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lvl="0" indent="0" algn="l" rtl="0">
                        <a:spcBef>
                          <a:spcPts val="0"/>
                        </a:spcBef>
                        <a:spcAft>
                          <a:spcPts val="0"/>
                        </a:spcAft>
                        <a:buSzPts val="1100"/>
                        <a:buNone/>
                      </a:pPr>
                      <a:r>
                        <a:rPr lang="en-US" sz="1100"/>
                        <a:t>Total Number of State Employees and iGOT onboarding status</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10 Lakhs employees (approx.) &amp; 3,696</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11"/>
                  </a:ext>
                </a:extLst>
              </a:tr>
              <a:tr h="252250">
                <a:tc vMerge="1">
                  <a:txBody>
                    <a:bodyPr/>
                    <a:lstStyle/>
                    <a:p>
                      <a:endParaRPr lang="en-US"/>
                    </a:p>
                  </a:txBody>
                  <a:tcPr/>
                </a:tc>
                <a:tc vMerge="1">
                  <a:txBody>
                    <a:bodyPr/>
                    <a:lstStyle/>
                    <a:p>
                      <a:endParaRPr lang="en-US"/>
                    </a:p>
                  </a:txBody>
                  <a:tcPr/>
                </a:tc>
                <a:tc>
                  <a:txBody>
                    <a:bodyPr/>
                    <a:lstStyle/>
                    <a:p>
                      <a:pPr marL="0" lvl="0" indent="0" algn="l" rtl="0">
                        <a:spcBef>
                          <a:spcPts val="0"/>
                        </a:spcBef>
                        <a:spcAft>
                          <a:spcPts val="0"/>
                        </a:spcAft>
                        <a:buNone/>
                      </a:pPr>
                      <a:r>
                        <a:rPr lang="en-US" sz="1100"/>
                        <a:t>Frontline official onboarding status on iGOT</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1113</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12"/>
                  </a:ext>
                </a:extLst>
              </a:tr>
              <a:tr h="423175">
                <a:tc vMerge="1">
                  <a:txBody>
                    <a:bodyPr/>
                    <a:lstStyle/>
                    <a:p>
                      <a:endParaRPr lang="en-US"/>
                    </a:p>
                  </a:txBody>
                  <a:tcPr/>
                </a:tc>
                <a:tc vMerge="1">
                  <a:txBody>
                    <a:bodyPr/>
                    <a:lstStyle/>
                    <a:p>
                      <a:endParaRPr lang="en-US"/>
                    </a:p>
                  </a:txBody>
                  <a:tcPr/>
                </a:tc>
                <a:tc>
                  <a:txBody>
                    <a:bodyPr/>
                    <a:lstStyle/>
                    <a:p>
                      <a:pPr marL="0" lvl="0" indent="0" algn="l" rtl="0">
                        <a:spcBef>
                          <a:spcPts val="0"/>
                        </a:spcBef>
                        <a:spcAft>
                          <a:spcPts val="0"/>
                        </a:spcAft>
                        <a:buNone/>
                      </a:pPr>
                      <a:r>
                        <a:rPr lang="en-US" sz="1100"/>
                        <a:t>Employees completing at least 1, 2 and 3 courses during FY 2026–27 </a:t>
                      </a:r>
                      <a:endParaRPr sz="1100"/>
                    </a:p>
                    <a:p>
                      <a:pPr marL="0" marR="0" lvl="0" indent="0" algn="l" rtl="0">
                        <a:lnSpc>
                          <a:spcPct val="100000"/>
                        </a:lnSpc>
                        <a:spcBef>
                          <a:spcPts val="0"/>
                        </a:spcBef>
                        <a:spcAft>
                          <a:spcPts val="0"/>
                        </a:spcAft>
                        <a:buNone/>
                      </a:pP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2745</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13"/>
                  </a:ext>
                </a:extLst>
              </a:tr>
              <a:tr h="423175">
                <a:tc vMerge="1">
                  <a:txBody>
                    <a:bodyPr/>
                    <a:lstStyle/>
                    <a:p>
                      <a:endParaRPr lang="en-US"/>
                    </a:p>
                  </a:txBody>
                  <a:tcPr/>
                </a:tc>
                <a:tc vMerge="1">
                  <a:txBody>
                    <a:bodyPr/>
                    <a:lstStyle/>
                    <a:p>
                      <a:endParaRPr lang="en-US"/>
                    </a:p>
                  </a:txBody>
                  <a:tcPr/>
                </a:tc>
                <a:tc>
                  <a:txBody>
                    <a:bodyPr/>
                    <a:lstStyle/>
                    <a:p>
                      <a:pPr marL="0" lvl="0" indent="0" algn="l" rtl="0">
                        <a:spcBef>
                          <a:spcPts val="0"/>
                        </a:spcBef>
                        <a:spcAft>
                          <a:spcPts val="0"/>
                        </a:spcAft>
                        <a:buNone/>
                      </a:pPr>
                      <a:r>
                        <a:rPr lang="en-US" sz="1100"/>
                        <a:t>Total Enrolments and Completion during FY 2026-27</a:t>
                      </a:r>
                      <a:endParaRPr sz="1100"/>
                    </a:p>
                    <a:p>
                      <a:pPr marL="0" marR="0" lvl="0" indent="0" algn="l" rtl="0">
                        <a:lnSpc>
                          <a:spcPct val="100000"/>
                        </a:lnSpc>
                        <a:spcBef>
                          <a:spcPts val="0"/>
                        </a:spcBef>
                        <a:spcAft>
                          <a:spcPts val="0"/>
                        </a:spcAft>
                        <a:buNone/>
                      </a:pP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35,499 and 28,777</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14"/>
                  </a:ext>
                </a:extLst>
              </a:tr>
              <a:tr h="323450">
                <a:tc vMerge="1">
                  <a:txBody>
                    <a:bodyPr/>
                    <a:lstStyle/>
                    <a:p>
                      <a:endParaRPr lang="en-US"/>
                    </a:p>
                  </a:txBody>
                  <a:tcPr/>
                </a:tc>
                <a:tc vMerge="1">
                  <a:txBody>
                    <a:bodyPr/>
                    <a:lstStyle/>
                    <a:p>
                      <a:endParaRPr lang="en-US"/>
                    </a:p>
                  </a:txBody>
                  <a:tcPr/>
                </a:tc>
                <a:tc>
                  <a:txBody>
                    <a:bodyPr/>
                    <a:lstStyle/>
                    <a:p>
                      <a:pPr marL="0" lvl="0" indent="0" algn="l" rtl="0">
                        <a:spcBef>
                          <a:spcPts val="0"/>
                        </a:spcBef>
                        <a:spcAft>
                          <a:spcPts val="0"/>
                        </a:spcAft>
                        <a:buNone/>
                      </a:pPr>
                      <a:r>
                        <a:rPr lang="en-US" sz="1100"/>
                        <a:t>Courses uploaded and contributed by the State</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Nil</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15"/>
                  </a:ext>
                </a:extLst>
              </a:tr>
              <a:tr h="252250">
                <a:tc vMerge="1">
                  <a:txBody>
                    <a:bodyPr/>
                    <a:lstStyle/>
                    <a:p>
                      <a:endParaRPr lang="en-US"/>
                    </a:p>
                  </a:txBody>
                  <a:tcPr/>
                </a:tc>
                <a:tc vMerge="1">
                  <a:txBody>
                    <a:bodyPr/>
                    <a:lstStyle/>
                    <a:p>
                      <a:endParaRPr lang="en-US"/>
                    </a:p>
                  </a:txBody>
                  <a:tcPr/>
                </a:tc>
                <a:tc>
                  <a:txBody>
                    <a:bodyPr/>
                    <a:lstStyle/>
                    <a:p>
                      <a:pPr marL="0" lvl="0" indent="0" algn="l" rtl="0">
                        <a:spcBef>
                          <a:spcPts val="0"/>
                        </a:spcBef>
                        <a:spcAft>
                          <a:spcPts val="0"/>
                        </a:spcAft>
                        <a:buNone/>
                      </a:pPr>
                      <a:r>
                        <a:rPr lang="en-US" sz="1100"/>
                        <a:t>Future Plans on above Indicators</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Ensuring onboarding of maximum state government officials on the  iGOT platform</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16"/>
                  </a:ext>
                </a:extLst>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22"/>
        <p:cNvGrpSpPr/>
        <p:nvPr/>
      </p:nvGrpSpPr>
      <p:grpSpPr>
        <a:xfrm>
          <a:off x="0" y="0"/>
          <a:ext cx="0" cy="0"/>
          <a:chOff x="0" y="0"/>
          <a:chExt cx="0" cy="0"/>
        </a:xfrm>
      </p:grpSpPr>
      <p:sp>
        <p:nvSpPr>
          <p:cNvPr id="623" name="Google Shape;623;g3f76780d05a_0_35"/>
          <p:cNvSpPr txBox="1"/>
          <p:nvPr/>
        </p:nvSpPr>
        <p:spPr>
          <a:xfrm>
            <a:off x="471735" y="528596"/>
            <a:ext cx="8046600" cy="415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100" b="1" i="0" u="none" strike="noStrike" cap="none">
                <a:solidFill>
                  <a:srgbClr val="1A1A1A"/>
                </a:solidFill>
                <a:latin typeface="Arial"/>
                <a:ea typeface="Arial"/>
                <a:cs typeface="Arial"/>
                <a:sym typeface="Arial"/>
              </a:rPr>
              <a:t>State</a:t>
            </a:r>
            <a:r>
              <a:rPr lang="en-US" sz="2100" b="1">
                <a:solidFill>
                  <a:srgbClr val="1A1A1A"/>
                </a:solidFill>
              </a:rPr>
              <a:t>/UT </a:t>
            </a:r>
            <a:r>
              <a:rPr lang="en-US" sz="2100" b="1" i="0" u="none" strike="noStrike" cap="none">
                <a:solidFill>
                  <a:srgbClr val="1A1A1A"/>
                </a:solidFill>
                <a:latin typeface="Arial"/>
                <a:ea typeface="Arial"/>
                <a:cs typeface="Arial"/>
                <a:sym typeface="Arial"/>
              </a:rPr>
              <a:t>Presentation: </a:t>
            </a:r>
            <a:r>
              <a:rPr lang="en-US" sz="2100" b="1">
                <a:solidFill>
                  <a:srgbClr val="1A1A1A"/>
                </a:solidFill>
              </a:rPr>
              <a:t>Puducherry</a:t>
            </a:r>
            <a:endParaRPr sz="2100"/>
          </a:p>
        </p:txBody>
      </p:sp>
      <p:pic>
        <p:nvPicPr>
          <p:cNvPr id="624" name="Google Shape;624;g3f76780d05a_0_35" descr="A close up of a sign&#10;&#10;Description automatically generated"/>
          <p:cNvPicPr preferRelativeResize="0"/>
          <p:nvPr/>
        </p:nvPicPr>
        <p:blipFill rotWithShape="1">
          <a:blip r:embed="rId3">
            <a:alphaModFix/>
          </a:blip>
          <a:srcRect/>
          <a:stretch/>
        </p:blipFill>
        <p:spPr>
          <a:xfrm>
            <a:off x="10151325" y="160100"/>
            <a:ext cx="1917167" cy="461700"/>
          </a:xfrm>
          <a:prstGeom prst="rect">
            <a:avLst/>
          </a:prstGeom>
          <a:noFill/>
          <a:ln>
            <a:noFill/>
          </a:ln>
        </p:spPr>
      </p:pic>
      <p:graphicFrame>
        <p:nvGraphicFramePr>
          <p:cNvPr id="625" name="Google Shape;625;g3f76780d05a_0_35"/>
          <p:cNvGraphicFramePr/>
          <p:nvPr/>
        </p:nvGraphicFramePr>
        <p:xfrm>
          <a:off x="471719" y="1235060"/>
          <a:ext cx="3000000" cy="3000000"/>
        </p:xfrm>
        <a:graphic>
          <a:graphicData uri="http://schemas.openxmlformats.org/drawingml/2006/table">
            <a:tbl>
              <a:tblPr firstRow="1" bandRow="1">
                <a:noFill/>
                <a:tableStyleId>{4E3B2615-CDC8-43A0-99FF-558C842D0D26}</a:tableStyleId>
              </a:tblPr>
              <a:tblGrid>
                <a:gridCol w="724500">
                  <a:extLst>
                    <a:ext uri="{9D8B030D-6E8A-4147-A177-3AD203B41FA5}">
                      <a16:colId xmlns:a16="http://schemas.microsoft.com/office/drawing/2014/main" val="20000"/>
                    </a:ext>
                  </a:extLst>
                </a:gridCol>
                <a:gridCol w="2166675">
                  <a:extLst>
                    <a:ext uri="{9D8B030D-6E8A-4147-A177-3AD203B41FA5}">
                      <a16:colId xmlns:a16="http://schemas.microsoft.com/office/drawing/2014/main" val="20001"/>
                    </a:ext>
                  </a:extLst>
                </a:gridCol>
                <a:gridCol w="6214075">
                  <a:extLst>
                    <a:ext uri="{9D8B030D-6E8A-4147-A177-3AD203B41FA5}">
                      <a16:colId xmlns:a16="http://schemas.microsoft.com/office/drawing/2014/main" val="20002"/>
                    </a:ext>
                  </a:extLst>
                </a:gridCol>
                <a:gridCol w="2374875">
                  <a:extLst>
                    <a:ext uri="{9D8B030D-6E8A-4147-A177-3AD203B41FA5}">
                      <a16:colId xmlns:a16="http://schemas.microsoft.com/office/drawing/2014/main" val="20003"/>
                    </a:ext>
                  </a:extLst>
                </a:gridCol>
              </a:tblGrid>
              <a:tr h="257875">
                <a:tc>
                  <a:txBody>
                    <a:bodyPr/>
                    <a:lstStyle/>
                    <a:p>
                      <a:pPr marL="0" marR="0" lvl="0" indent="0" algn="ctr" rtl="0">
                        <a:lnSpc>
                          <a:spcPct val="100000"/>
                        </a:lnSpc>
                        <a:spcBef>
                          <a:spcPts val="0"/>
                        </a:spcBef>
                        <a:spcAft>
                          <a:spcPts val="0"/>
                        </a:spcAft>
                        <a:buNone/>
                      </a:pPr>
                      <a:r>
                        <a:rPr lang="en-US" sz="1200" b="1" u="none" strike="noStrike" cap="none">
                          <a:solidFill>
                            <a:srgbClr val="FFFFFF"/>
                          </a:solidFill>
                          <a:latin typeface="Arial"/>
                          <a:ea typeface="Arial"/>
                          <a:cs typeface="Arial"/>
                          <a:sym typeface="Arial"/>
                        </a:rPr>
                        <a:t>S. No.</a:t>
                      </a:r>
                      <a:endParaRPr sz="1200"/>
                    </a:p>
                  </a:txBody>
                  <a:tcPr marL="54875" marR="54875" marT="27425" marB="27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1C4586"/>
                    </a:solidFill>
                  </a:tcPr>
                </a:tc>
                <a:tc>
                  <a:txBody>
                    <a:bodyPr/>
                    <a:lstStyle/>
                    <a:p>
                      <a:pPr marL="0" marR="0" lvl="0" indent="0" algn="ctr" rtl="0">
                        <a:lnSpc>
                          <a:spcPct val="100000"/>
                        </a:lnSpc>
                        <a:spcBef>
                          <a:spcPts val="0"/>
                        </a:spcBef>
                        <a:spcAft>
                          <a:spcPts val="0"/>
                        </a:spcAft>
                        <a:buNone/>
                      </a:pPr>
                      <a:r>
                        <a:rPr lang="en-US" sz="1200" u="none" strike="noStrike" cap="none"/>
                        <a:t>Area</a:t>
                      </a:r>
                      <a:endParaRPr sz="1200"/>
                    </a:p>
                  </a:txBody>
                  <a:tcPr marL="54875" marR="54875" marT="27425" marB="27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1C4586"/>
                    </a:solidFill>
                  </a:tcPr>
                </a:tc>
                <a:tc>
                  <a:txBody>
                    <a:bodyPr/>
                    <a:lstStyle/>
                    <a:p>
                      <a:pPr marL="0" marR="0" lvl="0" indent="0" algn="ctr" rtl="0">
                        <a:lnSpc>
                          <a:spcPct val="100000"/>
                        </a:lnSpc>
                        <a:spcBef>
                          <a:spcPts val="0"/>
                        </a:spcBef>
                        <a:spcAft>
                          <a:spcPts val="0"/>
                        </a:spcAft>
                        <a:buNone/>
                      </a:pPr>
                      <a:r>
                        <a:rPr lang="en-US" sz="1200" b="1" u="none" strike="noStrike" cap="none">
                          <a:solidFill>
                            <a:srgbClr val="FFFFFF"/>
                          </a:solidFill>
                          <a:latin typeface="Arial"/>
                          <a:ea typeface="Arial"/>
                          <a:cs typeface="Arial"/>
                          <a:sym typeface="Arial"/>
                        </a:rPr>
                        <a:t>Action Items</a:t>
                      </a:r>
                      <a:endParaRPr sz="1200"/>
                    </a:p>
                  </a:txBody>
                  <a:tcPr marL="54875" marR="54875" marT="27425" marB="27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1C4586"/>
                    </a:solidFill>
                  </a:tcPr>
                </a:tc>
                <a:tc>
                  <a:txBody>
                    <a:bodyPr/>
                    <a:lstStyle/>
                    <a:p>
                      <a:pPr marL="0" marR="0" lvl="0" indent="0" algn="ctr" rtl="0">
                        <a:lnSpc>
                          <a:spcPct val="100000"/>
                        </a:lnSpc>
                        <a:spcBef>
                          <a:spcPts val="0"/>
                        </a:spcBef>
                        <a:spcAft>
                          <a:spcPts val="0"/>
                        </a:spcAft>
                        <a:buNone/>
                      </a:pPr>
                      <a:r>
                        <a:rPr lang="en-US" sz="1200">
                          <a:solidFill>
                            <a:srgbClr val="FFFFFF"/>
                          </a:solidFill>
                        </a:rPr>
                        <a:t>Status/Remark</a:t>
                      </a:r>
                      <a:endParaRPr sz="1200"/>
                    </a:p>
                  </a:txBody>
                  <a:tcPr marL="54875" marR="54875" marT="27425" marB="27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1C4586"/>
                    </a:solidFill>
                  </a:tcPr>
                </a:tc>
                <a:extLst>
                  <a:ext uri="{0D108BD9-81ED-4DB2-BD59-A6C34878D82A}">
                    <a16:rowId xmlns:a16="http://schemas.microsoft.com/office/drawing/2014/main" val="10000"/>
                  </a:ext>
                </a:extLst>
              </a:tr>
              <a:tr h="252250">
                <a:tc rowSpan="6">
                  <a:txBody>
                    <a:bodyPr/>
                    <a:lstStyle/>
                    <a:p>
                      <a:pPr marL="0" lvl="0" indent="0" algn="ctr" rtl="0">
                        <a:spcBef>
                          <a:spcPts val="0"/>
                        </a:spcBef>
                        <a:spcAft>
                          <a:spcPts val="0"/>
                        </a:spcAft>
                        <a:buNone/>
                      </a:pPr>
                      <a:r>
                        <a:rPr lang="en-US" sz="1200">
                          <a:solidFill>
                            <a:schemeClr val="dk1"/>
                          </a:solidFill>
                        </a:rPr>
                        <a:t>1</a:t>
                      </a:r>
                      <a:endParaRPr sz="1200">
                        <a:solidFill>
                          <a:schemeClr val="dk1"/>
                        </a:solidFil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rowSpan="6">
                  <a:txBody>
                    <a:bodyPr/>
                    <a:lstStyle/>
                    <a:p>
                      <a:pPr marL="0" lvl="0" indent="0" algn="ctr" rtl="0">
                        <a:spcBef>
                          <a:spcPts val="0"/>
                        </a:spcBef>
                        <a:spcAft>
                          <a:spcPts val="0"/>
                        </a:spcAft>
                        <a:buNone/>
                      </a:pPr>
                      <a:r>
                        <a:rPr lang="en-US" sz="1100" b="1">
                          <a:solidFill>
                            <a:schemeClr val="dk1"/>
                          </a:solidFill>
                        </a:rPr>
                        <a:t>UNNATI</a:t>
                      </a:r>
                      <a:endParaRPr sz="1100" b="1">
                        <a:solidFill>
                          <a:schemeClr val="dk1"/>
                        </a:solidFil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b="0" u="none" strike="noStrike" cap="none">
                          <a:solidFill>
                            <a:srgbClr val="1A1A1A"/>
                          </a:solidFill>
                          <a:latin typeface="Arial"/>
                          <a:ea typeface="Arial"/>
                          <a:cs typeface="Arial"/>
                          <a:sym typeface="Arial"/>
                        </a:rPr>
                        <a:t>Onboarding</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0 (Training Coordinators identified)</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252250">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sz="1100" b="0" u="none" strike="noStrike" cap="none">
                          <a:solidFill>
                            <a:srgbClr val="1A1A1A"/>
                          </a:solidFill>
                          <a:latin typeface="Arial"/>
                          <a:ea typeface="Arial"/>
                          <a:cs typeface="Arial"/>
                          <a:sym typeface="Arial"/>
                        </a:rPr>
                        <a:t>Listed resources</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100"/>
                        <a:t>0 (Training Coordinators identified)</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tcPr>
                </a:tc>
                <a:extLst>
                  <a:ext uri="{0D108BD9-81ED-4DB2-BD59-A6C34878D82A}">
                    <a16:rowId xmlns:a16="http://schemas.microsoft.com/office/drawing/2014/main" val="10002"/>
                  </a:ext>
                </a:extLst>
              </a:tr>
              <a:tr h="252250">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sz="1100" u="none" strike="noStrike" cap="none"/>
                        <a:t>Offered and shared resources</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0 (Training Coordinators identified)</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252250">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sz="1100"/>
                        <a:t>Total number of departments</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0</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r h="252250">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sz="1100"/>
                        <a:t>Total number of Departments where CBPs drafted</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20 (Training given by CBC)</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r h="252250">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sz="1100"/>
                        <a:t>Total number of Departments where CBPs are yet to be drafted</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37 (Training to be given by CBC)</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06"/>
                  </a:ext>
                </a:extLst>
              </a:tr>
              <a:tr h="252250">
                <a:tc rowSpan="4">
                  <a:txBody>
                    <a:bodyPr/>
                    <a:lstStyle/>
                    <a:p>
                      <a:pPr marL="0" lvl="0" indent="0" algn="ctr" rtl="0">
                        <a:spcBef>
                          <a:spcPts val="0"/>
                        </a:spcBef>
                        <a:spcAft>
                          <a:spcPts val="0"/>
                        </a:spcAft>
                        <a:buNone/>
                      </a:pPr>
                      <a:r>
                        <a:rPr lang="en-US" sz="1200">
                          <a:solidFill>
                            <a:schemeClr val="dk1"/>
                          </a:solidFill>
                        </a:rPr>
                        <a:t>2</a:t>
                      </a:r>
                      <a:endParaRPr sz="1200">
                        <a:solidFill>
                          <a:schemeClr val="dk1"/>
                        </a:solidFil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rowSpan="4">
                  <a:txBody>
                    <a:bodyPr/>
                    <a:lstStyle/>
                    <a:p>
                      <a:pPr marL="0" lvl="0" indent="0" algn="ctr" rtl="0">
                        <a:spcBef>
                          <a:spcPts val="0"/>
                        </a:spcBef>
                        <a:spcAft>
                          <a:spcPts val="0"/>
                        </a:spcAft>
                        <a:buNone/>
                      </a:pPr>
                      <a:r>
                        <a:rPr lang="en-US" sz="1100" b="1">
                          <a:solidFill>
                            <a:schemeClr val="dk1"/>
                          </a:solidFill>
                        </a:rPr>
                        <a:t>KKK</a:t>
                      </a:r>
                      <a:endParaRPr sz="1100" b="1">
                        <a:solidFill>
                          <a:schemeClr val="dk1"/>
                        </a:solidFil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solidFill>
                            <a:srgbClr val="1A1A1A"/>
                          </a:solidFill>
                        </a:rPr>
                        <a:t>Total State Officials including Frontline Workers to be Covered</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22,882</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07"/>
                  </a:ext>
                </a:extLst>
              </a:tr>
              <a:tr h="423175">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sz="1100">
                          <a:solidFill>
                            <a:srgbClr val="1A1A1A"/>
                          </a:solidFill>
                        </a:rPr>
                        <a:t>Master Trainers (MTs) Required (MTs Required: Based on MT capacity of ~100 officials; states may determine numbers as per their implementation plan.)</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223</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08"/>
                  </a:ext>
                </a:extLst>
              </a:tr>
              <a:tr h="252250">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sz="1100">
                          <a:solidFill>
                            <a:srgbClr val="1A1A1A"/>
                          </a:solidFill>
                        </a:rPr>
                        <a:t>Karmayogi Kartavya Karyakram Implementation Plan Prepared? (Yes/No) </a:t>
                      </a:r>
                      <a:endParaRPr sz="1100">
                        <a:solidFill>
                          <a:srgbClr val="1A1A1A"/>
                        </a:solidFil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No</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09"/>
                  </a:ext>
                </a:extLst>
              </a:tr>
              <a:tr h="252250">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sz="1100">
                          <a:solidFill>
                            <a:srgbClr val="1A1A1A"/>
                          </a:solidFill>
                        </a:rPr>
                        <a:t>Target Timeline for MT &amp; End-Participant Training Completion</a:t>
                      </a:r>
                      <a:endParaRPr sz="1100" b="0" u="none" strike="noStrike" cap="none">
                        <a:solidFill>
                          <a:srgbClr val="1A1A1A"/>
                        </a:solidFill>
                        <a:latin typeface="Arial"/>
                        <a:ea typeface="Arial"/>
                        <a:cs typeface="Arial"/>
                        <a:sym typeface="Aria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31.12.2027</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10"/>
                  </a:ext>
                </a:extLst>
              </a:tr>
              <a:tr h="252250">
                <a:tc rowSpan="6">
                  <a:txBody>
                    <a:bodyPr/>
                    <a:lstStyle/>
                    <a:p>
                      <a:pPr marL="0" lvl="0" indent="0" algn="ctr" rtl="0">
                        <a:spcBef>
                          <a:spcPts val="0"/>
                        </a:spcBef>
                        <a:spcAft>
                          <a:spcPts val="0"/>
                        </a:spcAft>
                        <a:buNone/>
                      </a:pPr>
                      <a:r>
                        <a:rPr lang="en-US" sz="1200">
                          <a:solidFill>
                            <a:schemeClr val="dk1"/>
                          </a:solidFill>
                        </a:rPr>
                        <a:t>3</a:t>
                      </a:r>
                      <a:endParaRPr sz="1200">
                        <a:solidFill>
                          <a:schemeClr val="dk1"/>
                        </a:solidFil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rowSpan="6">
                  <a:txBody>
                    <a:bodyPr/>
                    <a:lstStyle/>
                    <a:p>
                      <a:pPr marL="0" lvl="0" indent="0" algn="ctr" rtl="0">
                        <a:spcBef>
                          <a:spcPts val="0"/>
                        </a:spcBef>
                        <a:spcAft>
                          <a:spcPts val="0"/>
                        </a:spcAft>
                        <a:buNone/>
                      </a:pPr>
                      <a:r>
                        <a:rPr lang="en-US" sz="1100" b="1">
                          <a:solidFill>
                            <a:schemeClr val="dk1"/>
                          </a:solidFill>
                        </a:rPr>
                        <a:t>iGOT</a:t>
                      </a:r>
                      <a:endParaRPr sz="1100" b="1">
                        <a:solidFill>
                          <a:schemeClr val="dk1"/>
                        </a:solidFil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lvl="0" indent="0" algn="l" rtl="0">
                        <a:spcBef>
                          <a:spcPts val="0"/>
                        </a:spcBef>
                        <a:spcAft>
                          <a:spcPts val="0"/>
                        </a:spcAft>
                        <a:buSzPts val="1100"/>
                        <a:buNone/>
                      </a:pPr>
                      <a:r>
                        <a:rPr lang="en-US" sz="1100"/>
                        <a:t>Total Number of State Employees and iGOT onboarding status</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18,045</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11"/>
                  </a:ext>
                </a:extLst>
              </a:tr>
              <a:tr h="252250">
                <a:tc vMerge="1">
                  <a:txBody>
                    <a:bodyPr/>
                    <a:lstStyle/>
                    <a:p>
                      <a:endParaRPr lang="en-US"/>
                    </a:p>
                  </a:txBody>
                  <a:tcPr/>
                </a:tc>
                <a:tc vMerge="1">
                  <a:txBody>
                    <a:bodyPr/>
                    <a:lstStyle/>
                    <a:p>
                      <a:endParaRPr lang="en-US"/>
                    </a:p>
                  </a:txBody>
                  <a:tcPr/>
                </a:tc>
                <a:tc>
                  <a:txBody>
                    <a:bodyPr/>
                    <a:lstStyle/>
                    <a:p>
                      <a:pPr marL="0" lvl="0" indent="0" algn="l" rtl="0">
                        <a:spcBef>
                          <a:spcPts val="0"/>
                        </a:spcBef>
                        <a:spcAft>
                          <a:spcPts val="0"/>
                        </a:spcAft>
                        <a:buNone/>
                      </a:pPr>
                      <a:r>
                        <a:rPr lang="en-US" sz="1100"/>
                        <a:t>Frontline official onboarding status on iGOT</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9371</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12"/>
                  </a:ext>
                </a:extLst>
              </a:tr>
              <a:tr h="423175">
                <a:tc vMerge="1">
                  <a:txBody>
                    <a:bodyPr/>
                    <a:lstStyle/>
                    <a:p>
                      <a:endParaRPr lang="en-US"/>
                    </a:p>
                  </a:txBody>
                  <a:tcPr/>
                </a:tc>
                <a:tc vMerge="1">
                  <a:txBody>
                    <a:bodyPr/>
                    <a:lstStyle/>
                    <a:p>
                      <a:endParaRPr lang="en-US"/>
                    </a:p>
                  </a:txBody>
                  <a:tcPr/>
                </a:tc>
                <a:tc>
                  <a:txBody>
                    <a:bodyPr/>
                    <a:lstStyle/>
                    <a:p>
                      <a:pPr marL="0" lvl="0" indent="0" algn="l" rtl="0">
                        <a:spcBef>
                          <a:spcPts val="0"/>
                        </a:spcBef>
                        <a:spcAft>
                          <a:spcPts val="0"/>
                        </a:spcAft>
                        <a:buNone/>
                      </a:pPr>
                      <a:r>
                        <a:rPr lang="en-US" sz="1100"/>
                        <a:t>Employees completing at least 1, 2 and 3 courses during FY 2026–27 </a:t>
                      </a:r>
                      <a:endParaRPr sz="1100"/>
                    </a:p>
                    <a:p>
                      <a:pPr marL="0" marR="0" lvl="0" indent="0" algn="l" rtl="0">
                        <a:lnSpc>
                          <a:spcPct val="100000"/>
                        </a:lnSpc>
                        <a:spcBef>
                          <a:spcPts val="0"/>
                        </a:spcBef>
                        <a:spcAft>
                          <a:spcPts val="0"/>
                        </a:spcAft>
                        <a:buNone/>
                      </a:pP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13,010</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13"/>
                  </a:ext>
                </a:extLst>
              </a:tr>
              <a:tr h="423175">
                <a:tc vMerge="1">
                  <a:txBody>
                    <a:bodyPr/>
                    <a:lstStyle/>
                    <a:p>
                      <a:endParaRPr lang="en-US"/>
                    </a:p>
                  </a:txBody>
                  <a:tcPr/>
                </a:tc>
                <a:tc vMerge="1">
                  <a:txBody>
                    <a:bodyPr/>
                    <a:lstStyle/>
                    <a:p>
                      <a:endParaRPr lang="en-US"/>
                    </a:p>
                  </a:txBody>
                  <a:tcPr/>
                </a:tc>
                <a:tc>
                  <a:txBody>
                    <a:bodyPr/>
                    <a:lstStyle/>
                    <a:p>
                      <a:pPr marL="0" lvl="0" indent="0" algn="l" rtl="0">
                        <a:spcBef>
                          <a:spcPts val="0"/>
                        </a:spcBef>
                        <a:spcAft>
                          <a:spcPts val="0"/>
                        </a:spcAft>
                        <a:buNone/>
                      </a:pPr>
                      <a:r>
                        <a:rPr lang="en-US" sz="1100"/>
                        <a:t>Total Enrolments and Completion during FY 2026-27</a:t>
                      </a:r>
                      <a:endParaRPr sz="1100"/>
                    </a:p>
                    <a:p>
                      <a:pPr marL="0" marR="0" lvl="0" indent="0" algn="l" rtl="0">
                        <a:lnSpc>
                          <a:spcPct val="100000"/>
                        </a:lnSpc>
                        <a:spcBef>
                          <a:spcPts val="0"/>
                        </a:spcBef>
                        <a:spcAft>
                          <a:spcPts val="0"/>
                        </a:spcAft>
                        <a:buNone/>
                      </a:pP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0</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14"/>
                  </a:ext>
                </a:extLst>
              </a:tr>
              <a:tr h="323450">
                <a:tc vMerge="1">
                  <a:txBody>
                    <a:bodyPr/>
                    <a:lstStyle/>
                    <a:p>
                      <a:endParaRPr lang="en-US"/>
                    </a:p>
                  </a:txBody>
                  <a:tcPr/>
                </a:tc>
                <a:tc vMerge="1">
                  <a:txBody>
                    <a:bodyPr/>
                    <a:lstStyle/>
                    <a:p>
                      <a:endParaRPr lang="en-US"/>
                    </a:p>
                  </a:txBody>
                  <a:tcPr/>
                </a:tc>
                <a:tc>
                  <a:txBody>
                    <a:bodyPr/>
                    <a:lstStyle/>
                    <a:p>
                      <a:pPr marL="0" lvl="0" indent="0" algn="l" rtl="0">
                        <a:spcBef>
                          <a:spcPts val="0"/>
                        </a:spcBef>
                        <a:spcAft>
                          <a:spcPts val="0"/>
                        </a:spcAft>
                        <a:buNone/>
                      </a:pPr>
                      <a:r>
                        <a:rPr lang="en-US" sz="1100"/>
                        <a:t>Courses uploaded and contributed by the State</a:t>
                      </a:r>
                      <a:endParaRPr sz="11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0</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15"/>
                  </a:ext>
                </a:extLst>
              </a:tr>
              <a:tr h="252250">
                <a:tc vMerge="1">
                  <a:txBody>
                    <a:bodyPr/>
                    <a:lstStyle/>
                    <a:p>
                      <a:endParaRPr lang="en-US"/>
                    </a:p>
                  </a:txBody>
                  <a:tcPr/>
                </a:tc>
                <a:tc vMerge="1">
                  <a:txBody>
                    <a:bodyPr/>
                    <a:lstStyle/>
                    <a:p>
                      <a:endParaRPr lang="en-US"/>
                    </a:p>
                  </a:txBody>
                  <a:tcPr/>
                </a:tc>
                <a:tc>
                  <a:txBody>
                    <a:bodyPr/>
                    <a:lstStyle/>
                    <a:p>
                      <a:pPr marL="0" lvl="0" indent="0" algn="l" rtl="0">
                        <a:spcBef>
                          <a:spcPts val="0"/>
                        </a:spcBef>
                        <a:spcAft>
                          <a:spcPts val="0"/>
                        </a:spcAft>
                        <a:buNone/>
                      </a:pPr>
                      <a:r>
                        <a:rPr lang="en-US" sz="1100"/>
                        <a:t>Future Plans on above Indicators</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100"/>
                        <a:t>Within the said timeline maximum coverage of staff would be ensured</a:t>
                      </a:r>
                      <a:endParaRPr sz="11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16"/>
                  </a:ext>
                </a:extLst>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30"/>
        <p:cNvGrpSpPr/>
        <p:nvPr/>
      </p:nvGrpSpPr>
      <p:grpSpPr>
        <a:xfrm>
          <a:off x="0" y="0"/>
          <a:ext cx="0" cy="0"/>
          <a:chOff x="0" y="0"/>
          <a:chExt cx="0" cy="0"/>
        </a:xfrm>
      </p:grpSpPr>
      <p:pic>
        <p:nvPicPr>
          <p:cNvPr id="631" name="Google Shape;631;h7fe899fe02202cb_0_17"/>
          <p:cNvPicPr preferRelativeResize="0"/>
          <p:nvPr/>
        </p:nvPicPr>
        <p:blipFill>
          <a:blip r:embed="rId3">
            <a:alphaModFix/>
          </a:blip>
          <a:stretch>
            <a:fillRect/>
          </a:stretch>
        </p:blipFill>
        <p:spPr>
          <a:xfrm>
            <a:off x="152400" y="184425"/>
            <a:ext cx="11949951" cy="652117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36"/>
        <p:cNvGrpSpPr/>
        <p:nvPr/>
      </p:nvGrpSpPr>
      <p:grpSpPr>
        <a:xfrm>
          <a:off x="0" y="0"/>
          <a:ext cx="0" cy="0"/>
          <a:chOff x="0" y="0"/>
          <a:chExt cx="0" cy="0"/>
        </a:xfrm>
      </p:grpSpPr>
      <p:pic>
        <p:nvPicPr>
          <p:cNvPr id="637" name="Google Shape;637;h7fe899fe02202cb_0_25"/>
          <p:cNvPicPr preferRelativeResize="0"/>
          <p:nvPr/>
        </p:nvPicPr>
        <p:blipFill>
          <a:blip r:embed="rId3">
            <a:alphaModFix/>
          </a:blip>
          <a:stretch>
            <a:fillRect/>
          </a:stretch>
        </p:blipFill>
        <p:spPr>
          <a:xfrm>
            <a:off x="152400" y="152400"/>
            <a:ext cx="11834700" cy="652117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42"/>
        <p:cNvGrpSpPr/>
        <p:nvPr/>
      </p:nvGrpSpPr>
      <p:grpSpPr>
        <a:xfrm>
          <a:off x="0" y="0"/>
          <a:ext cx="0" cy="0"/>
          <a:chOff x="0" y="0"/>
          <a:chExt cx="0" cy="0"/>
        </a:xfrm>
      </p:grpSpPr>
      <p:sp>
        <p:nvSpPr>
          <p:cNvPr id="643" name="Google Shape;643;g3fabc4ec571_0_17"/>
          <p:cNvSpPr txBox="1"/>
          <p:nvPr/>
        </p:nvSpPr>
        <p:spPr>
          <a:xfrm>
            <a:off x="471735" y="306021"/>
            <a:ext cx="8046600" cy="415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100" b="1" i="0" u="none" strike="noStrike" cap="none">
                <a:solidFill>
                  <a:srgbClr val="1A1A1A"/>
                </a:solidFill>
                <a:latin typeface="Arial"/>
                <a:ea typeface="Arial"/>
                <a:cs typeface="Arial"/>
                <a:sym typeface="Arial"/>
              </a:rPr>
              <a:t>State/UT Presentation: </a:t>
            </a:r>
            <a:r>
              <a:rPr lang="en-US" sz="2100" b="1">
                <a:solidFill>
                  <a:srgbClr val="1A1A1A"/>
                </a:solidFill>
              </a:rPr>
              <a:t>Odisha</a:t>
            </a:r>
            <a:endParaRPr sz="2100"/>
          </a:p>
        </p:txBody>
      </p:sp>
      <p:pic>
        <p:nvPicPr>
          <p:cNvPr id="644" name="Google Shape;644;g3fabc4ec571_0_17" descr="A close up of a sign&#10;&#10;Description automatically generated"/>
          <p:cNvPicPr preferRelativeResize="0"/>
          <p:nvPr/>
        </p:nvPicPr>
        <p:blipFill rotWithShape="1">
          <a:blip r:embed="rId3">
            <a:alphaModFix/>
          </a:blip>
          <a:srcRect/>
          <a:stretch/>
        </p:blipFill>
        <p:spPr>
          <a:xfrm>
            <a:off x="10151325" y="160100"/>
            <a:ext cx="1917167" cy="461700"/>
          </a:xfrm>
          <a:prstGeom prst="rect">
            <a:avLst/>
          </a:prstGeom>
          <a:noFill/>
          <a:ln>
            <a:noFill/>
          </a:ln>
        </p:spPr>
      </p:pic>
      <p:graphicFrame>
        <p:nvGraphicFramePr>
          <p:cNvPr id="645" name="Google Shape;645;g3fabc4ec571_0_17"/>
          <p:cNvGraphicFramePr/>
          <p:nvPr/>
        </p:nvGraphicFramePr>
        <p:xfrm>
          <a:off x="282119" y="954785"/>
          <a:ext cx="3000000" cy="3000000"/>
        </p:xfrm>
        <a:graphic>
          <a:graphicData uri="http://schemas.openxmlformats.org/drawingml/2006/table">
            <a:tbl>
              <a:tblPr firstRow="1" bandRow="1">
                <a:noFill/>
                <a:tableStyleId>{4E3B2615-CDC8-43A0-99FF-558C842D0D26}</a:tableStyleId>
              </a:tblPr>
              <a:tblGrid>
                <a:gridCol w="903325">
                  <a:extLst>
                    <a:ext uri="{9D8B030D-6E8A-4147-A177-3AD203B41FA5}">
                      <a16:colId xmlns:a16="http://schemas.microsoft.com/office/drawing/2014/main" val="20000"/>
                    </a:ext>
                  </a:extLst>
                </a:gridCol>
                <a:gridCol w="1954550">
                  <a:extLst>
                    <a:ext uri="{9D8B030D-6E8A-4147-A177-3AD203B41FA5}">
                      <a16:colId xmlns:a16="http://schemas.microsoft.com/office/drawing/2014/main" val="20001"/>
                    </a:ext>
                  </a:extLst>
                </a:gridCol>
                <a:gridCol w="6250175">
                  <a:extLst>
                    <a:ext uri="{9D8B030D-6E8A-4147-A177-3AD203B41FA5}">
                      <a16:colId xmlns:a16="http://schemas.microsoft.com/office/drawing/2014/main" val="20002"/>
                    </a:ext>
                  </a:extLst>
                </a:gridCol>
                <a:gridCol w="2424100">
                  <a:extLst>
                    <a:ext uri="{9D8B030D-6E8A-4147-A177-3AD203B41FA5}">
                      <a16:colId xmlns:a16="http://schemas.microsoft.com/office/drawing/2014/main" val="20003"/>
                    </a:ext>
                  </a:extLst>
                </a:gridCol>
              </a:tblGrid>
              <a:tr h="217875">
                <a:tc>
                  <a:txBody>
                    <a:bodyPr/>
                    <a:lstStyle/>
                    <a:p>
                      <a:pPr marL="0" marR="0" lvl="0" indent="0" algn="ctr" rtl="0">
                        <a:lnSpc>
                          <a:spcPct val="100000"/>
                        </a:lnSpc>
                        <a:spcBef>
                          <a:spcPts val="0"/>
                        </a:spcBef>
                        <a:spcAft>
                          <a:spcPts val="0"/>
                        </a:spcAft>
                        <a:buNone/>
                      </a:pPr>
                      <a:r>
                        <a:rPr lang="en-US" sz="1200" b="1" u="none" strike="noStrike" cap="none">
                          <a:solidFill>
                            <a:srgbClr val="FFFFFF"/>
                          </a:solidFill>
                          <a:latin typeface="Arial"/>
                          <a:ea typeface="Arial"/>
                          <a:cs typeface="Arial"/>
                          <a:sym typeface="Arial"/>
                        </a:rPr>
                        <a:t>S. No.</a:t>
                      </a:r>
                      <a:endParaRPr sz="1200"/>
                    </a:p>
                  </a:txBody>
                  <a:tcPr marL="54875" marR="54875" marT="27425" marB="27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1C4586"/>
                    </a:solidFill>
                  </a:tcPr>
                </a:tc>
                <a:tc>
                  <a:txBody>
                    <a:bodyPr/>
                    <a:lstStyle/>
                    <a:p>
                      <a:pPr marL="0" marR="0" lvl="0" indent="0" algn="ctr" rtl="0">
                        <a:lnSpc>
                          <a:spcPct val="100000"/>
                        </a:lnSpc>
                        <a:spcBef>
                          <a:spcPts val="0"/>
                        </a:spcBef>
                        <a:spcAft>
                          <a:spcPts val="0"/>
                        </a:spcAft>
                        <a:buNone/>
                      </a:pPr>
                      <a:r>
                        <a:rPr lang="en-US" sz="1200" u="none" strike="noStrike" cap="none"/>
                        <a:t>Area</a:t>
                      </a:r>
                      <a:endParaRPr sz="1200"/>
                    </a:p>
                  </a:txBody>
                  <a:tcPr marL="54875" marR="54875" marT="27425" marB="27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1C4586"/>
                    </a:solidFill>
                  </a:tcPr>
                </a:tc>
                <a:tc>
                  <a:txBody>
                    <a:bodyPr/>
                    <a:lstStyle/>
                    <a:p>
                      <a:pPr marL="0" marR="0" lvl="0" indent="0" algn="ctr" rtl="0">
                        <a:lnSpc>
                          <a:spcPct val="100000"/>
                        </a:lnSpc>
                        <a:spcBef>
                          <a:spcPts val="0"/>
                        </a:spcBef>
                        <a:spcAft>
                          <a:spcPts val="0"/>
                        </a:spcAft>
                        <a:buNone/>
                      </a:pPr>
                      <a:r>
                        <a:rPr lang="en-US" sz="1200" b="1" u="none" strike="noStrike" cap="none">
                          <a:solidFill>
                            <a:srgbClr val="FFFFFF"/>
                          </a:solidFill>
                          <a:latin typeface="Arial"/>
                          <a:ea typeface="Arial"/>
                          <a:cs typeface="Arial"/>
                          <a:sym typeface="Arial"/>
                        </a:rPr>
                        <a:t>Action Items</a:t>
                      </a:r>
                      <a:endParaRPr sz="1200"/>
                    </a:p>
                  </a:txBody>
                  <a:tcPr marL="54875" marR="54875" marT="27425" marB="27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1C4586"/>
                    </a:solidFill>
                  </a:tcPr>
                </a:tc>
                <a:tc>
                  <a:txBody>
                    <a:bodyPr/>
                    <a:lstStyle/>
                    <a:p>
                      <a:pPr marL="0" marR="0" lvl="0" indent="0" algn="ctr" rtl="0">
                        <a:lnSpc>
                          <a:spcPct val="100000"/>
                        </a:lnSpc>
                        <a:spcBef>
                          <a:spcPts val="0"/>
                        </a:spcBef>
                        <a:spcAft>
                          <a:spcPts val="0"/>
                        </a:spcAft>
                        <a:buNone/>
                      </a:pPr>
                      <a:r>
                        <a:rPr lang="en-US" sz="1200">
                          <a:solidFill>
                            <a:srgbClr val="FFFFFF"/>
                          </a:solidFill>
                        </a:rPr>
                        <a:t>Status/Remark</a:t>
                      </a:r>
                      <a:endParaRPr sz="1200"/>
                    </a:p>
                  </a:txBody>
                  <a:tcPr marL="54875" marR="54875" marT="27425" marB="27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1C4586"/>
                    </a:solidFill>
                  </a:tcPr>
                </a:tc>
                <a:extLst>
                  <a:ext uri="{0D108BD9-81ED-4DB2-BD59-A6C34878D82A}">
                    <a16:rowId xmlns:a16="http://schemas.microsoft.com/office/drawing/2014/main" val="10000"/>
                  </a:ext>
                </a:extLst>
              </a:tr>
              <a:tr h="213125">
                <a:tc rowSpan="6">
                  <a:txBody>
                    <a:bodyPr/>
                    <a:lstStyle/>
                    <a:p>
                      <a:pPr marL="0" lvl="0" indent="0" algn="ctr" rtl="0">
                        <a:spcBef>
                          <a:spcPts val="0"/>
                        </a:spcBef>
                        <a:spcAft>
                          <a:spcPts val="0"/>
                        </a:spcAft>
                        <a:buNone/>
                      </a:pPr>
                      <a:r>
                        <a:rPr lang="en-US" sz="1200">
                          <a:solidFill>
                            <a:schemeClr val="dk1"/>
                          </a:solidFill>
                        </a:rPr>
                        <a:t>1</a:t>
                      </a:r>
                      <a:endParaRPr sz="1200">
                        <a:solidFill>
                          <a:schemeClr val="dk1"/>
                        </a:solidFil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rowSpan="6">
                  <a:txBody>
                    <a:bodyPr/>
                    <a:lstStyle/>
                    <a:p>
                      <a:pPr marL="0" lvl="0" indent="0" algn="ctr" rtl="0">
                        <a:spcBef>
                          <a:spcPts val="0"/>
                        </a:spcBef>
                        <a:spcAft>
                          <a:spcPts val="0"/>
                        </a:spcAft>
                        <a:buNone/>
                      </a:pPr>
                      <a:r>
                        <a:rPr lang="en-US" sz="1100" b="1">
                          <a:solidFill>
                            <a:schemeClr val="dk1"/>
                          </a:solidFill>
                        </a:rPr>
                        <a:t>UNNATI</a:t>
                      </a:r>
                      <a:endParaRPr sz="1100" b="1">
                        <a:solidFill>
                          <a:schemeClr val="dk1"/>
                        </a:solidFil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900" b="0" u="none" strike="noStrike" cap="none">
                          <a:solidFill>
                            <a:srgbClr val="1A1A1A"/>
                          </a:solidFill>
                          <a:latin typeface="Arial"/>
                          <a:ea typeface="Arial"/>
                          <a:cs typeface="Arial"/>
                          <a:sym typeface="Arial"/>
                        </a:rPr>
                        <a:t>Onboarding</a:t>
                      </a:r>
                      <a:endParaRPr sz="9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900"/>
                        <a:t>21</a:t>
                      </a:r>
                      <a:endParaRPr sz="9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213125">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sz="900" b="0" u="none" strike="noStrike" cap="none">
                          <a:solidFill>
                            <a:srgbClr val="1A1A1A"/>
                          </a:solidFill>
                          <a:latin typeface="Arial"/>
                          <a:ea typeface="Arial"/>
                          <a:cs typeface="Arial"/>
                          <a:sym typeface="Arial"/>
                        </a:rPr>
                        <a:t>Listed resources</a:t>
                      </a:r>
                      <a:endParaRPr sz="9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900"/>
                        <a:t>Yes</a:t>
                      </a:r>
                      <a:endParaRPr sz="9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tcPr>
                </a:tc>
                <a:extLst>
                  <a:ext uri="{0D108BD9-81ED-4DB2-BD59-A6C34878D82A}">
                    <a16:rowId xmlns:a16="http://schemas.microsoft.com/office/drawing/2014/main" val="10002"/>
                  </a:ext>
                </a:extLst>
              </a:tr>
              <a:tr h="278100">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sz="900" u="none" strike="noStrike" cap="none"/>
                        <a:t>Offered and shared resources</a:t>
                      </a:r>
                      <a:endParaRPr sz="9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900"/>
                        <a:t>Resources Shared (Infrastructure, Training Course and Training Faculty)</a:t>
                      </a:r>
                      <a:endParaRPr sz="9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213125">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sz="900"/>
                        <a:t>Total number of departments</a:t>
                      </a:r>
                      <a:endParaRPr sz="9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900"/>
                        <a:t>40</a:t>
                      </a:r>
                      <a:endParaRPr sz="9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r h="213125">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sz="900"/>
                        <a:t>Total number of Departments where CBPs drafted</a:t>
                      </a:r>
                      <a:endParaRPr sz="9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900"/>
                        <a:t>40</a:t>
                      </a:r>
                      <a:endParaRPr sz="9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r h="213125">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sz="900"/>
                        <a:t>Total number of Departments where CBPs are yet to be drafted</a:t>
                      </a:r>
                      <a:endParaRPr sz="9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900"/>
                        <a:t>-</a:t>
                      </a:r>
                      <a:endParaRPr sz="9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06"/>
                  </a:ext>
                </a:extLst>
              </a:tr>
              <a:tr h="213125">
                <a:tc rowSpan="4">
                  <a:txBody>
                    <a:bodyPr/>
                    <a:lstStyle/>
                    <a:p>
                      <a:pPr marL="0" lvl="0" indent="0" algn="ctr" rtl="0">
                        <a:spcBef>
                          <a:spcPts val="0"/>
                        </a:spcBef>
                        <a:spcAft>
                          <a:spcPts val="0"/>
                        </a:spcAft>
                        <a:buNone/>
                      </a:pPr>
                      <a:r>
                        <a:rPr lang="en-US" sz="1200">
                          <a:solidFill>
                            <a:schemeClr val="dk1"/>
                          </a:solidFill>
                        </a:rPr>
                        <a:t>2</a:t>
                      </a:r>
                      <a:endParaRPr sz="1200">
                        <a:solidFill>
                          <a:schemeClr val="dk1"/>
                        </a:solidFil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rowSpan="4">
                  <a:txBody>
                    <a:bodyPr/>
                    <a:lstStyle/>
                    <a:p>
                      <a:pPr marL="0" lvl="0" indent="0" algn="ctr" rtl="0">
                        <a:spcBef>
                          <a:spcPts val="0"/>
                        </a:spcBef>
                        <a:spcAft>
                          <a:spcPts val="0"/>
                        </a:spcAft>
                        <a:buNone/>
                      </a:pPr>
                      <a:r>
                        <a:rPr lang="en-US" sz="1100" b="1">
                          <a:solidFill>
                            <a:schemeClr val="dk1"/>
                          </a:solidFill>
                        </a:rPr>
                        <a:t>KKK</a:t>
                      </a:r>
                      <a:endParaRPr sz="1100" b="1">
                        <a:solidFill>
                          <a:schemeClr val="dk1"/>
                        </a:solidFil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900">
                          <a:solidFill>
                            <a:srgbClr val="1A1A1A"/>
                          </a:solidFill>
                        </a:rPr>
                        <a:t>Total State Officials including Frontline Workers to be Covered</a:t>
                      </a:r>
                      <a:endParaRPr sz="9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900"/>
                        <a:t>450000</a:t>
                      </a:r>
                      <a:endParaRPr sz="9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07"/>
                  </a:ext>
                </a:extLst>
              </a:tr>
              <a:tr h="357550">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sz="900">
                          <a:solidFill>
                            <a:srgbClr val="1A1A1A"/>
                          </a:solidFill>
                        </a:rPr>
                        <a:t>Master Trainers (MTs) Required (MTs Required: Based on MT capacity of ~100 officials; states may determine numbers as per their implementation plan.)</a:t>
                      </a:r>
                      <a:endParaRPr sz="9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900"/>
                        <a:t>3850</a:t>
                      </a:r>
                      <a:endParaRPr sz="9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08"/>
                  </a:ext>
                </a:extLst>
              </a:tr>
              <a:tr h="213125">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sz="900">
                          <a:solidFill>
                            <a:srgbClr val="1A1A1A"/>
                          </a:solidFill>
                        </a:rPr>
                        <a:t>Karmayogi Kartavya Karyakram Implementation Plan Prepared? (Yes/No) </a:t>
                      </a:r>
                      <a:endParaRPr sz="900">
                        <a:solidFill>
                          <a:srgbClr val="1A1A1A"/>
                        </a:solidFil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900"/>
                        <a:t>Yes, a tentative plan has been prepared</a:t>
                      </a:r>
                      <a:endParaRPr sz="9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09"/>
                  </a:ext>
                </a:extLst>
              </a:tr>
              <a:tr h="213125">
                <a:tc vMerge="1">
                  <a:txBody>
                    <a:bodyPr/>
                    <a:lstStyle/>
                    <a:p>
                      <a:endParaRPr lang="en-US"/>
                    </a:p>
                  </a:txBody>
                  <a:tcPr/>
                </a:tc>
                <a:tc vMerge="1">
                  <a:txBody>
                    <a:bodyPr/>
                    <a:lstStyle/>
                    <a:p>
                      <a:endParaRPr lang="en-US"/>
                    </a:p>
                  </a:txBody>
                  <a:tcPr/>
                </a:tc>
                <a:tc>
                  <a:txBody>
                    <a:bodyPr/>
                    <a:lstStyle/>
                    <a:p>
                      <a:pPr marL="0" marR="0" lvl="0" indent="0" algn="l" rtl="0">
                        <a:lnSpc>
                          <a:spcPct val="100000"/>
                        </a:lnSpc>
                        <a:spcBef>
                          <a:spcPts val="0"/>
                        </a:spcBef>
                        <a:spcAft>
                          <a:spcPts val="0"/>
                        </a:spcAft>
                        <a:buNone/>
                      </a:pPr>
                      <a:r>
                        <a:rPr lang="en-US" sz="900">
                          <a:solidFill>
                            <a:srgbClr val="1A1A1A"/>
                          </a:solidFill>
                        </a:rPr>
                        <a:t>Target Timeline for MT &amp; End-Participant Training Completion</a:t>
                      </a:r>
                      <a:endParaRPr sz="900" b="0" u="none" strike="noStrike" cap="none">
                        <a:solidFill>
                          <a:srgbClr val="1A1A1A"/>
                        </a:solidFill>
                        <a:latin typeface="Arial"/>
                        <a:ea typeface="Arial"/>
                        <a:cs typeface="Arial"/>
                        <a:sym typeface="Aria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900"/>
                        <a:t>31st March, 2027 and 31st December 2027</a:t>
                      </a:r>
                      <a:endParaRPr sz="9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10"/>
                  </a:ext>
                </a:extLst>
              </a:tr>
              <a:tr h="213125">
                <a:tc rowSpan="6">
                  <a:txBody>
                    <a:bodyPr/>
                    <a:lstStyle/>
                    <a:p>
                      <a:pPr marL="0" lvl="0" indent="0" algn="ctr" rtl="0">
                        <a:spcBef>
                          <a:spcPts val="0"/>
                        </a:spcBef>
                        <a:spcAft>
                          <a:spcPts val="0"/>
                        </a:spcAft>
                        <a:buNone/>
                      </a:pPr>
                      <a:r>
                        <a:rPr lang="en-US" sz="1200">
                          <a:solidFill>
                            <a:schemeClr val="dk1"/>
                          </a:solidFill>
                        </a:rPr>
                        <a:t>3</a:t>
                      </a:r>
                      <a:endParaRPr sz="1200">
                        <a:solidFill>
                          <a:schemeClr val="dk1"/>
                        </a:solidFil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rowSpan="6">
                  <a:txBody>
                    <a:bodyPr/>
                    <a:lstStyle/>
                    <a:p>
                      <a:pPr marL="0" lvl="0" indent="0" algn="ctr" rtl="0">
                        <a:spcBef>
                          <a:spcPts val="0"/>
                        </a:spcBef>
                        <a:spcAft>
                          <a:spcPts val="0"/>
                        </a:spcAft>
                        <a:buNone/>
                      </a:pPr>
                      <a:r>
                        <a:rPr lang="en-US" sz="1100" b="1">
                          <a:solidFill>
                            <a:schemeClr val="dk1"/>
                          </a:solidFill>
                        </a:rPr>
                        <a:t>iGOT</a:t>
                      </a:r>
                      <a:endParaRPr sz="1100" b="1">
                        <a:solidFill>
                          <a:schemeClr val="dk1"/>
                        </a:solidFill>
                      </a:endParaRPr>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lvl="0" indent="0" algn="l" rtl="0">
                        <a:spcBef>
                          <a:spcPts val="0"/>
                        </a:spcBef>
                        <a:spcAft>
                          <a:spcPts val="0"/>
                        </a:spcAft>
                        <a:buSzPts val="1100"/>
                        <a:buNone/>
                      </a:pPr>
                      <a:r>
                        <a:rPr lang="en-US" sz="900"/>
                        <a:t>Total Number of State Employees and iGOT onboarding status</a:t>
                      </a:r>
                      <a:endParaRPr sz="9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900"/>
                        <a:t>4,32,846 onboarded as of 27th Sept, 2026</a:t>
                      </a:r>
                      <a:endParaRPr sz="9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11"/>
                  </a:ext>
                </a:extLst>
              </a:tr>
              <a:tr h="394000">
                <a:tc vMerge="1">
                  <a:txBody>
                    <a:bodyPr/>
                    <a:lstStyle/>
                    <a:p>
                      <a:endParaRPr lang="en-US"/>
                    </a:p>
                  </a:txBody>
                  <a:tcPr/>
                </a:tc>
                <a:tc vMerge="1">
                  <a:txBody>
                    <a:bodyPr/>
                    <a:lstStyle/>
                    <a:p>
                      <a:endParaRPr lang="en-US"/>
                    </a:p>
                  </a:txBody>
                  <a:tcPr/>
                </a:tc>
                <a:tc>
                  <a:txBody>
                    <a:bodyPr/>
                    <a:lstStyle/>
                    <a:p>
                      <a:pPr marL="0" lvl="0" indent="0" algn="l" rtl="0">
                        <a:spcBef>
                          <a:spcPts val="0"/>
                        </a:spcBef>
                        <a:spcAft>
                          <a:spcPts val="0"/>
                        </a:spcAft>
                        <a:buNone/>
                      </a:pPr>
                      <a:r>
                        <a:rPr lang="en-US" sz="900"/>
                        <a:t>Frontline official onboarding status on iGOT</a:t>
                      </a:r>
                      <a:endParaRPr sz="9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900"/>
                        <a:t>1,43,593 (Teachers, ANMs, PRIs) ASHA, AWW &amp; ULBs yet to be onboarded on iGOT (list shared)</a:t>
                      </a:r>
                      <a:endParaRPr sz="9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12"/>
                  </a:ext>
                </a:extLst>
              </a:tr>
              <a:tr h="357550">
                <a:tc vMerge="1">
                  <a:txBody>
                    <a:bodyPr/>
                    <a:lstStyle/>
                    <a:p>
                      <a:endParaRPr lang="en-US"/>
                    </a:p>
                  </a:txBody>
                  <a:tcPr/>
                </a:tc>
                <a:tc vMerge="1">
                  <a:txBody>
                    <a:bodyPr/>
                    <a:lstStyle/>
                    <a:p>
                      <a:endParaRPr lang="en-US"/>
                    </a:p>
                  </a:txBody>
                  <a:tcPr/>
                </a:tc>
                <a:tc>
                  <a:txBody>
                    <a:bodyPr/>
                    <a:lstStyle/>
                    <a:p>
                      <a:pPr marL="0" lvl="0" indent="0" algn="l" rtl="0">
                        <a:spcBef>
                          <a:spcPts val="0"/>
                        </a:spcBef>
                        <a:spcAft>
                          <a:spcPts val="0"/>
                        </a:spcAft>
                        <a:buNone/>
                      </a:pPr>
                      <a:r>
                        <a:rPr lang="en-US" sz="900"/>
                        <a:t>Employees completing at least 1, 2 and 3 courses during FY 2026–27 </a:t>
                      </a:r>
                      <a:endParaRPr sz="900"/>
                    </a:p>
                    <a:p>
                      <a:pPr marL="0" marR="0" lvl="0" indent="0" algn="l" rtl="0">
                        <a:lnSpc>
                          <a:spcPct val="100000"/>
                        </a:lnSpc>
                        <a:spcBef>
                          <a:spcPts val="0"/>
                        </a:spcBef>
                        <a:spcAft>
                          <a:spcPts val="0"/>
                        </a:spcAft>
                        <a:buNone/>
                      </a:pPr>
                      <a:endParaRPr sz="9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900"/>
                        <a:t>At Least 1 course- 159982, </a:t>
                      </a:r>
                      <a:br>
                        <a:rPr lang="en-US" sz="900"/>
                      </a:br>
                      <a:r>
                        <a:rPr lang="en-US" sz="900"/>
                        <a:t>at least 3 course- 142484</a:t>
                      </a:r>
                      <a:endParaRPr sz="9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13"/>
                  </a:ext>
                </a:extLst>
              </a:tr>
              <a:tr h="357550">
                <a:tc vMerge="1">
                  <a:txBody>
                    <a:bodyPr/>
                    <a:lstStyle/>
                    <a:p>
                      <a:endParaRPr lang="en-US"/>
                    </a:p>
                  </a:txBody>
                  <a:tcPr/>
                </a:tc>
                <a:tc vMerge="1">
                  <a:txBody>
                    <a:bodyPr/>
                    <a:lstStyle/>
                    <a:p>
                      <a:endParaRPr lang="en-US"/>
                    </a:p>
                  </a:txBody>
                  <a:tcPr/>
                </a:tc>
                <a:tc>
                  <a:txBody>
                    <a:bodyPr/>
                    <a:lstStyle/>
                    <a:p>
                      <a:pPr marL="0" lvl="0" indent="0" algn="l" rtl="0">
                        <a:spcBef>
                          <a:spcPts val="0"/>
                        </a:spcBef>
                        <a:spcAft>
                          <a:spcPts val="0"/>
                        </a:spcAft>
                        <a:buNone/>
                      </a:pPr>
                      <a:r>
                        <a:rPr lang="en-US" sz="900"/>
                        <a:t>Total Enrolments and Completion during FY 2026-27</a:t>
                      </a:r>
                      <a:endParaRPr sz="900"/>
                    </a:p>
                    <a:p>
                      <a:pPr marL="0" marR="0" lvl="0" indent="0" algn="l" rtl="0">
                        <a:lnSpc>
                          <a:spcPct val="100000"/>
                        </a:lnSpc>
                        <a:spcBef>
                          <a:spcPts val="0"/>
                        </a:spcBef>
                        <a:spcAft>
                          <a:spcPts val="0"/>
                        </a:spcAft>
                        <a:buNone/>
                      </a:pPr>
                      <a:endParaRPr sz="9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900"/>
                        <a:t>Enrolment- 1891783</a:t>
                      </a:r>
                      <a:br>
                        <a:rPr lang="en-US" sz="900"/>
                      </a:br>
                      <a:r>
                        <a:rPr lang="en-US" sz="900"/>
                        <a:t>Completion: 1880318</a:t>
                      </a:r>
                      <a:endParaRPr sz="9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14"/>
                  </a:ext>
                </a:extLst>
              </a:tr>
              <a:tr h="828575">
                <a:tc vMerge="1">
                  <a:txBody>
                    <a:bodyPr/>
                    <a:lstStyle/>
                    <a:p>
                      <a:endParaRPr lang="en-US"/>
                    </a:p>
                  </a:txBody>
                  <a:tcPr/>
                </a:tc>
                <a:tc vMerge="1">
                  <a:txBody>
                    <a:bodyPr/>
                    <a:lstStyle/>
                    <a:p>
                      <a:endParaRPr lang="en-US"/>
                    </a:p>
                  </a:txBody>
                  <a:tcPr/>
                </a:tc>
                <a:tc>
                  <a:txBody>
                    <a:bodyPr/>
                    <a:lstStyle/>
                    <a:p>
                      <a:pPr marL="0" lvl="0" indent="0" algn="l" rtl="0">
                        <a:spcBef>
                          <a:spcPts val="0"/>
                        </a:spcBef>
                        <a:spcAft>
                          <a:spcPts val="0"/>
                        </a:spcAft>
                        <a:buNone/>
                      </a:pPr>
                      <a:r>
                        <a:rPr lang="en-US" sz="900"/>
                        <a:t>Courses uploaded and contributed by the State</a:t>
                      </a:r>
                      <a:endParaRPr sz="9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Clr>
                          <a:schemeClr val="dk1"/>
                        </a:buClr>
                        <a:buSzPts val="1100"/>
                        <a:buFont typeface="Arial"/>
                        <a:buNone/>
                      </a:pPr>
                      <a:r>
                        <a:rPr lang="en-US" sz="900"/>
                        <a:t>1.Bharatiya Nagarik Suraksha Sanhita: Dhara 173-193 by </a:t>
                      </a:r>
                      <a:r>
                        <a:rPr lang="en-US" sz="900" b="1"/>
                        <a:t>Odisha Police</a:t>
                      </a:r>
                      <a:endParaRPr sz="900" b="1"/>
                    </a:p>
                    <a:p>
                      <a:pPr marL="0" lvl="0" indent="0" algn="l" rtl="0">
                        <a:lnSpc>
                          <a:spcPct val="115000"/>
                        </a:lnSpc>
                        <a:spcBef>
                          <a:spcPts val="0"/>
                        </a:spcBef>
                        <a:spcAft>
                          <a:spcPts val="0"/>
                        </a:spcAft>
                        <a:buClr>
                          <a:schemeClr val="dk1"/>
                        </a:buClr>
                        <a:buSzPts val="1100"/>
                        <a:buFont typeface="Arial"/>
                        <a:buNone/>
                      </a:pPr>
                      <a:r>
                        <a:rPr lang="en-US" sz="900"/>
                        <a:t>2.Forensic Physical Evidence: Collection and Analysis by </a:t>
                      </a:r>
                      <a:r>
                        <a:rPr lang="en-US" sz="900" b="1"/>
                        <a:t>State Forensic Science Laboratory, Bhubaneswar</a:t>
                      </a:r>
                      <a:endParaRPr sz="900" b="1"/>
                    </a:p>
                    <a:p>
                      <a:pPr marL="0" marR="0" lvl="0" indent="0" algn="l" rtl="0">
                        <a:lnSpc>
                          <a:spcPct val="100000"/>
                        </a:lnSpc>
                        <a:spcBef>
                          <a:spcPts val="0"/>
                        </a:spcBef>
                        <a:spcAft>
                          <a:spcPts val="0"/>
                        </a:spcAft>
                        <a:buNone/>
                      </a:pPr>
                      <a:endParaRPr sz="9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15"/>
                  </a:ext>
                </a:extLst>
              </a:tr>
              <a:tr h="428775">
                <a:tc vMerge="1">
                  <a:txBody>
                    <a:bodyPr/>
                    <a:lstStyle/>
                    <a:p>
                      <a:endParaRPr lang="en-US"/>
                    </a:p>
                  </a:txBody>
                  <a:tcPr/>
                </a:tc>
                <a:tc vMerge="1">
                  <a:txBody>
                    <a:bodyPr/>
                    <a:lstStyle/>
                    <a:p>
                      <a:endParaRPr lang="en-US"/>
                    </a:p>
                  </a:txBody>
                  <a:tcPr/>
                </a:tc>
                <a:tc>
                  <a:txBody>
                    <a:bodyPr/>
                    <a:lstStyle/>
                    <a:p>
                      <a:pPr marL="0" lvl="0" indent="0" algn="l" rtl="0">
                        <a:spcBef>
                          <a:spcPts val="0"/>
                        </a:spcBef>
                        <a:spcAft>
                          <a:spcPts val="0"/>
                        </a:spcAft>
                        <a:buNone/>
                      </a:pPr>
                      <a:r>
                        <a:rPr lang="en-US" sz="900"/>
                        <a:t>Future Plans on above Indicators</a:t>
                      </a:r>
                      <a:endParaRPr sz="900" u="none" strike="noStrike" cap="none"/>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Clr>
                          <a:schemeClr val="dk1"/>
                        </a:buClr>
                        <a:buSzPts val="1100"/>
                        <a:buFont typeface="Arial"/>
                        <a:buNone/>
                      </a:pPr>
                      <a:r>
                        <a:rPr lang="en-US" sz="900"/>
                        <a:t>State Learning Week, Creation of digitized regional language courses through DLL.</a:t>
                      </a:r>
                      <a:endParaRPr sz="900"/>
                    </a:p>
                    <a:p>
                      <a:pPr marL="0" marR="0" lvl="0" indent="0" algn="l" rtl="0">
                        <a:lnSpc>
                          <a:spcPct val="100000"/>
                        </a:lnSpc>
                        <a:spcBef>
                          <a:spcPts val="0"/>
                        </a:spcBef>
                        <a:spcAft>
                          <a:spcPts val="0"/>
                        </a:spcAft>
                        <a:buNone/>
                      </a:pPr>
                      <a:endParaRPr sz="900"/>
                    </a:p>
                  </a:txBody>
                  <a:tcPr marL="54875" marR="54875" marT="27425" marB="27425" anchor="ctr">
                    <a:lnL w="12700" cap="flat" cmpd="sng">
                      <a:solidFill>
                        <a:srgbClr val="464646"/>
                      </a:solidFill>
                      <a:prstDash val="solid"/>
                      <a:round/>
                      <a:headEnd type="none" w="sm" len="sm"/>
                      <a:tailEnd type="none" w="sm" len="sm"/>
                    </a:lnL>
                    <a:lnR w="12700" cap="flat" cmpd="sng">
                      <a:solidFill>
                        <a:srgbClr val="464646"/>
                      </a:solidFill>
                      <a:prstDash val="solid"/>
                      <a:round/>
                      <a:headEnd type="none" w="sm" len="sm"/>
                      <a:tailEnd type="none" w="sm" len="sm"/>
                    </a:lnR>
                    <a:lnT w="12700" cap="flat" cmpd="sng">
                      <a:solidFill>
                        <a:srgbClr val="464646"/>
                      </a:solidFill>
                      <a:prstDash val="solid"/>
                      <a:round/>
                      <a:headEnd type="none" w="sm" len="sm"/>
                      <a:tailEnd type="none" w="sm" len="sm"/>
                    </a:lnT>
                    <a:lnB w="12700" cap="flat" cmpd="sng">
                      <a:solidFill>
                        <a:srgbClr val="464646"/>
                      </a:solidFill>
                      <a:prstDash val="solid"/>
                      <a:round/>
                      <a:headEnd type="none" w="sm" len="sm"/>
                      <a:tailEnd type="none" w="sm" len="sm"/>
                    </a:lnB>
                    <a:solidFill>
                      <a:schemeClr val="lt1"/>
                    </a:solidFill>
                  </a:tcPr>
                </a:tc>
                <a:extLst>
                  <a:ext uri="{0D108BD9-81ED-4DB2-BD59-A6C34878D82A}">
                    <a16:rowId xmlns:a16="http://schemas.microsoft.com/office/drawing/2014/main" val="10016"/>
                  </a:ext>
                </a:extLst>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50"/>
        <p:cNvGrpSpPr/>
        <p:nvPr/>
      </p:nvGrpSpPr>
      <p:grpSpPr>
        <a:xfrm>
          <a:off x="0" y="0"/>
          <a:ext cx="0" cy="0"/>
          <a:chOff x="0" y="0"/>
          <a:chExt cx="0" cy="0"/>
        </a:xfrm>
      </p:grpSpPr>
      <p:pic>
        <p:nvPicPr>
          <p:cNvPr id="651" name="Google Shape;651;g409ecadc3ab_2_163" descr="A white and orange cloud&#10;&#10;Description automatically generated"/>
          <p:cNvPicPr preferRelativeResize="0"/>
          <p:nvPr/>
        </p:nvPicPr>
        <p:blipFill rotWithShape="1">
          <a:blip r:embed="rId3">
            <a:alphaModFix amt="24000"/>
          </a:blip>
          <a:srcRect/>
          <a:stretch/>
        </p:blipFill>
        <p:spPr>
          <a:xfrm>
            <a:off x="1" y="0"/>
            <a:ext cx="12192000" cy="6858002"/>
          </a:xfrm>
          <a:prstGeom prst="rect">
            <a:avLst/>
          </a:prstGeom>
          <a:noFill/>
          <a:ln>
            <a:noFill/>
          </a:ln>
        </p:spPr>
      </p:pic>
      <p:sp>
        <p:nvSpPr>
          <p:cNvPr id="652" name="Google Shape;652;g409ecadc3ab_2_163"/>
          <p:cNvSpPr txBox="1"/>
          <p:nvPr/>
        </p:nvSpPr>
        <p:spPr>
          <a:xfrm>
            <a:off x="594360" y="2788920"/>
            <a:ext cx="9966900" cy="14316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en-US" sz="3000" b="1" i="0" u="none" strike="noStrike" cap="none">
                <a:solidFill>
                  <a:srgbClr val="1F3569"/>
                </a:solidFill>
                <a:latin typeface="Arial"/>
                <a:ea typeface="Arial"/>
                <a:cs typeface="Arial"/>
                <a:sym typeface="Arial"/>
              </a:rPr>
              <a:t>Session </a:t>
            </a:r>
            <a:r>
              <a:rPr lang="en-US" sz="3000" b="1">
                <a:solidFill>
                  <a:srgbClr val="1F3569"/>
                </a:solidFill>
              </a:rPr>
              <a:t>2</a:t>
            </a:r>
            <a:endParaRPr sz="1400" b="0" i="0" u="none" strike="noStrike" cap="none">
              <a:solidFill>
                <a:srgbClr val="1F356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000"/>
              <a:buFont typeface="Arial"/>
              <a:buNone/>
            </a:pPr>
            <a:endParaRPr sz="3000" b="1" i="0" u="none" strike="noStrike" cap="none">
              <a:solidFill>
                <a:srgbClr val="1F356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900"/>
              <a:buFont typeface="Arial"/>
              <a:buNone/>
            </a:pPr>
            <a:r>
              <a:rPr lang="en-US" sz="1900" b="1">
                <a:solidFill>
                  <a:srgbClr val="1F3569"/>
                </a:solidFill>
              </a:rPr>
              <a:t>Karmayogi Quality Framework</a:t>
            </a:r>
            <a:endParaRPr sz="1900" b="0" i="0" u="none" strike="noStrike" cap="none">
              <a:solidFill>
                <a:srgbClr val="1F356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000"/>
              <a:buFont typeface="Arial"/>
              <a:buNone/>
            </a:pPr>
            <a:endParaRPr sz="1400" b="0" i="0" u="none" strike="noStrike" cap="none">
              <a:solidFill>
                <a:srgbClr val="1F3569"/>
              </a:solidFill>
              <a:latin typeface="Arial"/>
              <a:ea typeface="Arial"/>
              <a:cs typeface="Arial"/>
              <a:sym typeface="Arial"/>
            </a:endParaRPr>
          </a:p>
        </p:txBody>
      </p:sp>
      <p:pic>
        <p:nvPicPr>
          <p:cNvPr id="653" name="Google Shape;653;g409ecadc3ab_2_163" title="Krmayogi-logo_Final.png"/>
          <p:cNvPicPr preferRelativeResize="0"/>
          <p:nvPr/>
        </p:nvPicPr>
        <p:blipFill>
          <a:blip r:embed="rId4">
            <a:alphaModFix/>
          </a:blip>
          <a:stretch>
            <a:fillRect/>
          </a:stretch>
        </p:blipFill>
        <p:spPr>
          <a:xfrm>
            <a:off x="3575175" y="1787720"/>
            <a:ext cx="749700" cy="886191"/>
          </a:xfrm>
          <a:prstGeom prst="rect">
            <a:avLst/>
          </a:prstGeom>
          <a:noFill/>
          <a:ln>
            <a:noFill/>
          </a:ln>
        </p:spPr>
      </p:pic>
      <p:pic>
        <p:nvPicPr>
          <p:cNvPr id="654" name="Google Shape;654;g409ecadc3ab_2_163" title="sadhana_Shrinkhla2 (1).png"/>
          <p:cNvPicPr preferRelativeResize="0"/>
          <p:nvPr/>
        </p:nvPicPr>
        <p:blipFill>
          <a:blip r:embed="rId5">
            <a:alphaModFix/>
          </a:blip>
          <a:stretch>
            <a:fillRect/>
          </a:stretch>
        </p:blipFill>
        <p:spPr>
          <a:xfrm>
            <a:off x="594350" y="1904961"/>
            <a:ext cx="2873923" cy="566925"/>
          </a:xfrm>
          <a:prstGeom prst="rect">
            <a:avLst/>
          </a:prstGeom>
          <a:noFill/>
          <a:ln>
            <a:noFill/>
          </a:ln>
        </p:spPr>
      </p:pic>
      <p:pic>
        <p:nvPicPr>
          <p:cNvPr id="655" name="Google Shape;655;g409ecadc3ab_2_163" descr="A close up of a sign&#10;&#10;Description automatically generated"/>
          <p:cNvPicPr preferRelativeResize="0"/>
          <p:nvPr/>
        </p:nvPicPr>
        <p:blipFill rotWithShape="1">
          <a:blip r:embed="rId6">
            <a:alphaModFix/>
          </a:blip>
          <a:srcRect/>
          <a:stretch/>
        </p:blipFill>
        <p:spPr>
          <a:xfrm>
            <a:off x="153075" y="95625"/>
            <a:ext cx="1917167" cy="461700"/>
          </a:xfrm>
          <a:prstGeom prst="rect">
            <a:avLst/>
          </a:prstGeom>
          <a:noFill/>
          <a:ln>
            <a:noFill/>
          </a:ln>
        </p:spPr>
      </p:pic>
      <p:pic>
        <p:nvPicPr>
          <p:cNvPr id="656" name="Google Shape;656;g409ecadc3ab_2_163" title="karmayogiLogo.png"/>
          <p:cNvPicPr preferRelativeResize="0"/>
          <p:nvPr/>
        </p:nvPicPr>
        <p:blipFill>
          <a:blip r:embed="rId7">
            <a:alphaModFix/>
          </a:blip>
          <a:stretch>
            <a:fillRect/>
          </a:stretch>
        </p:blipFill>
        <p:spPr>
          <a:xfrm>
            <a:off x="10180450" y="95625"/>
            <a:ext cx="1865001" cy="461700"/>
          </a:xfrm>
          <a:prstGeom prst="rect">
            <a:avLst/>
          </a:prstGeom>
          <a:noFill/>
          <a:ln>
            <a:noFill/>
          </a:ln>
        </p:spPr>
      </p:pic>
      <p:pic>
        <p:nvPicPr>
          <p:cNvPr id="657" name="Google Shape;657;g409ecadc3ab_2_163" title="Unnati logo.png"/>
          <p:cNvPicPr preferRelativeResize="0"/>
          <p:nvPr/>
        </p:nvPicPr>
        <p:blipFill>
          <a:blip r:embed="rId8">
            <a:alphaModFix/>
          </a:blip>
          <a:stretch>
            <a:fillRect/>
          </a:stretch>
        </p:blipFill>
        <p:spPr>
          <a:xfrm>
            <a:off x="5466000" y="28049"/>
            <a:ext cx="1267825" cy="58065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661"/>
        <p:cNvGrpSpPr/>
        <p:nvPr/>
      </p:nvGrpSpPr>
      <p:grpSpPr>
        <a:xfrm>
          <a:off x="0" y="0"/>
          <a:ext cx="0" cy="0"/>
          <a:chOff x="0" y="0"/>
          <a:chExt cx="0" cy="0"/>
        </a:xfrm>
      </p:grpSpPr>
      <p:pic>
        <p:nvPicPr>
          <p:cNvPr id="662" name="Google Shape;662;h1d10e0fe2d155b23_1_1"/>
          <p:cNvPicPr preferRelativeResize="0"/>
          <p:nvPr/>
        </p:nvPicPr>
        <p:blipFill rotWithShape="1">
          <a:blip r:embed="rId3">
            <a:alphaModFix/>
          </a:blip>
          <a:srcRect/>
          <a:stretch/>
        </p:blipFill>
        <p:spPr>
          <a:xfrm>
            <a:off x="0" y="0"/>
            <a:ext cx="121920" cy="6858000"/>
          </a:xfrm>
          <a:prstGeom prst="rect">
            <a:avLst/>
          </a:prstGeom>
          <a:noFill/>
          <a:ln>
            <a:noFill/>
          </a:ln>
        </p:spPr>
      </p:pic>
      <p:pic>
        <p:nvPicPr>
          <p:cNvPr id="663" name="Google Shape;663;h1d10e0fe2d155b23_1_1"/>
          <p:cNvPicPr preferRelativeResize="0"/>
          <p:nvPr/>
        </p:nvPicPr>
        <p:blipFill rotWithShape="1">
          <a:blip r:embed="rId4">
            <a:alphaModFix/>
          </a:blip>
          <a:srcRect/>
          <a:stretch/>
        </p:blipFill>
        <p:spPr>
          <a:xfrm>
            <a:off x="9921240" y="320040"/>
            <a:ext cx="1920240" cy="510389"/>
          </a:xfrm>
          <a:prstGeom prst="rect">
            <a:avLst/>
          </a:prstGeom>
          <a:noFill/>
          <a:ln>
            <a:noFill/>
          </a:ln>
        </p:spPr>
      </p:pic>
      <p:pic>
        <p:nvPicPr>
          <p:cNvPr id="664" name="Google Shape;664;h1d10e0fe2d155b23_1_1"/>
          <p:cNvPicPr preferRelativeResize="0"/>
          <p:nvPr/>
        </p:nvPicPr>
        <p:blipFill rotWithShape="1">
          <a:blip r:embed="rId5">
            <a:alphaModFix/>
          </a:blip>
          <a:srcRect/>
          <a:stretch/>
        </p:blipFill>
        <p:spPr>
          <a:xfrm>
            <a:off x="0" y="6784848"/>
            <a:ext cx="12192000" cy="73152"/>
          </a:xfrm>
          <a:prstGeom prst="rect">
            <a:avLst/>
          </a:prstGeom>
          <a:noFill/>
          <a:ln>
            <a:noFill/>
          </a:ln>
        </p:spPr>
      </p:pic>
      <p:sp>
        <p:nvSpPr>
          <p:cNvPr id="665" name="Google Shape;665;h1d10e0fe2d155b23_1_1"/>
          <p:cNvSpPr txBox="1"/>
          <p:nvPr/>
        </p:nvSpPr>
        <p:spPr>
          <a:xfrm>
            <a:off x="640080" y="1463040"/>
            <a:ext cx="6399900" cy="30000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E0762B"/>
                </a:solidFill>
                <a:latin typeface="Arial"/>
                <a:ea typeface="Arial"/>
                <a:cs typeface="Arial"/>
                <a:sym typeface="Arial"/>
              </a:rPr>
              <a:t>KARMAYOGI QUALITY FRAMEWORK</a:t>
            </a:r>
            <a:endParaRPr/>
          </a:p>
        </p:txBody>
      </p:sp>
      <p:sp>
        <p:nvSpPr>
          <p:cNvPr id="666" name="Google Shape;666;h1d10e0fe2d155b23_1_1"/>
          <p:cNvSpPr txBox="1"/>
          <p:nvPr/>
        </p:nvSpPr>
        <p:spPr>
          <a:xfrm>
            <a:off x="640080" y="1828800"/>
            <a:ext cx="6600000" cy="1400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4400"/>
              <a:buFont typeface="Arial"/>
              <a:buNone/>
            </a:pPr>
            <a:r>
              <a:rPr lang="en-US" sz="4400" b="1" i="0" u="none" strike="noStrike" cap="none">
                <a:solidFill>
                  <a:srgbClr val="1C4586"/>
                </a:solidFill>
                <a:latin typeface="Open Sans"/>
                <a:ea typeface="Open Sans"/>
                <a:cs typeface="Open Sans"/>
                <a:sym typeface="Open Sans"/>
              </a:rPr>
              <a:t>Building Quality</a:t>
            </a:r>
            <a:endParaRPr/>
          </a:p>
          <a:p>
            <a:pPr marL="0" marR="0" lvl="0" indent="0" algn="l" rtl="0">
              <a:lnSpc>
                <a:spcPct val="100000"/>
              </a:lnSpc>
              <a:spcBef>
                <a:spcPts val="0"/>
              </a:spcBef>
              <a:spcAft>
                <a:spcPts val="0"/>
              </a:spcAft>
              <a:buClr>
                <a:srgbClr val="000000"/>
              </a:buClr>
              <a:buSzPts val="4400"/>
              <a:buFont typeface="Arial"/>
              <a:buNone/>
            </a:pPr>
            <a:r>
              <a:rPr lang="en-US" sz="4400" b="1" i="0" u="none" strike="noStrike" cap="none">
                <a:solidFill>
                  <a:srgbClr val="E0762B"/>
                </a:solidFill>
                <a:latin typeface="Open Sans"/>
                <a:ea typeface="Open Sans"/>
                <a:cs typeface="Open Sans"/>
                <a:sym typeface="Open Sans"/>
              </a:rPr>
              <a:t>into Learning</a:t>
            </a:r>
            <a:endParaRPr/>
          </a:p>
        </p:txBody>
      </p:sp>
      <p:sp>
        <p:nvSpPr>
          <p:cNvPr id="667" name="Google Shape;667;h1d10e0fe2d155b23_1_1"/>
          <p:cNvSpPr/>
          <p:nvPr/>
        </p:nvSpPr>
        <p:spPr>
          <a:xfrm>
            <a:off x="640080" y="3566160"/>
            <a:ext cx="6035100" cy="502800"/>
          </a:xfrm>
          <a:prstGeom prst="rect">
            <a:avLst/>
          </a:prstGeom>
          <a:solidFill>
            <a:srgbClr val="FFF3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h1d10e0fe2d155b23_1_1"/>
          <p:cNvSpPr/>
          <p:nvPr/>
        </p:nvSpPr>
        <p:spPr>
          <a:xfrm>
            <a:off x="786384" y="3657600"/>
            <a:ext cx="320100" cy="320100"/>
          </a:xfrm>
          <a:prstGeom prst="ellipse">
            <a:avLst/>
          </a:prstGeom>
          <a:solidFill>
            <a:srgbClr val="E0762B"/>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rgbClr val="FFFFFF"/>
                </a:solidFill>
                <a:latin typeface="Arial"/>
                <a:ea typeface="Arial"/>
                <a:cs typeface="Arial"/>
                <a:sym typeface="Arial"/>
              </a:rPr>
              <a:t>A</a:t>
            </a:r>
            <a:endParaRPr/>
          </a:p>
        </p:txBody>
      </p:sp>
      <p:sp>
        <p:nvSpPr>
          <p:cNvPr id="669" name="Google Shape;669;h1d10e0fe2d155b23_1_1"/>
          <p:cNvSpPr txBox="1"/>
          <p:nvPr/>
        </p:nvSpPr>
        <p:spPr>
          <a:xfrm>
            <a:off x="1234440" y="3566160"/>
            <a:ext cx="3999900" cy="502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303030"/>
                </a:solidFill>
                <a:latin typeface="Arial"/>
                <a:ea typeface="Arial"/>
                <a:cs typeface="Arial"/>
                <a:sym typeface="Arial"/>
              </a:rPr>
              <a:t>National Curriculum Design Framework</a:t>
            </a:r>
            <a:endParaRPr/>
          </a:p>
        </p:txBody>
      </p:sp>
      <p:sp>
        <p:nvSpPr>
          <p:cNvPr id="670" name="Google Shape;670;h1d10e0fe2d155b23_1_1"/>
          <p:cNvSpPr txBox="1"/>
          <p:nvPr/>
        </p:nvSpPr>
        <p:spPr>
          <a:xfrm>
            <a:off x="5120640" y="3566160"/>
            <a:ext cx="1400100" cy="5028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900"/>
              <a:buFont typeface="Arial"/>
              <a:buNone/>
            </a:pPr>
            <a:r>
              <a:rPr lang="en-US" sz="900" b="1" i="0" u="none" strike="noStrike" cap="none">
                <a:solidFill>
                  <a:srgbClr val="E0762B"/>
                </a:solidFill>
                <a:latin typeface="Arial"/>
                <a:ea typeface="Arial"/>
                <a:cs typeface="Arial"/>
                <a:sym typeface="Arial"/>
              </a:rPr>
              <a:t>DESIGN / CURATE</a:t>
            </a:r>
            <a:endParaRPr/>
          </a:p>
        </p:txBody>
      </p:sp>
      <p:sp>
        <p:nvSpPr>
          <p:cNvPr id="671" name="Google Shape;671;h1d10e0fe2d155b23_1_1"/>
          <p:cNvSpPr/>
          <p:nvPr/>
        </p:nvSpPr>
        <p:spPr>
          <a:xfrm>
            <a:off x="640080" y="4206240"/>
            <a:ext cx="6035100" cy="502800"/>
          </a:xfrm>
          <a:prstGeom prst="rect">
            <a:avLst/>
          </a:prstGeom>
          <a:solidFill>
            <a:srgbClr val="EAF1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h1d10e0fe2d155b23_1_1"/>
          <p:cNvSpPr/>
          <p:nvPr/>
        </p:nvSpPr>
        <p:spPr>
          <a:xfrm>
            <a:off x="786384" y="4297680"/>
            <a:ext cx="320100" cy="320100"/>
          </a:xfrm>
          <a:prstGeom prst="ellipse">
            <a:avLst/>
          </a:prstGeom>
          <a:solidFill>
            <a:srgbClr val="1C4586"/>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rgbClr val="FFFFFF"/>
                </a:solidFill>
                <a:latin typeface="Arial"/>
                <a:ea typeface="Arial"/>
                <a:cs typeface="Arial"/>
                <a:sym typeface="Arial"/>
              </a:rPr>
              <a:t>B</a:t>
            </a:r>
            <a:endParaRPr/>
          </a:p>
        </p:txBody>
      </p:sp>
      <p:sp>
        <p:nvSpPr>
          <p:cNvPr id="673" name="Google Shape;673;h1d10e0fe2d155b23_1_1"/>
          <p:cNvSpPr txBox="1"/>
          <p:nvPr/>
        </p:nvSpPr>
        <p:spPr>
          <a:xfrm>
            <a:off x="1234440" y="4206240"/>
            <a:ext cx="3999900" cy="502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303030"/>
                </a:solidFill>
                <a:latin typeface="Arial"/>
                <a:ea typeface="Arial"/>
                <a:cs typeface="Arial"/>
                <a:sym typeface="Arial"/>
              </a:rPr>
              <a:t>Quality Evaluator</a:t>
            </a:r>
            <a:endParaRPr/>
          </a:p>
        </p:txBody>
      </p:sp>
      <p:sp>
        <p:nvSpPr>
          <p:cNvPr id="674" name="Google Shape;674;h1d10e0fe2d155b23_1_1"/>
          <p:cNvSpPr txBox="1"/>
          <p:nvPr/>
        </p:nvSpPr>
        <p:spPr>
          <a:xfrm>
            <a:off x="5120640" y="4206240"/>
            <a:ext cx="1400100" cy="5028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900"/>
              <a:buFont typeface="Arial"/>
              <a:buNone/>
            </a:pPr>
            <a:r>
              <a:rPr lang="en-US" sz="900" b="1" i="0" u="none" strike="noStrike" cap="none">
                <a:solidFill>
                  <a:srgbClr val="1C4586"/>
                </a:solidFill>
                <a:latin typeface="Arial"/>
                <a:ea typeface="Arial"/>
                <a:cs typeface="Arial"/>
                <a:sym typeface="Arial"/>
              </a:rPr>
              <a:t>REVIEW / ASSURE</a:t>
            </a:r>
            <a:endParaRPr/>
          </a:p>
        </p:txBody>
      </p:sp>
      <p:sp>
        <p:nvSpPr>
          <p:cNvPr id="675" name="Google Shape;675;h1d10e0fe2d155b23_1_1"/>
          <p:cNvSpPr/>
          <p:nvPr/>
        </p:nvSpPr>
        <p:spPr>
          <a:xfrm>
            <a:off x="7406640" y="1463040"/>
            <a:ext cx="4206300" cy="4206300"/>
          </a:xfrm>
          <a:prstGeom prst="ellipse">
            <a:avLst/>
          </a:prstGeom>
          <a:solidFill>
            <a:srgbClr val="F4F7FC"/>
          </a:solidFill>
          <a:ln w="12700" cap="flat" cmpd="sng">
            <a:solidFill>
              <a:srgbClr val="C9D5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h1d10e0fe2d155b23_1_1"/>
          <p:cNvSpPr txBox="1"/>
          <p:nvPr/>
        </p:nvSpPr>
        <p:spPr>
          <a:xfrm>
            <a:off x="8109760" y="1843040"/>
            <a:ext cx="2799900" cy="330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rgbClr val="1C4586"/>
                </a:solidFill>
                <a:latin typeface="Open Sans"/>
                <a:ea typeface="Open Sans"/>
                <a:cs typeface="Open Sans"/>
                <a:sym typeface="Open Sans"/>
              </a:rPr>
              <a:t>KQF</a:t>
            </a:r>
            <a:endParaRPr/>
          </a:p>
        </p:txBody>
      </p:sp>
      <p:sp>
        <p:nvSpPr>
          <p:cNvPr id="677" name="Google Shape;677;h1d10e0fe2d155b23_1_1"/>
          <p:cNvSpPr txBox="1"/>
          <p:nvPr/>
        </p:nvSpPr>
        <p:spPr>
          <a:xfrm>
            <a:off x="8109760" y="2163040"/>
            <a:ext cx="2799900" cy="240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US" sz="1000" b="0" i="1" u="none" strike="noStrike" cap="none">
                <a:solidFill>
                  <a:srgbClr val="595959"/>
                </a:solidFill>
                <a:latin typeface="Arial"/>
                <a:ea typeface="Arial"/>
                <a:cs typeface="Arial"/>
                <a:sym typeface="Arial"/>
              </a:rPr>
              <a:t>The quality standard</a:t>
            </a:r>
            <a:endParaRPr/>
          </a:p>
        </p:txBody>
      </p:sp>
      <p:sp>
        <p:nvSpPr>
          <p:cNvPr id="678" name="Google Shape;678;h1d10e0fe2d155b23_1_1"/>
          <p:cNvSpPr/>
          <p:nvPr/>
        </p:nvSpPr>
        <p:spPr>
          <a:xfrm>
            <a:off x="7753800" y="2763040"/>
            <a:ext cx="1965900" cy="1965900"/>
          </a:xfrm>
          <a:prstGeom prst="ellipse">
            <a:avLst/>
          </a:prstGeom>
          <a:solidFill>
            <a:srgbClr val="FBDCC4">
              <a:alpha val="74900"/>
            </a:srgbClr>
          </a:solidFill>
          <a:ln w="19050" cap="flat" cmpd="sng">
            <a:solidFill>
              <a:srgbClr val="E0762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h1d10e0fe2d155b23_1_1"/>
          <p:cNvSpPr/>
          <p:nvPr/>
        </p:nvSpPr>
        <p:spPr>
          <a:xfrm>
            <a:off x="9299760" y="2763040"/>
            <a:ext cx="1965900" cy="1965900"/>
          </a:xfrm>
          <a:prstGeom prst="ellipse">
            <a:avLst/>
          </a:prstGeom>
          <a:solidFill>
            <a:srgbClr val="C9D5E8">
              <a:alpha val="74900"/>
            </a:srgbClr>
          </a:solidFill>
          <a:ln w="19050" cap="flat" cmpd="sng">
            <a:solidFill>
              <a:srgbClr val="1C45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h1d10e0fe2d155b23_1_1"/>
          <p:cNvSpPr txBox="1"/>
          <p:nvPr/>
        </p:nvSpPr>
        <p:spPr>
          <a:xfrm>
            <a:off x="7833800" y="2763040"/>
            <a:ext cx="1425900" cy="19659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rgbClr val="E0762B"/>
                </a:solidFill>
                <a:latin typeface="Arial"/>
                <a:ea typeface="Arial"/>
                <a:cs typeface="Arial"/>
                <a:sym typeface="Arial"/>
              </a:rPr>
              <a:t>NCDF</a:t>
            </a:r>
            <a:endParaRPr/>
          </a:p>
          <a:p>
            <a:pPr marL="0" marR="0" lvl="0" indent="0" algn="ctr" rtl="0">
              <a:lnSpc>
                <a:spcPct val="100000"/>
              </a:lnSpc>
              <a:spcBef>
                <a:spcPts val="300"/>
              </a:spcBef>
              <a:spcAft>
                <a:spcPts val="0"/>
              </a:spcAft>
              <a:buClr>
                <a:srgbClr val="000000"/>
              </a:buClr>
              <a:buSzPts val="1000"/>
              <a:buFont typeface="Arial"/>
              <a:buNone/>
            </a:pPr>
            <a:r>
              <a:rPr lang="en-US" sz="1000" b="0" i="0" u="none" strike="noStrike" cap="none">
                <a:solidFill>
                  <a:srgbClr val="303030"/>
                </a:solidFill>
                <a:latin typeface="Arial"/>
                <a:ea typeface="Arial"/>
                <a:cs typeface="Arial"/>
                <a:sym typeface="Arial"/>
              </a:rPr>
              <a:t>Design guidance</a:t>
            </a:r>
            <a:endParaRPr/>
          </a:p>
        </p:txBody>
      </p:sp>
      <p:sp>
        <p:nvSpPr>
          <p:cNvPr id="681" name="Google Shape;681;h1d10e0fe2d155b23_1_1"/>
          <p:cNvSpPr txBox="1"/>
          <p:nvPr/>
        </p:nvSpPr>
        <p:spPr>
          <a:xfrm>
            <a:off x="9759760" y="2763040"/>
            <a:ext cx="1425900" cy="19659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rgbClr val="1C4586"/>
                </a:solidFill>
                <a:latin typeface="Arial"/>
                <a:ea typeface="Arial"/>
                <a:cs typeface="Arial"/>
                <a:sym typeface="Arial"/>
              </a:rPr>
              <a:t>QE</a:t>
            </a:r>
            <a:endParaRPr/>
          </a:p>
          <a:p>
            <a:pPr marL="0" marR="0" lvl="0" indent="0" algn="ctr" rtl="0">
              <a:lnSpc>
                <a:spcPct val="100000"/>
              </a:lnSpc>
              <a:spcBef>
                <a:spcPts val="300"/>
              </a:spcBef>
              <a:spcAft>
                <a:spcPts val="0"/>
              </a:spcAft>
              <a:buClr>
                <a:srgbClr val="000000"/>
              </a:buClr>
              <a:buSzPts val="1000"/>
              <a:buFont typeface="Arial"/>
              <a:buNone/>
            </a:pPr>
            <a:r>
              <a:rPr lang="en-US" sz="1000" b="0" i="0" u="none" strike="noStrike" cap="none">
                <a:solidFill>
                  <a:srgbClr val="303030"/>
                </a:solidFill>
                <a:latin typeface="Arial"/>
                <a:ea typeface="Arial"/>
                <a:cs typeface="Arial"/>
                <a:sym typeface="Arial"/>
              </a:rPr>
              <a:t>Implementation</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686"/>
        <p:cNvGrpSpPr/>
        <p:nvPr/>
      </p:nvGrpSpPr>
      <p:grpSpPr>
        <a:xfrm>
          <a:off x="0" y="0"/>
          <a:ext cx="0" cy="0"/>
          <a:chOff x="0" y="0"/>
          <a:chExt cx="0" cy="0"/>
        </a:xfrm>
      </p:grpSpPr>
      <p:pic>
        <p:nvPicPr>
          <p:cNvPr id="687" name="Google Shape;687;h1d10e0fe2d155b23_1_24" descr="preencoded.png"/>
          <p:cNvPicPr preferRelativeResize="0"/>
          <p:nvPr/>
        </p:nvPicPr>
        <p:blipFill rotWithShape="1">
          <a:blip r:embed="rId3">
            <a:alphaModFix/>
          </a:blip>
          <a:srcRect/>
          <a:stretch/>
        </p:blipFill>
        <p:spPr>
          <a:xfrm>
            <a:off x="0" y="0"/>
            <a:ext cx="121920" cy="6858000"/>
          </a:xfrm>
          <a:prstGeom prst="rect">
            <a:avLst/>
          </a:prstGeom>
          <a:noFill/>
          <a:ln>
            <a:noFill/>
          </a:ln>
        </p:spPr>
      </p:pic>
      <p:pic>
        <p:nvPicPr>
          <p:cNvPr id="688" name="Google Shape;688;h1d10e0fe2d155b23_1_24" descr="preencoded.png"/>
          <p:cNvPicPr preferRelativeResize="0"/>
          <p:nvPr/>
        </p:nvPicPr>
        <p:blipFill rotWithShape="1">
          <a:blip r:embed="rId4">
            <a:alphaModFix/>
          </a:blip>
          <a:srcRect/>
          <a:stretch/>
        </p:blipFill>
        <p:spPr>
          <a:xfrm>
            <a:off x="10302240" y="146304"/>
            <a:ext cx="1645919" cy="438912"/>
          </a:xfrm>
          <a:prstGeom prst="rect">
            <a:avLst/>
          </a:prstGeom>
          <a:noFill/>
          <a:ln>
            <a:noFill/>
          </a:ln>
        </p:spPr>
      </p:pic>
      <p:sp>
        <p:nvSpPr>
          <p:cNvPr id="689" name="Google Shape;689;h1d10e0fe2d155b23_1_24"/>
          <p:cNvSpPr/>
          <p:nvPr/>
        </p:nvSpPr>
        <p:spPr>
          <a:xfrm>
            <a:off x="11216640" y="6498336"/>
            <a:ext cx="609600" cy="2439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595959"/>
              </a:buClr>
              <a:buSzPts val="1100"/>
              <a:buFont typeface="Arial"/>
              <a:buNone/>
            </a:pPr>
            <a:r>
              <a:rPr lang="en-US" sz="1100" b="0" i="0" u="none" strike="noStrike" cap="none">
                <a:solidFill>
                  <a:srgbClr val="595959"/>
                </a:solidFill>
                <a:latin typeface="Arial"/>
                <a:ea typeface="Arial"/>
                <a:cs typeface="Arial"/>
                <a:sym typeface="Arial"/>
              </a:rPr>
              <a:t>1</a:t>
            </a:r>
            <a:endParaRPr sz="1100" b="0" i="0" u="none" strike="noStrike" cap="none">
              <a:solidFill>
                <a:schemeClr val="dk1"/>
              </a:solidFill>
              <a:latin typeface="Calibri"/>
              <a:ea typeface="Calibri"/>
              <a:cs typeface="Calibri"/>
              <a:sym typeface="Calibri"/>
            </a:endParaRPr>
          </a:p>
        </p:txBody>
      </p:sp>
      <p:sp>
        <p:nvSpPr>
          <p:cNvPr id="690" name="Google Shape;690;h1d10e0fe2d155b23_1_24"/>
          <p:cNvSpPr/>
          <p:nvPr/>
        </p:nvSpPr>
        <p:spPr>
          <a:xfrm>
            <a:off x="440400" y="132053"/>
            <a:ext cx="5900400" cy="48750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rgbClr val="000000"/>
              </a:buClr>
              <a:buSzPts val="2100"/>
              <a:buFont typeface="Open Sans"/>
              <a:buNone/>
            </a:pPr>
            <a:r>
              <a:rPr lang="en-US" sz="2100" b="1" i="0" u="none" strike="noStrike" cap="none">
                <a:solidFill>
                  <a:srgbClr val="000000"/>
                </a:solidFill>
                <a:latin typeface="Open Sans"/>
                <a:ea typeface="Open Sans"/>
                <a:cs typeface="Open Sans"/>
                <a:sym typeface="Open Sans"/>
              </a:rPr>
              <a:t>What is the Karmayogi Quality Framework?</a:t>
            </a:r>
            <a:endParaRPr sz="2100" b="0" i="0" u="none" strike="noStrike" cap="none">
              <a:solidFill>
                <a:schemeClr val="dk1"/>
              </a:solidFill>
              <a:latin typeface="Calibri"/>
              <a:ea typeface="Calibri"/>
              <a:cs typeface="Calibri"/>
              <a:sym typeface="Calibri"/>
            </a:endParaRPr>
          </a:p>
        </p:txBody>
      </p:sp>
      <p:sp>
        <p:nvSpPr>
          <p:cNvPr id="691" name="Google Shape;691;h1d10e0fe2d155b23_1_24"/>
          <p:cNvSpPr/>
          <p:nvPr/>
        </p:nvSpPr>
        <p:spPr>
          <a:xfrm>
            <a:off x="456064" y="1017848"/>
            <a:ext cx="10065600" cy="689100"/>
          </a:xfrm>
          <a:prstGeom prst="rect">
            <a:avLst/>
          </a:prstGeom>
          <a:noFill/>
          <a:ln>
            <a:noFill/>
          </a:ln>
        </p:spPr>
        <p:txBody>
          <a:bodyPr spcFirstLastPara="1" wrap="square" lIns="0" tIns="0" rIns="0" bIns="0" anchor="t" anchorCtr="0">
            <a:noAutofit/>
          </a:bodyPr>
          <a:lstStyle/>
          <a:p>
            <a:pPr marL="0" marR="0" lvl="0" indent="0" algn="l" rtl="0">
              <a:lnSpc>
                <a:spcPct val="150000"/>
              </a:lnSpc>
              <a:spcBef>
                <a:spcPts val="0"/>
              </a:spcBef>
              <a:spcAft>
                <a:spcPts val="0"/>
              </a:spcAft>
              <a:buClr>
                <a:srgbClr val="000000"/>
              </a:buClr>
              <a:buSzPts val="1300"/>
              <a:buFont typeface="Arial"/>
              <a:buNone/>
            </a:pPr>
            <a:r>
              <a:rPr lang="en-US" sz="1600" b="0" i="0" u="none" strike="noStrike" cap="none">
                <a:solidFill>
                  <a:srgbClr val="000000"/>
                </a:solidFill>
                <a:latin typeface="Arial"/>
                <a:ea typeface="Arial"/>
                <a:cs typeface="Arial"/>
                <a:sym typeface="Arial"/>
              </a:rPr>
              <a:t>The Karmayogi Quality Framework (KQF) is a unified lifecycle of quality.</a:t>
            </a:r>
            <a:endParaRPr sz="1600" b="0" i="0" u="none" strike="noStrike" cap="none">
              <a:solidFill>
                <a:srgbClr val="000000"/>
              </a:solidFill>
              <a:latin typeface="Arial"/>
              <a:ea typeface="Arial"/>
              <a:cs typeface="Arial"/>
              <a:sym typeface="Arial"/>
            </a:endParaRPr>
          </a:p>
        </p:txBody>
      </p:sp>
      <p:sp>
        <p:nvSpPr>
          <p:cNvPr id="692" name="Google Shape;692;h1d10e0fe2d155b23_1_24"/>
          <p:cNvSpPr/>
          <p:nvPr/>
        </p:nvSpPr>
        <p:spPr>
          <a:xfrm>
            <a:off x="470620" y="1692174"/>
            <a:ext cx="9217800" cy="368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303030"/>
              </a:buClr>
              <a:buSzPts val="1600"/>
              <a:buFont typeface="Arial"/>
              <a:buNone/>
            </a:pPr>
            <a:r>
              <a:rPr lang="en-US" sz="1800" b="1" i="0" u="none" strike="noStrike" cap="none">
                <a:solidFill>
                  <a:srgbClr val="303030"/>
                </a:solidFill>
                <a:latin typeface="Arial"/>
                <a:ea typeface="Arial"/>
                <a:cs typeface="Arial"/>
                <a:sym typeface="Arial"/>
              </a:rPr>
              <a:t>Quality lifecycle</a:t>
            </a:r>
            <a:endParaRPr sz="1800" b="0" i="0" u="none" strike="noStrike" cap="none">
              <a:solidFill>
                <a:schemeClr val="dk1"/>
              </a:solidFill>
              <a:latin typeface="Calibri"/>
              <a:ea typeface="Calibri"/>
              <a:cs typeface="Calibri"/>
              <a:sym typeface="Calibri"/>
            </a:endParaRPr>
          </a:p>
        </p:txBody>
      </p:sp>
      <p:sp>
        <p:nvSpPr>
          <p:cNvPr id="693" name="Google Shape;693;h1d10e0fe2d155b23_1_24"/>
          <p:cNvSpPr/>
          <p:nvPr/>
        </p:nvSpPr>
        <p:spPr>
          <a:xfrm>
            <a:off x="585842" y="2216642"/>
            <a:ext cx="1152300" cy="708600"/>
          </a:xfrm>
          <a:prstGeom prst="ellipse">
            <a:avLst/>
          </a:prstGeom>
          <a:solidFill>
            <a:srgbClr val="1C4586"/>
          </a:solidFill>
          <a:ln w="16925" cap="flat" cmpd="sng">
            <a:solidFill>
              <a:srgbClr val="1C4586"/>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4" name="Google Shape;694;h1d10e0fe2d155b23_1_24"/>
          <p:cNvSpPr/>
          <p:nvPr/>
        </p:nvSpPr>
        <p:spPr>
          <a:xfrm>
            <a:off x="585842" y="2216642"/>
            <a:ext cx="1152300" cy="708600"/>
          </a:xfrm>
          <a:prstGeom prst="rect">
            <a:avLst/>
          </a:prstGeom>
          <a:solidFill>
            <a:srgbClr val="EAF1FB"/>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600"/>
              <a:buFont typeface="Arial"/>
              <a:buNone/>
            </a:pPr>
            <a:endParaRPr sz="1600" b="0" i="0" u="none" strike="noStrike" cap="none">
              <a:solidFill>
                <a:srgbClr val="D97337"/>
              </a:solidFill>
              <a:latin typeface="Calibri"/>
              <a:ea typeface="Calibri"/>
              <a:cs typeface="Calibri"/>
              <a:sym typeface="Calibri"/>
            </a:endParaRPr>
          </a:p>
        </p:txBody>
      </p:sp>
      <p:sp>
        <p:nvSpPr>
          <p:cNvPr id="695" name="Google Shape;695;h1d10e0fe2d155b23_1_24"/>
          <p:cNvSpPr/>
          <p:nvPr/>
        </p:nvSpPr>
        <p:spPr>
          <a:xfrm>
            <a:off x="240075" y="2434981"/>
            <a:ext cx="1843500" cy="3123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600" b="1" i="0" u="none" strike="noStrike" cap="none">
                <a:solidFill>
                  <a:srgbClr val="D97337"/>
                </a:solidFill>
                <a:latin typeface="Arial"/>
                <a:ea typeface="Arial"/>
                <a:cs typeface="Arial"/>
                <a:sym typeface="Arial"/>
              </a:rPr>
              <a:t>Discover</a:t>
            </a:r>
            <a:endParaRPr sz="1300" b="0" i="0" u="none" strike="noStrike" cap="none">
              <a:solidFill>
                <a:schemeClr val="dk1"/>
              </a:solidFill>
              <a:latin typeface="Calibri"/>
              <a:ea typeface="Calibri"/>
              <a:cs typeface="Calibri"/>
              <a:sym typeface="Calibri"/>
            </a:endParaRPr>
          </a:p>
        </p:txBody>
      </p:sp>
      <p:sp>
        <p:nvSpPr>
          <p:cNvPr id="696" name="Google Shape;696;h1d10e0fe2d155b23_1_24"/>
          <p:cNvSpPr/>
          <p:nvPr/>
        </p:nvSpPr>
        <p:spPr>
          <a:xfrm>
            <a:off x="1784154" y="2485963"/>
            <a:ext cx="299400" cy="170100"/>
          </a:xfrm>
          <a:prstGeom prst="rightArrow">
            <a:avLst>
              <a:gd name="adj1" fmla="val 50000"/>
              <a:gd name="adj2" fmla="val 50000"/>
            </a:avLst>
          </a:prstGeom>
          <a:solidFill>
            <a:srgbClr val="E0762B"/>
          </a:solidFill>
          <a:ln w="16925" cap="flat" cmpd="sng">
            <a:solidFill>
              <a:srgbClr val="E0762B"/>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7" name="Google Shape;697;h1d10e0fe2d155b23_1_24"/>
          <p:cNvSpPr/>
          <p:nvPr/>
        </p:nvSpPr>
        <p:spPr>
          <a:xfrm>
            <a:off x="2314177" y="2216642"/>
            <a:ext cx="1152300" cy="708600"/>
          </a:xfrm>
          <a:prstGeom prst="ellipse">
            <a:avLst/>
          </a:prstGeom>
          <a:solidFill>
            <a:srgbClr val="1C4586"/>
          </a:solidFill>
          <a:ln w="16925" cap="flat" cmpd="sng">
            <a:solidFill>
              <a:srgbClr val="1C4586"/>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8" name="Google Shape;698;h1d10e0fe2d155b23_1_24"/>
          <p:cNvSpPr/>
          <p:nvPr/>
        </p:nvSpPr>
        <p:spPr>
          <a:xfrm>
            <a:off x="2314177" y="2216642"/>
            <a:ext cx="1152300" cy="708600"/>
          </a:xfrm>
          <a:prstGeom prst="rect">
            <a:avLst/>
          </a:prstGeom>
          <a:solidFill>
            <a:srgbClr val="EAF1FB"/>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600"/>
              <a:buFont typeface="Arial"/>
              <a:buNone/>
            </a:pPr>
            <a:endParaRPr sz="1600" b="0" i="0" u="none" strike="noStrike" cap="none">
              <a:solidFill>
                <a:srgbClr val="D97337"/>
              </a:solidFill>
              <a:latin typeface="Calibri"/>
              <a:ea typeface="Calibri"/>
              <a:cs typeface="Calibri"/>
              <a:sym typeface="Calibri"/>
            </a:endParaRPr>
          </a:p>
        </p:txBody>
      </p:sp>
      <p:sp>
        <p:nvSpPr>
          <p:cNvPr id="699" name="Google Shape;699;h1d10e0fe2d155b23_1_24"/>
          <p:cNvSpPr/>
          <p:nvPr/>
        </p:nvSpPr>
        <p:spPr>
          <a:xfrm>
            <a:off x="1968573" y="2458507"/>
            <a:ext cx="1843500" cy="3123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600" b="1" i="0" u="none" strike="noStrike" cap="none">
                <a:solidFill>
                  <a:srgbClr val="D97337"/>
                </a:solidFill>
                <a:latin typeface="Arial"/>
                <a:ea typeface="Arial"/>
                <a:cs typeface="Arial"/>
                <a:sym typeface="Arial"/>
              </a:rPr>
              <a:t>Design</a:t>
            </a:r>
            <a:endParaRPr sz="1300" b="0" i="0" u="none" strike="noStrike" cap="none">
              <a:solidFill>
                <a:schemeClr val="dk1"/>
              </a:solidFill>
              <a:latin typeface="Calibri"/>
              <a:ea typeface="Calibri"/>
              <a:cs typeface="Calibri"/>
              <a:sym typeface="Calibri"/>
            </a:endParaRPr>
          </a:p>
        </p:txBody>
      </p:sp>
      <p:sp>
        <p:nvSpPr>
          <p:cNvPr id="700" name="Google Shape;700;h1d10e0fe2d155b23_1_24"/>
          <p:cNvSpPr/>
          <p:nvPr/>
        </p:nvSpPr>
        <p:spPr>
          <a:xfrm>
            <a:off x="3512489" y="2485963"/>
            <a:ext cx="299400" cy="170100"/>
          </a:xfrm>
          <a:prstGeom prst="rightArrow">
            <a:avLst>
              <a:gd name="adj1" fmla="val 50000"/>
              <a:gd name="adj2" fmla="val 50000"/>
            </a:avLst>
          </a:prstGeom>
          <a:solidFill>
            <a:srgbClr val="E0762B"/>
          </a:solidFill>
          <a:ln w="16925" cap="flat" cmpd="sng">
            <a:solidFill>
              <a:srgbClr val="E0762B"/>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1" name="Google Shape;701;h1d10e0fe2d155b23_1_24"/>
          <p:cNvSpPr/>
          <p:nvPr/>
        </p:nvSpPr>
        <p:spPr>
          <a:xfrm>
            <a:off x="4042512" y="2216642"/>
            <a:ext cx="1152300" cy="708600"/>
          </a:xfrm>
          <a:prstGeom prst="ellipse">
            <a:avLst/>
          </a:prstGeom>
          <a:solidFill>
            <a:srgbClr val="1C4586"/>
          </a:solidFill>
          <a:ln w="16925" cap="flat" cmpd="sng">
            <a:solidFill>
              <a:srgbClr val="1C4586"/>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2" name="Google Shape;702;h1d10e0fe2d155b23_1_24"/>
          <p:cNvSpPr/>
          <p:nvPr/>
        </p:nvSpPr>
        <p:spPr>
          <a:xfrm>
            <a:off x="4042512" y="2216642"/>
            <a:ext cx="1152300" cy="708600"/>
          </a:xfrm>
          <a:prstGeom prst="rect">
            <a:avLst/>
          </a:prstGeom>
          <a:solidFill>
            <a:srgbClr val="EAF1FB"/>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600"/>
              <a:buFont typeface="Arial"/>
              <a:buNone/>
            </a:pPr>
            <a:endParaRPr sz="1600" b="0" i="0" u="none" strike="noStrike" cap="none">
              <a:solidFill>
                <a:srgbClr val="D97337"/>
              </a:solidFill>
              <a:latin typeface="Calibri"/>
              <a:ea typeface="Calibri"/>
              <a:cs typeface="Calibri"/>
              <a:sym typeface="Calibri"/>
            </a:endParaRPr>
          </a:p>
        </p:txBody>
      </p:sp>
      <p:sp>
        <p:nvSpPr>
          <p:cNvPr id="703" name="Google Shape;703;h1d10e0fe2d155b23_1_24"/>
          <p:cNvSpPr/>
          <p:nvPr/>
        </p:nvSpPr>
        <p:spPr>
          <a:xfrm>
            <a:off x="3696907" y="2485981"/>
            <a:ext cx="1843500" cy="3123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600" b="1" i="0" u="none" strike="noStrike" cap="none">
                <a:solidFill>
                  <a:srgbClr val="D97337"/>
                </a:solidFill>
                <a:latin typeface="Arial"/>
                <a:ea typeface="Arial"/>
                <a:cs typeface="Arial"/>
                <a:sym typeface="Arial"/>
              </a:rPr>
              <a:t>Develop</a:t>
            </a:r>
            <a:endParaRPr sz="1300" b="0" i="0" u="none" strike="noStrike" cap="none">
              <a:solidFill>
                <a:schemeClr val="dk1"/>
              </a:solidFill>
              <a:latin typeface="Calibri"/>
              <a:ea typeface="Calibri"/>
              <a:cs typeface="Calibri"/>
              <a:sym typeface="Calibri"/>
            </a:endParaRPr>
          </a:p>
        </p:txBody>
      </p:sp>
      <p:sp>
        <p:nvSpPr>
          <p:cNvPr id="704" name="Google Shape;704;h1d10e0fe2d155b23_1_24"/>
          <p:cNvSpPr/>
          <p:nvPr/>
        </p:nvSpPr>
        <p:spPr>
          <a:xfrm>
            <a:off x="5240824" y="2485963"/>
            <a:ext cx="299400" cy="170100"/>
          </a:xfrm>
          <a:prstGeom prst="rightArrow">
            <a:avLst>
              <a:gd name="adj1" fmla="val 50000"/>
              <a:gd name="adj2" fmla="val 50000"/>
            </a:avLst>
          </a:prstGeom>
          <a:solidFill>
            <a:srgbClr val="E0762B"/>
          </a:solidFill>
          <a:ln w="16925" cap="flat" cmpd="sng">
            <a:solidFill>
              <a:srgbClr val="E0762B"/>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5" name="Google Shape;705;h1d10e0fe2d155b23_1_24"/>
          <p:cNvSpPr/>
          <p:nvPr/>
        </p:nvSpPr>
        <p:spPr>
          <a:xfrm>
            <a:off x="5770847" y="2216642"/>
            <a:ext cx="1152300" cy="708600"/>
          </a:xfrm>
          <a:prstGeom prst="ellipse">
            <a:avLst/>
          </a:prstGeom>
          <a:solidFill>
            <a:srgbClr val="1C4586"/>
          </a:solidFill>
          <a:ln w="16925" cap="flat" cmpd="sng">
            <a:solidFill>
              <a:srgbClr val="1C4586"/>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6" name="Google Shape;706;h1d10e0fe2d155b23_1_24"/>
          <p:cNvSpPr/>
          <p:nvPr/>
        </p:nvSpPr>
        <p:spPr>
          <a:xfrm>
            <a:off x="5770847" y="2216642"/>
            <a:ext cx="1152300" cy="708600"/>
          </a:xfrm>
          <a:prstGeom prst="rect">
            <a:avLst/>
          </a:prstGeom>
          <a:solidFill>
            <a:srgbClr val="EAF1FB"/>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600"/>
              <a:buFont typeface="Arial"/>
              <a:buNone/>
            </a:pPr>
            <a:endParaRPr sz="1600" b="0" i="0" u="none" strike="noStrike" cap="none">
              <a:solidFill>
                <a:srgbClr val="D97337"/>
              </a:solidFill>
              <a:latin typeface="Calibri"/>
              <a:ea typeface="Calibri"/>
              <a:cs typeface="Calibri"/>
              <a:sym typeface="Calibri"/>
            </a:endParaRPr>
          </a:p>
        </p:txBody>
      </p:sp>
      <p:sp>
        <p:nvSpPr>
          <p:cNvPr id="707" name="Google Shape;707;h1d10e0fe2d155b23_1_24"/>
          <p:cNvSpPr/>
          <p:nvPr/>
        </p:nvSpPr>
        <p:spPr>
          <a:xfrm>
            <a:off x="5425242" y="2439212"/>
            <a:ext cx="1843500" cy="3123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600" b="1" i="0" u="none" strike="noStrike" cap="none">
                <a:solidFill>
                  <a:srgbClr val="D97337"/>
                </a:solidFill>
                <a:latin typeface="Arial"/>
                <a:ea typeface="Arial"/>
                <a:cs typeface="Arial"/>
                <a:sym typeface="Arial"/>
              </a:rPr>
              <a:t>Deliver</a:t>
            </a:r>
            <a:endParaRPr sz="1300" b="0" i="0" u="none" strike="noStrike" cap="none">
              <a:solidFill>
                <a:schemeClr val="dk1"/>
              </a:solidFill>
              <a:latin typeface="Calibri"/>
              <a:ea typeface="Calibri"/>
              <a:cs typeface="Calibri"/>
              <a:sym typeface="Calibri"/>
            </a:endParaRPr>
          </a:p>
        </p:txBody>
      </p:sp>
      <p:sp>
        <p:nvSpPr>
          <p:cNvPr id="708" name="Google Shape;708;h1d10e0fe2d155b23_1_24"/>
          <p:cNvSpPr/>
          <p:nvPr/>
        </p:nvSpPr>
        <p:spPr>
          <a:xfrm>
            <a:off x="6969159" y="2485963"/>
            <a:ext cx="299400" cy="170100"/>
          </a:xfrm>
          <a:prstGeom prst="rightArrow">
            <a:avLst>
              <a:gd name="adj1" fmla="val 50000"/>
              <a:gd name="adj2" fmla="val 50000"/>
            </a:avLst>
          </a:prstGeom>
          <a:solidFill>
            <a:srgbClr val="E0762B"/>
          </a:solidFill>
          <a:ln w="16925" cap="flat" cmpd="sng">
            <a:solidFill>
              <a:srgbClr val="E0762B"/>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9" name="Google Shape;709;h1d10e0fe2d155b23_1_24"/>
          <p:cNvSpPr/>
          <p:nvPr/>
        </p:nvSpPr>
        <p:spPr>
          <a:xfrm>
            <a:off x="7499182" y="2216642"/>
            <a:ext cx="1152300" cy="708600"/>
          </a:xfrm>
          <a:prstGeom prst="ellipse">
            <a:avLst/>
          </a:prstGeom>
          <a:solidFill>
            <a:srgbClr val="1C4586"/>
          </a:solidFill>
          <a:ln w="16925" cap="flat" cmpd="sng">
            <a:solidFill>
              <a:srgbClr val="1C4586"/>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0" name="Google Shape;710;h1d10e0fe2d155b23_1_24"/>
          <p:cNvSpPr/>
          <p:nvPr/>
        </p:nvSpPr>
        <p:spPr>
          <a:xfrm>
            <a:off x="7499182" y="2216642"/>
            <a:ext cx="1152300" cy="708600"/>
          </a:xfrm>
          <a:prstGeom prst="rect">
            <a:avLst/>
          </a:prstGeom>
          <a:solidFill>
            <a:srgbClr val="EAF1FB"/>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600"/>
              <a:buFont typeface="Arial"/>
              <a:buNone/>
            </a:pPr>
            <a:endParaRPr sz="1600" b="0" i="0" u="none" strike="noStrike" cap="none">
              <a:solidFill>
                <a:srgbClr val="D97337"/>
              </a:solidFill>
              <a:latin typeface="Calibri"/>
              <a:ea typeface="Calibri"/>
              <a:cs typeface="Calibri"/>
              <a:sym typeface="Calibri"/>
            </a:endParaRPr>
          </a:p>
        </p:txBody>
      </p:sp>
      <p:sp>
        <p:nvSpPr>
          <p:cNvPr id="711" name="Google Shape;711;h1d10e0fe2d155b23_1_24"/>
          <p:cNvSpPr/>
          <p:nvPr/>
        </p:nvSpPr>
        <p:spPr>
          <a:xfrm>
            <a:off x="7153578" y="2474502"/>
            <a:ext cx="1843500" cy="3123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600" b="1" i="0" u="none" strike="noStrike" cap="none">
                <a:solidFill>
                  <a:srgbClr val="D97337"/>
                </a:solidFill>
                <a:latin typeface="Arial"/>
                <a:ea typeface="Arial"/>
                <a:cs typeface="Arial"/>
                <a:sym typeface="Arial"/>
              </a:rPr>
              <a:t>Evaluate</a:t>
            </a:r>
            <a:endParaRPr sz="1300" b="0" i="0" u="none" strike="noStrike" cap="none">
              <a:solidFill>
                <a:schemeClr val="dk1"/>
              </a:solidFill>
              <a:latin typeface="Calibri"/>
              <a:ea typeface="Calibri"/>
              <a:cs typeface="Calibri"/>
              <a:sym typeface="Calibri"/>
            </a:endParaRPr>
          </a:p>
        </p:txBody>
      </p:sp>
      <p:sp>
        <p:nvSpPr>
          <p:cNvPr id="712" name="Google Shape;712;h1d10e0fe2d155b23_1_24"/>
          <p:cNvSpPr/>
          <p:nvPr/>
        </p:nvSpPr>
        <p:spPr>
          <a:xfrm>
            <a:off x="8697494" y="2485963"/>
            <a:ext cx="299400" cy="170100"/>
          </a:xfrm>
          <a:prstGeom prst="rightArrow">
            <a:avLst>
              <a:gd name="adj1" fmla="val 50000"/>
              <a:gd name="adj2" fmla="val 50000"/>
            </a:avLst>
          </a:prstGeom>
          <a:solidFill>
            <a:srgbClr val="E0762B"/>
          </a:solidFill>
          <a:ln w="16925" cap="flat" cmpd="sng">
            <a:solidFill>
              <a:srgbClr val="E0762B"/>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3" name="Google Shape;713;h1d10e0fe2d155b23_1_24"/>
          <p:cNvSpPr/>
          <p:nvPr/>
        </p:nvSpPr>
        <p:spPr>
          <a:xfrm>
            <a:off x="9227517" y="2216642"/>
            <a:ext cx="1152300" cy="708600"/>
          </a:xfrm>
          <a:prstGeom prst="ellipse">
            <a:avLst/>
          </a:prstGeom>
          <a:solidFill>
            <a:srgbClr val="1C4586"/>
          </a:solidFill>
          <a:ln w="16925" cap="flat" cmpd="sng">
            <a:solidFill>
              <a:srgbClr val="1C4586"/>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4" name="Google Shape;714;h1d10e0fe2d155b23_1_24"/>
          <p:cNvSpPr/>
          <p:nvPr/>
        </p:nvSpPr>
        <p:spPr>
          <a:xfrm>
            <a:off x="9227517" y="2216642"/>
            <a:ext cx="1152300" cy="708600"/>
          </a:xfrm>
          <a:prstGeom prst="rect">
            <a:avLst/>
          </a:prstGeom>
          <a:solidFill>
            <a:srgbClr val="EAF1FB"/>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600"/>
              <a:buFont typeface="Arial"/>
              <a:buNone/>
            </a:pPr>
            <a:endParaRPr sz="1600" b="0" i="0" u="none" strike="noStrike" cap="none">
              <a:solidFill>
                <a:srgbClr val="D97337"/>
              </a:solidFill>
              <a:latin typeface="Calibri"/>
              <a:ea typeface="Calibri"/>
              <a:cs typeface="Calibri"/>
              <a:sym typeface="Calibri"/>
            </a:endParaRPr>
          </a:p>
        </p:txBody>
      </p:sp>
      <p:sp>
        <p:nvSpPr>
          <p:cNvPr id="715" name="Google Shape;715;h1d10e0fe2d155b23_1_24"/>
          <p:cNvSpPr/>
          <p:nvPr/>
        </p:nvSpPr>
        <p:spPr>
          <a:xfrm>
            <a:off x="8799225" y="2450975"/>
            <a:ext cx="1843500" cy="3123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600" b="1" i="0" u="none" strike="noStrike" cap="none">
                <a:solidFill>
                  <a:srgbClr val="D97337"/>
                </a:solidFill>
                <a:latin typeface="Arial"/>
                <a:ea typeface="Arial"/>
                <a:cs typeface="Arial"/>
                <a:sym typeface="Arial"/>
              </a:rPr>
              <a:t>Improve</a:t>
            </a:r>
            <a:endParaRPr sz="1300" b="0" i="0" u="none" strike="noStrike" cap="none">
              <a:solidFill>
                <a:schemeClr val="dk1"/>
              </a:solidFill>
              <a:latin typeface="Calibri"/>
              <a:ea typeface="Calibri"/>
              <a:cs typeface="Calibri"/>
              <a:sym typeface="Calibri"/>
            </a:endParaRPr>
          </a:p>
        </p:txBody>
      </p:sp>
      <p:sp>
        <p:nvSpPr>
          <p:cNvPr id="716" name="Google Shape;716;h1d10e0fe2d155b23_1_24"/>
          <p:cNvSpPr/>
          <p:nvPr/>
        </p:nvSpPr>
        <p:spPr>
          <a:xfrm>
            <a:off x="-152476" y="3364222"/>
            <a:ext cx="3342900" cy="316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595959"/>
              </a:buClr>
              <a:buSzPts val="1600"/>
              <a:buFont typeface="Arial"/>
              <a:buNone/>
            </a:pPr>
            <a:r>
              <a:rPr lang="en-US" sz="1800" b="1" i="0" u="none" strike="noStrike" cap="none">
                <a:solidFill>
                  <a:srgbClr val="595959"/>
                </a:solidFill>
                <a:latin typeface="Arial"/>
                <a:ea typeface="Arial"/>
                <a:cs typeface="Arial"/>
                <a:sym typeface="Arial"/>
              </a:rPr>
              <a:t>Key features of KQF</a:t>
            </a:r>
            <a:endParaRPr sz="1800" b="0" i="0" u="none" strike="noStrike" cap="none">
              <a:solidFill>
                <a:schemeClr val="dk1"/>
              </a:solidFill>
              <a:latin typeface="Calibri"/>
              <a:ea typeface="Calibri"/>
              <a:cs typeface="Calibri"/>
              <a:sym typeface="Calibri"/>
            </a:endParaRPr>
          </a:p>
        </p:txBody>
      </p:sp>
      <p:sp>
        <p:nvSpPr>
          <p:cNvPr id="717" name="Google Shape;717;h1d10e0fe2d155b23_1_24"/>
          <p:cNvSpPr/>
          <p:nvPr/>
        </p:nvSpPr>
        <p:spPr>
          <a:xfrm>
            <a:off x="440400" y="3800153"/>
            <a:ext cx="3558000" cy="25560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8" name="Google Shape;718;h1d10e0fe2d155b23_1_24"/>
          <p:cNvSpPr/>
          <p:nvPr/>
        </p:nvSpPr>
        <p:spPr>
          <a:xfrm>
            <a:off x="585841" y="3795766"/>
            <a:ext cx="3353400" cy="913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E0762B"/>
              </a:buClr>
              <a:buSzPts val="1600"/>
              <a:buFont typeface="Arial"/>
              <a:buNone/>
            </a:pPr>
            <a:r>
              <a:rPr lang="en-US" sz="1600" b="1" i="0" u="none" strike="noStrike" cap="none">
                <a:solidFill>
                  <a:srgbClr val="E0762B"/>
                </a:solidFill>
                <a:latin typeface="Arial"/>
                <a:ea typeface="Arial"/>
                <a:cs typeface="Arial"/>
                <a:sym typeface="Arial"/>
              </a:rPr>
              <a:t>01 | Quality by Design (QbD) </a:t>
            </a:r>
            <a:endParaRPr sz="1600" b="0" i="0" u="none" strike="noStrike" cap="none">
              <a:solidFill>
                <a:schemeClr val="dk1"/>
              </a:solidFill>
              <a:latin typeface="Calibri"/>
              <a:ea typeface="Calibri"/>
              <a:cs typeface="Calibri"/>
              <a:sym typeface="Calibri"/>
            </a:endParaRPr>
          </a:p>
        </p:txBody>
      </p:sp>
      <p:sp>
        <p:nvSpPr>
          <p:cNvPr id="719" name="Google Shape;719;h1d10e0fe2d155b23_1_24"/>
          <p:cNvSpPr/>
          <p:nvPr/>
        </p:nvSpPr>
        <p:spPr>
          <a:xfrm>
            <a:off x="585841" y="4670677"/>
            <a:ext cx="3353400" cy="1827600"/>
          </a:xfrm>
          <a:prstGeom prst="rect">
            <a:avLst/>
          </a:prstGeom>
          <a:noFill/>
          <a:ln>
            <a:noFill/>
          </a:ln>
        </p:spPr>
        <p:txBody>
          <a:bodyPr spcFirstLastPara="1" wrap="square" lIns="0" tIns="0" rIns="0" bIns="0" anchor="t" anchorCtr="0">
            <a:noAutofit/>
          </a:bodyPr>
          <a:lstStyle/>
          <a:p>
            <a:pPr marL="0" marR="0" lvl="0" indent="0" algn="l" rtl="0">
              <a:lnSpc>
                <a:spcPct val="150000"/>
              </a:lnSpc>
              <a:spcBef>
                <a:spcPts val="1200"/>
              </a:spcBef>
              <a:spcAft>
                <a:spcPts val="0"/>
              </a:spcAft>
              <a:buClr>
                <a:schemeClr val="dk1"/>
              </a:buClr>
              <a:buSzPts val="1100"/>
              <a:buFont typeface="Arial"/>
              <a:buNone/>
            </a:pPr>
            <a:r>
              <a:rPr lang="en-US" sz="1500" b="0" i="0" u="none" strike="noStrike" cap="none">
                <a:solidFill>
                  <a:srgbClr val="000000"/>
                </a:solidFill>
                <a:latin typeface="Arial"/>
                <a:ea typeface="Arial"/>
                <a:cs typeface="Arial"/>
                <a:sym typeface="Arial"/>
              </a:rPr>
              <a:t>Embedding quality at every stage, with each stage laying the foundation for the next.</a:t>
            </a:r>
            <a:endParaRPr sz="1500" b="0" i="0" u="none" strike="noStrike" cap="none">
              <a:solidFill>
                <a:srgbClr val="000000"/>
              </a:solidFill>
              <a:latin typeface="Arial"/>
              <a:ea typeface="Arial"/>
              <a:cs typeface="Arial"/>
              <a:sym typeface="Arial"/>
            </a:endParaRPr>
          </a:p>
          <a:p>
            <a:pPr marL="0" marR="0" lvl="0" indent="0" algn="l" rtl="0">
              <a:lnSpc>
                <a:spcPct val="150000"/>
              </a:lnSpc>
              <a:spcBef>
                <a:spcPts val="1200"/>
              </a:spcBef>
              <a:spcAft>
                <a:spcPts val="0"/>
              </a:spcAft>
              <a:buClr>
                <a:srgbClr val="000000"/>
              </a:buClr>
              <a:buSzPts val="1300"/>
              <a:buFont typeface="Arial"/>
              <a:buNone/>
            </a:pPr>
            <a:r>
              <a:rPr lang="en-US" sz="1500" b="0" i="0" u="none" strike="noStrike" cap="none">
                <a:solidFill>
                  <a:srgbClr val="000000"/>
                </a:solidFill>
                <a:latin typeface="Arial"/>
                <a:ea typeface="Arial"/>
                <a:cs typeface="Arial"/>
                <a:sym typeface="Arial"/>
              </a:rPr>
              <a:t> </a:t>
            </a:r>
            <a:endParaRPr sz="1500" b="0" i="0" u="none" strike="noStrike" cap="none">
              <a:solidFill>
                <a:schemeClr val="dk1"/>
              </a:solidFill>
              <a:latin typeface="Calibri"/>
              <a:ea typeface="Calibri"/>
              <a:cs typeface="Calibri"/>
              <a:sym typeface="Calibri"/>
            </a:endParaRPr>
          </a:p>
        </p:txBody>
      </p:sp>
      <p:sp>
        <p:nvSpPr>
          <p:cNvPr id="720" name="Google Shape;720;h1d10e0fe2d155b23_1_24"/>
          <p:cNvSpPr/>
          <p:nvPr/>
        </p:nvSpPr>
        <p:spPr>
          <a:xfrm>
            <a:off x="4143852" y="3796020"/>
            <a:ext cx="3570600" cy="2556000"/>
          </a:xfrm>
          <a:prstGeom prst="rect">
            <a:avLst/>
          </a:prstGeom>
          <a:solidFill>
            <a:srgbClr val="EAF1FB"/>
          </a:solidFill>
          <a:ln w="16925" cap="flat" cmpd="sng">
            <a:solidFill>
              <a:srgbClr val="EAF1FB"/>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1" name="Google Shape;721;h1d10e0fe2d155b23_1_24"/>
          <p:cNvSpPr/>
          <p:nvPr/>
        </p:nvSpPr>
        <p:spPr>
          <a:xfrm>
            <a:off x="4350012" y="3942325"/>
            <a:ext cx="3365400" cy="639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C4586"/>
              </a:buClr>
              <a:buSzPts val="1600"/>
              <a:buFont typeface="Arial"/>
              <a:buNone/>
            </a:pPr>
            <a:r>
              <a:rPr lang="en-US" sz="1600" b="1" i="0" u="none" strike="noStrike" cap="none">
                <a:solidFill>
                  <a:srgbClr val="1C4586"/>
                </a:solidFill>
                <a:latin typeface="Arial"/>
                <a:ea typeface="Arial"/>
                <a:cs typeface="Arial"/>
                <a:sym typeface="Arial"/>
              </a:rPr>
              <a:t>02 | Anchored in work context</a:t>
            </a:r>
            <a:endParaRPr sz="1600" b="0" i="0" u="none" strike="noStrike" cap="none">
              <a:solidFill>
                <a:schemeClr val="dk1"/>
              </a:solidFill>
              <a:latin typeface="Calibri"/>
              <a:ea typeface="Calibri"/>
              <a:cs typeface="Calibri"/>
              <a:sym typeface="Calibri"/>
            </a:endParaRPr>
          </a:p>
        </p:txBody>
      </p:sp>
      <p:sp>
        <p:nvSpPr>
          <p:cNvPr id="722" name="Google Shape;722;h1d10e0fe2d155b23_1_24"/>
          <p:cNvSpPr/>
          <p:nvPr/>
        </p:nvSpPr>
        <p:spPr>
          <a:xfrm>
            <a:off x="4252081" y="4758003"/>
            <a:ext cx="3365400" cy="1278300"/>
          </a:xfrm>
          <a:prstGeom prst="rect">
            <a:avLst/>
          </a:prstGeom>
          <a:noFill/>
          <a:ln>
            <a:noFill/>
          </a:ln>
        </p:spPr>
        <p:txBody>
          <a:bodyPr spcFirstLastPara="1" wrap="square" lIns="0" tIns="0" rIns="0" bIns="0" anchor="t" anchorCtr="0">
            <a:noAutofit/>
          </a:bodyPr>
          <a:lstStyle/>
          <a:p>
            <a:pPr marL="0" marR="0" lvl="0" indent="0" algn="l" rtl="0">
              <a:lnSpc>
                <a:spcPct val="150000"/>
              </a:lnSpc>
              <a:spcBef>
                <a:spcPts val="0"/>
              </a:spcBef>
              <a:spcAft>
                <a:spcPts val="0"/>
              </a:spcAft>
              <a:buClr>
                <a:srgbClr val="000000"/>
              </a:buClr>
              <a:buSzPts val="1300"/>
              <a:buFont typeface="Arial"/>
              <a:buNone/>
            </a:pPr>
            <a:r>
              <a:rPr lang="en-US" sz="1500" b="0" i="0" u="none" strike="noStrike" cap="none">
                <a:solidFill>
                  <a:srgbClr val="000000"/>
                </a:solidFill>
                <a:latin typeface="Arial"/>
                <a:ea typeface="Arial"/>
                <a:cs typeface="Arial"/>
                <a:sym typeface="Arial"/>
              </a:rPr>
              <a:t>Learning starts with the real work and decisions officials face, rather than with content. </a:t>
            </a:r>
            <a:endParaRPr sz="1500" b="0" i="0" u="none" strike="noStrike" cap="none">
              <a:solidFill>
                <a:schemeClr val="dk1"/>
              </a:solidFill>
              <a:latin typeface="Calibri"/>
              <a:ea typeface="Calibri"/>
              <a:cs typeface="Calibri"/>
              <a:sym typeface="Calibri"/>
            </a:endParaRPr>
          </a:p>
        </p:txBody>
      </p:sp>
      <p:sp>
        <p:nvSpPr>
          <p:cNvPr id="723" name="Google Shape;723;h1d10e0fe2d155b23_1_24"/>
          <p:cNvSpPr/>
          <p:nvPr/>
        </p:nvSpPr>
        <p:spPr>
          <a:xfrm>
            <a:off x="7909414" y="3795766"/>
            <a:ext cx="3558000" cy="2556000"/>
          </a:xfrm>
          <a:prstGeom prst="rect">
            <a:avLst/>
          </a:prstGeom>
          <a:solidFill>
            <a:srgbClr val="EFEFEF"/>
          </a:solidFill>
          <a:ln w="16925" cap="flat"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4" name="Google Shape;724;h1d10e0fe2d155b23_1_24"/>
          <p:cNvSpPr/>
          <p:nvPr/>
        </p:nvSpPr>
        <p:spPr>
          <a:xfrm>
            <a:off x="8104424" y="3942071"/>
            <a:ext cx="3353400" cy="639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95959"/>
              </a:buClr>
              <a:buSzPts val="1600"/>
              <a:buFont typeface="Arial"/>
              <a:buNone/>
            </a:pPr>
            <a:r>
              <a:rPr lang="en-US" sz="1600" b="1" i="0" u="none" strike="noStrike" cap="none">
                <a:solidFill>
                  <a:srgbClr val="595959"/>
                </a:solidFill>
                <a:latin typeface="Arial"/>
                <a:ea typeface="Arial"/>
                <a:cs typeface="Arial"/>
                <a:sym typeface="Arial"/>
              </a:rPr>
              <a:t>03 | Architecture of differentiation</a:t>
            </a:r>
            <a:endParaRPr sz="1600" b="0" i="0" u="none" strike="noStrike" cap="none">
              <a:solidFill>
                <a:schemeClr val="dk1"/>
              </a:solidFill>
              <a:latin typeface="Calibri"/>
              <a:ea typeface="Calibri"/>
              <a:cs typeface="Calibri"/>
              <a:sym typeface="Calibri"/>
            </a:endParaRPr>
          </a:p>
        </p:txBody>
      </p:sp>
      <p:sp>
        <p:nvSpPr>
          <p:cNvPr id="725" name="Google Shape;725;h1d10e0fe2d155b23_1_24"/>
          <p:cNvSpPr/>
          <p:nvPr/>
        </p:nvSpPr>
        <p:spPr>
          <a:xfrm>
            <a:off x="8104424" y="4791002"/>
            <a:ext cx="3353400" cy="1344900"/>
          </a:xfrm>
          <a:prstGeom prst="rect">
            <a:avLst/>
          </a:prstGeom>
          <a:noFill/>
          <a:ln>
            <a:noFill/>
          </a:ln>
        </p:spPr>
        <p:txBody>
          <a:bodyPr spcFirstLastPara="1" wrap="square" lIns="0" tIns="0" rIns="0" bIns="0" anchor="t" anchorCtr="0">
            <a:noAutofit/>
          </a:bodyPr>
          <a:lstStyle/>
          <a:p>
            <a:pPr marL="0" marR="0" lvl="0" indent="0" algn="l" rtl="0">
              <a:lnSpc>
                <a:spcPct val="150000"/>
              </a:lnSpc>
              <a:spcBef>
                <a:spcPts val="0"/>
              </a:spcBef>
              <a:spcAft>
                <a:spcPts val="0"/>
              </a:spcAft>
              <a:buClr>
                <a:srgbClr val="000000"/>
              </a:buClr>
              <a:buSzPts val="1300"/>
              <a:buFont typeface="Arial"/>
              <a:buNone/>
            </a:pPr>
            <a:r>
              <a:rPr lang="en-US" sz="1500" b="0" i="0" u="none" strike="noStrike" cap="none">
                <a:solidFill>
                  <a:srgbClr val="000000"/>
                </a:solidFill>
                <a:latin typeface="Arial"/>
                <a:ea typeface="Arial"/>
                <a:cs typeface="Arial"/>
                <a:sym typeface="Arial"/>
              </a:rPr>
              <a:t>Aligns learning with the types and complexity of decisions officials make at strategic, tactical and operational levels. </a:t>
            </a:r>
            <a:endParaRPr sz="1500" b="0" i="0" u="none" strike="noStrike" cap="none">
              <a:solidFill>
                <a:schemeClr val="dk1"/>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30"/>
        <p:cNvGrpSpPr/>
        <p:nvPr/>
      </p:nvGrpSpPr>
      <p:grpSpPr>
        <a:xfrm>
          <a:off x="0" y="0"/>
          <a:ext cx="0" cy="0"/>
          <a:chOff x="0" y="0"/>
          <a:chExt cx="0" cy="0"/>
        </a:xfrm>
      </p:grpSpPr>
      <p:pic>
        <p:nvPicPr>
          <p:cNvPr id="731" name="Google Shape;731;h1d10e0fe2d155b23_1_67" descr="preencoded.png"/>
          <p:cNvPicPr preferRelativeResize="0"/>
          <p:nvPr/>
        </p:nvPicPr>
        <p:blipFill rotWithShape="1">
          <a:blip r:embed="rId3">
            <a:alphaModFix/>
          </a:blip>
          <a:srcRect/>
          <a:stretch/>
        </p:blipFill>
        <p:spPr>
          <a:xfrm>
            <a:off x="0" y="0"/>
            <a:ext cx="121920" cy="6858000"/>
          </a:xfrm>
          <a:prstGeom prst="rect">
            <a:avLst/>
          </a:prstGeom>
          <a:noFill/>
          <a:ln>
            <a:noFill/>
          </a:ln>
        </p:spPr>
      </p:pic>
      <p:pic>
        <p:nvPicPr>
          <p:cNvPr id="732" name="Google Shape;732;h1d10e0fe2d155b23_1_67" descr="preencoded.png"/>
          <p:cNvPicPr preferRelativeResize="0"/>
          <p:nvPr/>
        </p:nvPicPr>
        <p:blipFill rotWithShape="1">
          <a:blip r:embed="rId4">
            <a:alphaModFix/>
          </a:blip>
          <a:srcRect/>
          <a:stretch/>
        </p:blipFill>
        <p:spPr>
          <a:xfrm>
            <a:off x="10302240" y="146304"/>
            <a:ext cx="1645919" cy="438912"/>
          </a:xfrm>
          <a:prstGeom prst="rect">
            <a:avLst/>
          </a:prstGeom>
          <a:noFill/>
          <a:ln>
            <a:noFill/>
          </a:ln>
        </p:spPr>
      </p:pic>
      <p:sp>
        <p:nvSpPr>
          <p:cNvPr id="733" name="Google Shape;733;h1d10e0fe2d155b23_1_67"/>
          <p:cNvSpPr/>
          <p:nvPr/>
        </p:nvSpPr>
        <p:spPr>
          <a:xfrm>
            <a:off x="487680" y="243840"/>
            <a:ext cx="9631500" cy="487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Open Sans"/>
              <a:buNone/>
            </a:pPr>
            <a:r>
              <a:rPr lang="en-US" sz="2100" b="1" i="0" u="none" strike="noStrike" cap="none">
                <a:solidFill>
                  <a:srgbClr val="000000"/>
                </a:solidFill>
                <a:latin typeface="Open Sans"/>
                <a:ea typeface="Open Sans"/>
                <a:cs typeface="Open Sans"/>
                <a:sym typeface="Open Sans"/>
              </a:rPr>
              <a:t>KQF - From Principles to Implementation</a:t>
            </a:r>
            <a:endParaRPr sz="2100" b="0" i="0" u="none" strike="noStrike" cap="none">
              <a:solidFill>
                <a:schemeClr val="dk1"/>
              </a:solidFill>
              <a:latin typeface="Calibri"/>
              <a:ea typeface="Calibri"/>
              <a:cs typeface="Calibri"/>
              <a:sym typeface="Calibri"/>
            </a:endParaRPr>
          </a:p>
        </p:txBody>
      </p:sp>
      <p:sp>
        <p:nvSpPr>
          <p:cNvPr id="734" name="Google Shape;734;h1d10e0fe2d155b23_1_67"/>
          <p:cNvSpPr/>
          <p:nvPr/>
        </p:nvSpPr>
        <p:spPr>
          <a:xfrm>
            <a:off x="487680" y="731520"/>
            <a:ext cx="9631500" cy="316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303030"/>
              </a:buClr>
              <a:buSzPts val="1600"/>
              <a:buFont typeface="Arial"/>
              <a:buNone/>
            </a:pPr>
            <a:r>
              <a:rPr lang="en-US" sz="1600" b="0" i="0" u="none" strike="noStrike" cap="none">
                <a:solidFill>
                  <a:srgbClr val="303030"/>
                </a:solidFill>
                <a:latin typeface="Arial"/>
                <a:ea typeface="Arial"/>
                <a:cs typeface="Arial"/>
                <a:sym typeface="Arial"/>
              </a:rPr>
              <a:t>One quality framework, two ways of putting it to work</a:t>
            </a:r>
            <a:endParaRPr sz="1600" b="0" i="0" u="none" strike="noStrike" cap="none">
              <a:solidFill>
                <a:schemeClr val="dk1"/>
              </a:solidFill>
              <a:latin typeface="Calibri"/>
              <a:ea typeface="Calibri"/>
              <a:cs typeface="Calibri"/>
              <a:sym typeface="Calibri"/>
            </a:endParaRPr>
          </a:p>
        </p:txBody>
      </p:sp>
      <p:sp>
        <p:nvSpPr>
          <p:cNvPr id="735" name="Google Shape;735;h1d10e0fe2d155b23_1_67"/>
          <p:cNvSpPr/>
          <p:nvPr/>
        </p:nvSpPr>
        <p:spPr>
          <a:xfrm>
            <a:off x="11216640" y="6498336"/>
            <a:ext cx="609600" cy="2439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595959"/>
              </a:buClr>
              <a:buSzPts val="1100"/>
              <a:buFont typeface="Arial"/>
              <a:buNone/>
            </a:pPr>
            <a:r>
              <a:rPr lang="en-US" sz="1100" b="0" i="0" u="none" strike="noStrike" cap="none">
                <a:solidFill>
                  <a:srgbClr val="595959"/>
                </a:solidFill>
                <a:latin typeface="Arial"/>
                <a:ea typeface="Arial"/>
                <a:cs typeface="Arial"/>
                <a:sym typeface="Arial"/>
              </a:rPr>
              <a:t>3</a:t>
            </a:r>
            <a:endParaRPr sz="1100" b="0" i="0" u="none" strike="noStrike" cap="none">
              <a:solidFill>
                <a:schemeClr val="dk1"/>
              </a:solidFill>
              <a:latin typeface="Calibri"/>
              <a:ea typeface="Calibri"/>
              <a:cs typeface="Calibri"/>
              <a:sym typeface="Calibri"/>
            </a:endParaRPr>
          </a:p>
        </p:txBody>
      </p:sp>
      <p:sp>
        <p:nvSpPr>
          <p:cNvPr id="736" name="Google Shape;736;h1d10e0fe2d155b23_1_67"/>
          <p:cNvSpPr/>
          <p:nvPr/>
        </p:nvSpPr>
        <p:spPr>
          <a:xfrm>
            <a:off x="487680" y="2754088"/>
            <a:ext cx="5486400" cy="21945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37" name="Google Shape;737;h1d10e0fe2d155b23_1_67"/>
          <p:cNvSpPr/>
          <p:nvPr/>
        </p:nvSpPr>
        <p:spPr>
          <a:xfrm>
            <a:off x="420648" y="5323294"/>
            <a:ext cx="3584400" cy="792300"/>
          </a:xfrm>
          <a:prstGeom prst="rect">
            <a:avLst/>
          </a:prstGeom>
          <a:solidFill>
            <a:srgbClr val="EAF1FB"/>
          </a:solidFill>
          <a:ln w="16925" cap="flat" cmpd="sng">
            <a:solidFill>
              <a:srgbClr val="1C4586"/>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738" name="Google Shape;738;h1d10e0fe2d155b23_1_67"/>
          <p:cNvGrpSpPr/>
          <p:nvPr/>
        </p:nvGrpSpPr>
        <p:grpSpPr>
          <a:xfrm>
            <a:off x="624475" y="1524008"/>
            <a:ext cx="11079845" cy="4571825"/>
            <a:chOff x="624475" y="1219200"/>
            <a:chExt cx="11079845" cy="4571825"/>
          </a:xfrm>
        </p:grpSpPr>
        <p:sp>
          <p:nvSpPr>
            <p:cNvPr id="739" name="Google Shape;739;h1d10e0fe2d155b23_1_67"/>
            <p:cNvSpPr/>
            <p:nvPr/>
          </p:nvSpPr>
          <p:spPr>
            <a:xfrm>
              <a:off x="3657600" y="1219200"/>
              <a:ext cx="4876800" cy="756000"/>
            </a:xfrm>
            <a:prstGeom prst="rect">
              <a:avLst/>
            </a:prstGeom>
            <a:solidFill>
              <a:srgbClr val="EAF1FB"/>
            </a:solidFill>
            <a:ln w="16925" cap="flat" cmpd="sng">
              <a:solidFill>
                <a:srgbClr val="1C4586"/>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0" name="Google Shape;740;h1d10e0fe2d155b23_1_67"/>
            <p:cNvSpPr/>
            <p:nvPr/>
          </p:nvSpPr>
          <p:spPr>
            <a:xfrm>
              <a:off x="3657625" y="1243425"/>
              <a:ext cx="4876800" cy="756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600"/>
                <a:buFont typeface="Arial"/>
                <a:buNone/>
              </a:pPr>
              <a:r>
                <a:rPr lang="en-US" sz="1600" b="1" i="0" u="none" strike="noStrike" cap="none">
                  <a:solidFill>
                    <a:srgbClr val="595959"/>
                  </a:solidFill>
                  <a:latin typeface="Arial"/>
                  <a:ea typeface="Arial"/>
                  <a:cs typeface="Arial"/>
                  <a:sym typeface="Arial"/>
                </a:rPr>
                <a:t>KARMAYOGI QUALITY FRAMEWORK</a:t>
              </a:r>
              <a:endParaRPr sz="1300" b="0" i="0" u="none" strike="noStrike" cap="none">
                <a:solidFill>
                  <a:srgbClr val="595959"/>
                </a:solidFill>
                <a:latin typeface="Calibri"/>
                <a:ea typeface="Calibri"/>
                <a:cs typeface="Calibri"/>
                <a:sym typeface="Calibri"/>
              </a:endParaRPr>
            </a:p>
            <a:p>
              <a:pPr marL="0" marR="0" lvl="0" indent="0" algn="ctr" rtl="0">
                <a:lnSpc>
                  <a:spcPct val="100000"/>
                </a:lnSpc>
                <a:spcBef>
                  <a:spcPts val="0"/>
                </a:spcBef>
                <a:spcAft>
                  <a:spcPts val="0"/>
                </a:spcAft>
                <a:buClr>
                  <a:srgbClr val="FFFFFF"/>
                </a:buClr>
                <a:buSzPts val="1300"/>
                <a:buFont typeface="Arial"/>
                <a:buNone/>
              </a:pPr>
              <a:r>
                <a:rPr lang="en-US" sz="1300" b="0" i="0" u="none" strike="noStrike" cap="none">
                  <a:solidFill>
                    <a:srgbClr val="595959"/>
                  </a:solidFill>
                  <a:latin typeface="Arial"/>
                  <a:ea typeface="Arial"/>
                  <a:cs typeface="Arial"/>
                  <a:sym typeface="Arial"/>
                </a:rPr>
                <a:t>The quality standard — what good learning must achieve</a:t>
              </a:r>
              <a:endParaRPr sz="1300" b="0" i="0" u="none" strike="noStrike" cap="none">
                <a:solidFill>
                  <a:srgbClr val="595959"/>
                </a:solidFill>
                <a:latin typeface="Calibri"/>
                <a:ea typeface="Calibri"/>
                <a:cs typeface="Calibri"/>
                <a:sym typeface="Calibri"/>
              </a:endParaRPr>
            </a:p>
          </p:txBody>
        </p:sp>
        <p:cxnSp>
          <p:nvCxnSpPr>
            <p:cNvPr id="741" name="Google Shape;741;h1d10e0fe2d155b23_1_67"/>
            <p:cNvCxnSpPr/>
            <p:nvPr/>
          </p:nvCxnSpPr>
          <p:spPr>
            <a:xfrm>
              <a:off x="6096000" y="1975104"/>
              <a:ext cx="0" cy="219600"/>
            </a:xfrm>
            <a:prstGeom prst="straightConnector1">
              <a:avLst/>
            </a:prstGeom>
            <a:noFill/>
            <a:ln w="16925" cap="flat" cmpd="sng">
              <a:solidFill>
                <a:srgbClr val="595959"/>
              </a:solidFill>
              <a:prstDash val="solid"/>
              <a:round/>
              <a:headEnd type="none" w="sm" len="sm"/>
              <a:tailEnd type="none" w="sm" len="sm"/>
            </a:ln>
          </p:spPr>
        </p:cxnSp>
        <p:cxnSp>
          <p:nvCxnSpPr>
            <p:cNvPr id="742" name="Google Shape;742;h1d10e0fe2d155b23_1_67"/>
            <p:cNvCxnSpPr/>
            <p:nvPr/>
          </p:nvCxnSpPr>
          <p:spPr>
            <a:xfrm>
              <a:off x="3230880" y="2194560"/>
              <a:ext cx="5730300" cy="0"/>
            </a:xfrm>
            <a:prstGeom prst="straightConnector1">
              <a:avLst/>
            </a:prstGeom>
            <a:noFill/>
            <a:ln w="16925" cap="flat" cmpd="sng">
              <a:solidFill>
                <a:srgbClr val="595959"/>
              </a:solidFill>
              <a:prstDash val="solid"/>
              <a:round/>
              <a:headEnd type="none" w="sm" len="sm"/>
              <a:tailEnd type="none" w="sm" len="sm"/>
            </a:ln>
          </p:spPr>
        </p:cxnSp>
        <p:cxnSp>
          <p:nvCxnSpPr>
            <p:cNvPr id="743" name="Google Shape;743;h1d10e0fe2d155b23_1_67"/>
            <p:cNvCxnSpPr/>
            <p:nvPr/>
          </p:nvCxnSpPr>
          <p:spPr>
            <a:xfrm>
              <a:off x="3230880" y="2194560"/>
              <a:ext cx="0" cy="243900"/>
            </a:xfrm>
            <a:prstGeom prst="straightConnector1">
              <a:avLst/>
            </a:prstGeom>
            <a:noFill/>
            <a:ln w="16925" cap="flat" cmpd="sng">
              <a:solidFill>
                <a:srgbClr val="595959"/>
              </a:solidFill>
              <a:prstDash val="solid"/>
              <a:round/>
              <a:headEnd type="none" w="sm" len="sm"/>
              <a:tailEnd type="none" w="sm" len="sm"/>
            </a:ln>
          </p:spPr>
        </p:cxnSp>
        <p:cxnSp>
          <p:nvCxnSpPr>
            <p:cNvPr id="744" name="Google Shape;744;h1d10e0fe2d155b23_1_67"/>
            <p:cNvCxnSpPr/>
            <p:nvPr/>
          </p:nvCxnSpPr>
          <p:spPr>
            <a:xfrm>
              <a:off x="8961120" y="2194560"/>
              <a:ext cx="0" cy="243900"/>
            </a:xfrm>
            <a:prstGeom prst="straightConnector1">
              <a:avLst/>
            </a:prstGeom>
            <a:noFill/>
            <a:ln w="16925" cap="flat" cmpd="sng">
              <a:solidFill>
                <a:srgbClr val="595959"/>
              </a:solidFill>
              <a:prstDash val="solid"/>
              <a:round/>
              <a:headEnd type="none" w="sm" len="sm"/>
              <a:tailEnd type="none" w="sm" len="sm"/>
            </a:ln>
          </p:spPr>
        </p:cxnSp>
        <p:sp>
          <p:nvSpPr>
            <p:cNvPr id="745" name="Google Shape;745;h1d10e0fe2d155b23_1_67"/>
            <p:cNvSpPr/>
            <p:nvPr/>
          </p:nvSpPr>
          <p:spPr>
            <a:xfrm>
              <a:off x="731520" y="2657856"/>
              <a:ext cx="548700" cy="548700"/>
            </a:xfrm>
            <a:prstGeom prst="ellipse">
              <a:avLst/>
            </a:prstGeom>
            <a:solidFill>
              <a:srgbClr val="E0762B"/>
            </a:solidFill>
            <a:ln w="16925" cap="flat" cmpd="sng">
              <a:solidFill>
                <a:srgbClr val="E0762B"/>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6" name="Google Shape;746;h1d10e0fe2d155b23_1_67"/>
            <p:cNvSpPr/>
            <p:nvPr/>
          </p:nvSpPr>
          <p:spPr>
            <a:xfrm>
              <a:off x="731520" y="2657856"/>
              <a:ext cx="548700" cy="5487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600"/>
                <a:buFont typeface="Arial"/>
                <a:buNone/>
              </a:pPr>
              <a:r>
                <a:rPr lang="en-US" sz="1600" b="1" i="0" u="none" strike="noStrike" cap="none">
                  <a:solidFill>
                    <a:srgbClr val="FFFFFF"/>
                  </a:solidFill>
                  <a:latin typeface="Arial"/>
                  <a:ea typeface="Arial"/>
                  <a:cs typeface="Arial"/>
                  <a:sym typeface="Arial"/>
                </a:rPr>
                <a:t>A</a:t>
              </a:r>
              <a:endParaRPr sz="1600" b="0" i="0" u="none" strike="noStrike" cap="none">
                <a:solidFill>
                  <a:schemeClr val="dk1"/>
                </a:solidFill>
                <a:latin typeface="Calibri"/>
                <a:ea typeface="Calibri"/>
                <a:cs typeface="Calibri"/>
                <a:sym typeface="Calibri"/>
              </a:endParaRPr>
            </a:p>
          </p:txBody>
        </p:sp>
        <p:sp>
          <p:nvSpPr>
            <p:cNvPr id="747" name="Google Shape;747;h1d10e0fe2d155b23_1_67"/>
            <p:cNvSpPr/>
            <p:nvPr/>
          </p:nvSpPr>
          <p:spPr>
            <a:xfrm>
              <a:off x="1463040" y="2657856"/>
              <a:ext cx="4267200" cy="2439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E0762B"/>
                </a:buClr>
                <a:buSzPts val="1300"/>
                <a:buFont typeface="Arial"/>
                <a:buNone/>
              </a:pPr>
              <a:r>
                <a:rPr lang="en-US" sz="1300" b="1" i="0" u="none" strike="noStrike" cap="none">
                  <a:solidFill>
                    <a:srgbClr val="E0762B"/>
                  </a:solidFill>
                  <a:latin typeface="Arial"/>
                  <a:ea typeface="Arial"/>
                  <a:cs typeface="Arial"/>
                  <a:sym typeface="Arial"/>
                </a:rPr>
                <a:t>DESIGN / CURATE</a:t>
              </a:r>
              <a:endParaRPr sz="1300" b="0" i="0" u="none" strike="noStrike" cap="none">
                <a:solidFill>
                  <a:schemeClr val="dk1"/>
                </a:solidFill>
                <a:latin typeface="Calibri"/>
                <a:ea typeface="Calibri"/>
                <a:cs typeface="Calibri"/>
                <a:sym typeface="Calibri"/>
              </a:endParaRPr>
            </a:p>
          </p:txBody>
        </p:sp>
        <p:sp>
          <p:nvSpPr>
            <p:cNvPr id="748" name="Google Shape;748;h1d10e0fe2d155b23_1_67"/>
            <p:cNvSpPr/>
            <p:nvPr/>
          </p:nvSpPr>
          <p:spPr>
            <a:xfrm>
              <a:off x="1463040" y="2926080"/>
              <a:ext cx="4267200" cy="316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C4586"/>
                </a:buClr>
                <a:buSzPts val="1600"/>
                <a:buFont typeface="Arial"/>
                <a:buNone/>
              </a:pPr>
              <a:r>
                <a:rPr lang="en-US" sz="1600" b="1" i="0" u="none" strike="noStrike" cap="none">
                  <a:solidFill>
                    <a:srgbClr val="1C4586"/>
                  </a:solidFill>
                  <a:latin typeface="Arial"/>
                  <a:ea typeface="Arial"/>
                  <a:cs typeface="Arial"/>
                  <a:sym typeface="Arial"/>
                </a:rPr>
                <a:t>National Curriculum Design Framework (NCDF)</a:t>
              </a:r>
              <a:endParaRPr sz="1600" b="0" i="0" u="none" strike="noStrike" cap="none">
                <a:solidFill>
                  <a:schemeClr val="dk1"/>
                </a:solidFill>
                <a:latin typeface="Calibri"/>
                <a:ea typeface="Calibri"/>
                <a:cs typeface="Calibri"/>
                <a:sym typeface="Calibri"/>
              </a:endParaRPr>
            </a:p>
          </p:txBody>
        </p:sp>
        <p:sp>
          <p:nvSpPr>
            <p:cNvPr id="749" name="Google Shape;749;h1d10e0fe2d155b23_1_67"/>
            <p:cNvSpPr/>
            <p:nvPr/>
          </p:nvSpPr>
          <p:spPr>
            <a:xfrm>
              <a:off x="731520" y="3413760"/>
              <a:ext cx="4998900" cy="878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00"/>
                <a:buFont typeface="Arial"/>
                <a:buNone/>
              </a:pPr>
              <a:endParaRPr sz="1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US" sz="1500" b="0" i="0" u="none" strike="noStrike" cap="none">
                  <a:solidFill>
                    <a:srgbClr val="000000"/>
                  </a:solidFill>
                  <a:latin typeface="Arial"/>
                  <a:ea typeface="Arial"/>
                  <a:cs typeface="Arial"/>
                  <a:sym typeface="Arial"/>
                </a:rPr>
                <a:t>A reference architecture and guidance for TIs, SMEs and content creators — what to build, for whom and how to build.</a:t>
              </a:r>
              <a:endParaRPr sz="1500" b="0" i="0" u="none" strike="noStrike" cap="none">
                <a:solidFill>
                  <a:schemeClr val="dk1"/>
                </a:solidFill>
                <a:latin typeface="Calibri"/>
                <a:ea typeface="Calibri"/>
                <a:cs typeface="Calibri"/>
                <a:sym typeface="Calibri"/>
              </a:endParaRPr>
            </a:p>
          </p:txBody>
        </p:sp>
        <p:sp>
          <p:nvSpPr>
            <p:cNvPr id="750" name="Google Shape;750;h1d10e0fe2d155b23_1_67"/>
            <p:cNvSpPr/>
            <p:nvPr/>
          </p:nvSpPr>
          <p:spPr>
            <a:xfrm>
              <a:off x="731520" y="4394923"/>
              <a:ext cx="4998900" cy="268500"/>
            </a:xfrm>
            <a:prstGeom prst="rect">
              <a:avLst/>
            </a:prstGeom>
            <a:noFill/>
            <a:ln>
              <a:noFill/>
            </a:ln>
          </p:spPr>
          <p:txBody>
            <a:bodyPr spcFirstLastPara="1" wrap="square" lIns="0" tIns="0" rIns="0" bIns="0" anchor="t" anchorCtr="0">
              <a:noAutofit/>
            </a:bodyPr>
            <a:lstStyle/>
            <a:p>
              <a:pPr marL="0" marR="0" lvl="0" indent="0" algn="r" rtl="0">
                <a:lnSpc>
                  <a:spcPct val="100000"/>
                </a:lnSpc>
                <a:spcBef>
                  <a:spcPts val="0"/>
                </a:spcBef>
                <a:spcAft>
                  <a:spcPts val="0"/>
                </a:spcAft>
                <a:buClr>
                  <a:srgbClr val="595959"/>
                </a:buClr>
                <a:buSzPts val="1300"/>
                <a:buFont typeface="Arial"/>
                <a:buNone/>
              </a:pPr>
              <a:r>
                <a:rPr lang="en-US" sz="1500" b="0" i="1" u="none" strike="noStrike" cap="none">
                  <a:solidFill>
                    <a:srgbClr val="595959"/>
                  </a:solidFill>
                  <a:latin typeface="Arial"/>
                  <a:ea typeface="Arial"/>
                  <a:cs typeface="Arial"/>
                  <a:sym typeface="Arial"/>
                </a:rPr>
                <a:t>Design guidance</a:t>
              </a:r>
              <a:endParaRPr sz="1500" b="0" i="0" u="none" strike="noStrike" cap="none">
                <a:solidFill>
                  <a:schemeClr val="dk1"/>
                </a:solidFill>
                <a:latin typeface="Calibri"/>
                <a:ea typeface="Calibri"/>
                <a:cs typeface="Calibri"/>
                <a:sym typeface="Calibri"/>
              </a:endParaRPr>
            </a:p>
          </p:txBody>
        </p:sp>
        <p:sp>
          <p:nvSpPr>
            <p:cNvPr id="751" name="Google Shape;751;h1d10e0fe2d155b23_1_67"/>
            <p:cNvSpPr/>
            <p:nvPr/>
          </p:nvSpPr>
          <p:spPr>
            <a:xfrm>
              <a:off x="6217920" y="2438400"/>
              <a:ext cx="5486400" cy="2194500"/>
            </a:xfrm>
            <a:prstGeom prst="rect">
              <a:avLst/>
            </a:prstGeom>
            <a:solidFill>
              <a:srgbClr val="EFEFEF"/>
            </a:solidFill>
            <a:ln w="16925" cap="flat"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2" name="Google Shape;752;h1d10e0fe2d155b23_1_67"/>
            <p:cNvSpPr/>
            <p:nvPr/>
          </p:nvSpPr>
          <p:spPr>
            <a:xfrm>
              <a:off x="6461760" y="2657856"/>
              <a:ext cx="548700" cy="548700"/>
            </a:xfrm>
            <a:prstGeom prst="ellipse">
              <a:avLst/>
            </a:prstGeom>
            <a:solidFill>
              <a:srgbClr val="1C4586"/>
            </a:solidFill>
            <a:ln w="16925" cap="flat" cmpd="sng">
              <a:solidFill>
                <a:srgbClr val="1C4586"/>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3" name="Google Shape;753;h1d10e0fe2d155b23_1_67"/>
            <p:cNvSpPr/>
            <p:nvPr/>
          </p:nvSpPr>
          <p:spPr>
            <a:xfrm>
              <a:off x="6461760" y="2657856"/>
              <a:ext cx="548700" cy="5487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600"/>
                <a:buFont typeface="Arial"/>
                <a:buNone/>
              </a:pPr>
              <a:r>
                <a:rPr lang="en-US" sz="1600" b="1" i="0" u="none" strike="noStrike" cap="none">
                  <a:solidFill>
                    <a:srgbClr val="FFFFFF"/>
                  </a:solidFill>
                  <a:latin typeface="Arial"/>
                  <a:ea typeface="Arial"/>
                  <a:cs typeface="Arial"/>
                  <a:sym typeface="Arial"/>
                </a:rPr>
                <a:t>B</a:t>
              </a:r>
              <a:endParaRPr sz="1600" b="0" i="0" u="none" strike="noStrike" cap="none">
                <a:solidFill>
                  <a:schemeClr val="dk1"/>
                </a:solidFill>
                <a:latin typeface="Calibri"/>
                <a:ea typeface="Calibri"/>
                <a:cs typeface="Calibri"/>
                <a:sym typeface="Calibri"/>
              </a:endParaRPr>
            </a:p>
          </p:txBody>
        </p:sp>
        <p:sp>
          <p:nvSpPr>
            <p:cNvPr id="754" name="Google Shape;754;h1d10e0fe2d155b23_1_67"/>
            <p:cNvSpPr/>
            <p:nvPr/>
          </p:nvSpPr>
          <p:spPr>
            <a:xfrm>
              <a:off x="7193280" y="2657856"/>
              <a:ext cx="4267200" cy="2439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C4586"/>
                </a:buClr>
                <a:buSzPts val="1300"/>
                <a:buFont typeface="Arial"/>
                <a:buNone/>
              </a:pPr>
              <a:r>
                <a:rPr lang="en-US" sz="1300" b="1" i="0" u="none" strike="noStrike" cap="none">
                  <a:solidFill>
                    <a:srgbClr val="1C4586"/>
                  </a:solidFill>
                  <a:latin typeface="Arial"/>
                  <a:ea typeface="Arial"/>
                  <a:cs typeface="Arial"/>
                  <a:sym typeface="Arial"/>
                </a:rPr>
                <a:t>REVIEW / ASSURE</a:t>
              </a:r>
              <a:endParaRPr sz="1300" b="0" i="0" u="none" strike="noStrike" cap="none">
                <a:solidFill>
                  <a:schemeClr val="dk1"/>
                </a:solidFill>
                <a:latin typeface="Calibri"/>
                <a:ea typeface="Calibri"/>
                <a:cs typeface="Calibri"/>
                <a:sym typeface="Calibri"/>
              </a:endParaRPr>
            </a:p>
          </p:txBody>
        </p:sp>
        <p:sp>
          <p:nvSpPr>
            <p:cNvPr id="755" name="Google Shape;755;h1d10e0fe2d155b23_1_67"/>
            <p:cNvSpPr/>
            <p:nvPr/>
          </p:nvSpPr>
          <p:spPr>
            <a:xfrm>
              <a:off x="7193280" y="2926080"/>
              <a:ext cx="4267200" cy="316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C4586"/>
                </a:buClr>
                <a:buSzPts val="1600"/>
                <a:buFont typeface="Arial"/>
                <a:buNone/>
              </a:pPr>
              <a:r>
                <a:rPr lang="en-US" sz="1600" b="1" i="0" u="none" strike="noStrike" cap="none">
                  <a:solidFill>
                    <a:srgbClr val="1C4586"/>
                  </a:solidFill>
                  <a:latin typeface="Arial"/>
                  <a:ea typeface="Arial"/>
                  <a:cs typeface="Arial"/>
                  <a:sym typeface="Arial"/>
                </a:rPr>
                <a:t>Quality Evaluator (QE)   </a:t>
              </a:r>
              <a:endParaRPr sz="1600" b="0" i="0" u="none" strike="noStrike" cap="none">
                <a:solidFill>
                  <a:schemeClr val="dk1"/>
                </a:solidFill>
                <a:latin typeface="Calibri"/>
                <a:ea typeface="Calibri"/>
                <a:cs typeface="Calibri"/>
                <a:sym typeface="Calibri"/>
              </a:endParaRPr>
            </a:p>
          </p:txBody>
        </p:sp>
        <p:sp>
          <p:nvSpPr>
            <p:cNvPr id="756" name="Google Shape;756;h1d10e0fe2d155b23_1_67"/>
            <p:cNvSpPr/>
            <p:nvPr/>
          </p:nvSpPr>
          <p:spPr>
            <a:xfrm>
              <a:off x="6461760" y="3413760"/>
              <a:ext cx="4998900" cy="731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00"/>
                <a:buFont typeface="Arial"/>
                <a:buNone/>
              </a:pPr>
              <a:endParaRPr sz="1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US" sz="1500" b="0" i="0" u="none" strike="noStrike" cap="none">
                  <a:solidFill>
                    <a:srgbClr val="000000"/>
                  </a:solidFill>
                  <a:latin typeface="Arial"/>
                  <a:ea typeface="Arial"/>
                  <a:cs typeface="Arial"/>
                  <a:sym typeface="Arial"/>
                </a:rPr>
                <a:t>Tools to review, validate and improve learning interventions</a:t>
              </a:r>
              <a:endParaRPr sz="1500" b="0" i="0" u="none" strike="noStrike" cap="none">
                <a:solidFill>
                  <a:schemeClr val="dk1"/>
                </a:solidFill>
                <a:latin typeface="Calibri"/>
                <a:ea typeface="Calibri"/>
                <a:cs typeface="Calibri"/>
                <a:sym typeface="Calibri"/>
              </a:endParaRPr>
            </a:p>
          </p:txBody>
        </p:sp>
        <p:sp>
          <p:nvSpPr>
            <p:cNvPr id="757" name="Google Shape;757;h1d10e0fe2d155b23_1_67"/>
            <p:cNvSpPr/>
            <p:nvPr/>
          </p:nvSpPr>
          <p:spPr>
            <a:xfrm>
              <a:off x="6461760" y="4380410"/>
              <a:ext cx="4998900" cy="268500"/>
            </a:xfrm>
            <a:prstGeom prst="rect">
              <a:avLst/>
            </a:prstGeom>
            <a:noFill/>
            <a:ln>
              <a:noFill/>
            </a:ln>
          </p:spPr>
          <p:txBody>
            <a:bodyPr spcFirstLastPara="1" wrap="square" lIns="0" tIns="0" rIns="0" bIns="0" anchor="t" anchorCtr="0">
              <a:noAutofit/>
            </a:bodyPr>
            <a:lstStyle/>
            <a:p>
              <a:pPr marL="0" marR="0" lvl="0" indent="0" algn="r" rtl="0">
                <a:lnSpc>
                  <a:spcPct val="100000"/>
                </a:lnSpc>
                <a:spcBef>
                  <a:spcPts val="0"/>
                </a:spcBef>
                <a:spcAft>
                  <a:spcPts val="0"/>
                </a:spcAft>
                <a:buClr>
                  <a:srgbClr val="595959"/>
                </a:buClr>
                <a:buSzPts val="1300"/>
                <a:buFont typeface="Arial"/>
                <a:buNone/>
              </a:pPr>
              <a:r>
                <a:rPr lang="en-US" sz="1500" b="0" i="1" u="none" strike="noStrike" cap="none">
                  <a:solidFill>
                    <a:srgbClr val="595959"/>
                  </a:solidFill>
                  <a:latin typeface="Arial"/>
                  <a:ea typeface="Arial"/>
                  <a:cs typeface="Arial"/>
                  <a:sym typeface="Arial"/>
                </a:rPr>
                <a:t>Implementation</a:t>
              </a:r>
              <a:endParaRPr sz="1500" b="0" i="0" u="none" strike="noStrike" cap="none">
                <a:solidFill>
                  <a:schemeClr val="dk1"/>
                </a:solidFill>
                <a:latin typeface="Calibri"/>
                <a:ea typeface="Calibri"/>
                <a:cs typeface="Calibri"/>
                <a:sym typeface="Calibri"/>
              </a:endParaRPr>
            </a:p>
          </p:txBody>
        </p:sp>
        <p:sp>
          <p:nvSpPr>
            <p:cNvPr id="758" name="Google Shape;758;h1d10e0fe2d155b23_1_67"/>
            <p:cNvSpPr/>
            <p:nvPr/>
          </p:nvSpPr>
          <p:spPr>
            <a:xfrm>
              <a:off x="624475" y="4998725"/>
              <a:ext cx="3447600" cy="7923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600"/>
                <a:buFont typeface="Arial"/>
                <a:buNone/>
              </a:pPr>
              <a:r>
                <a:rPr lang="en-US" sz="1600" b="1" i="0" u="none" strike="noStrike" cap="none">
                  <a:solidFill>
                    <a:srgbClr val="595959"/>
                  </a:solidFill>
                  <a:latin typeface="Arial"/>
                  <a:ea typeface="Arial"/>
                  <a:cs typeface="Arial"/>
                  <a:sym typeface="Arial"/>
                </a:rPr>
                <a:t>KQF</a:t>
              </a:r>
              <a:endParaRPr sz="1300" b="0" i="0" u="none" strike="noStrike" cap="none">
                <a:solidFill>
                  <a:srgbClr val="595959"/>
                </a:solidFill>
                <a:latin typeface="Calibri"/>
                <a:ea typeface="Calibri"/>
                <a:cs typeface="Calibri"/>
                <a:sym typeface="Calibri"/>
              </a:endParaRPr>
            </a:p>
            <a:p>
              <a:pPr marL="0" marR="0" lvl="0" indent="0" algn="ctr" rtl="0">
                <a:lnSpc>
                  <a:spcPct val="100000"/>
                </a:lnSpc>
                <a:spcBef>
                  <a:spcPts val="0"/>
                </a:spcBef>
                <a:spcAft>
                  <a:spcPts val="0"/>
                </a:spcAft>
                <a:buClr>
                  <a:srgbClr val="FFFFFF"/>
                </a:buClr>
                <a:buSzPts val="1300"/>
                <a:buFont typeface="Arial"/>
                <a:buNone/>
              </a:pPr>
              <a:r>
                <a:rPr lang="en-US" sz="1500" b="0" i="0" u="none" strike="noStrike" cap="none">
                  <a:solidFill>
                    <a:schemeClr val="dk1"/>
                  </a:solidFill>
                  <a:latin typeface="Arial"/>
                  <a:ea typeface="Arial"/>
                  <a:cs typeface="Arial"/>
                  <a:sym typeface="Arial"/>
                </a:rPr>
                <a:t>is the quality standard</a:t>
              </a:r>
              <a:endParaRPr sz="1500" b="0" i="0" u="none" strike="noStrike" cap="none">
                <a:solidFill>
                  <a:schemeClr val="dk1"/>
                </a:solidFill>
                <a:latin typeface="Calibri"/>
                <a:ea typeface="Calibri"/>
                <a:cs typeface="Calibri"/>
                <a:sym typeface="Calibri"/>
              </a:endParaRPr>
            </a:p>
          </p:txBody>
        </p:sp>
        <p:sp>
          <p:nvSpPr>
            <p:cNvPr id="759" name="Google Shape;759;h1d10e0fe2d155b23_1_67"/>
            <p:cNvSpPr/>
            <p:nvPr/>
          </p:nvSpPr>
          <p:spPr>
            <a:xfrm>
              <a:off x="4303776" y="4998720"/>
              <a:ext cx="3584400" cy="7923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0" name="Google Shape;760;h1d10e0fe2d155b23_1_67"/>
            <p:cNvSpPr/>
            <p:nvPr/>
          </p:nvSpPr>
          <p:spPr>
            <a:xfrm>
              <a:off x="4303776" y="4998720"/>
              <a:ext cx="3584400" cy="7923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E0762B"/>
                </a:buClr>
                <a:buSzPts val="1600"/>
                <a:buFont typeface="Arial"/>
                <a:buNone/>
              </a:pPr>
              <a:r>
                <a:rPr lang="en-US" sz="1600" b="1" i="0" u="none" strike="noStrike" cap="none">
                  <a:solidFill>
                    <a:srgbClr val="E0762B"/>
                  </a:solidFill>
                  <a:latin typeface="Arial"/>
                  <a:ea typeface="Arial"/>
                  <a:cs typeface="Arial"/>
                  <a:sym typeface="Arial"/>
                </a:rPr>
                <a:t>Curriculum</a:t>
              </a:r>
              <a:endParaRPr sz="1300" b="0"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300"/>
                <a:buFont typeface="Arial"/>
                <a:buNone/>
              </a:pPr>
              <a:r>
                <a:rPr lang="en-US" sz="1500" b="0" i="0" u="none" strike="noStrike" cap="none">
                  <a:solidFill>
                    <a:srgbClr val="000000"/>
                  </a:solidFill>
                  <a:latin typeface="Arial"/>
                  <a:ea typeface="Arial"/>
                  <a:cs typeface="Arial"/>
                  <a:sym typeface="Arial"/>
                </a:rPr>
                <a:t>provides design guidance</a:t>
              </a:r>
              <a:endParaRPr sz="1500" b="0" i="0" u="none" strike="noStrike" cap="none">
                <a:solidFill>
                  <a:schemeClr val="dk1"/>
                </a:solidFill>
                <a:latin typeface="Calibri"/>
                <a:ea typeface="Calibri"/>
                <a:cs typeface="Calibri"/>
                <a:sym typeface="Calibri"/>
              </a:endParaRPr>
            </a:p>
          </p:txBody>
        </p:sp>
        <p:sp>
          <p:nvSpPr>
            <p:cNvPr id="761" name="Google Shape;761;h1d10e0fe2d155b23_1_67"/>
            <p:cNvSpPr/>
            <p:nvPr/>
          </p:nvSpPr>
          <p:spPr>
            <a:xfrm>
              <a:off x="8119872" y="4998720"/>
              <a:ext cx="3584400" cy="792300"/>
            </a:xfrm>
            <a:prstGeom prst="rect">
              <a:avLst/>
            </a:prstGeom>
            <a:solidFill>
              <a:srgbClr val="EFEFEF"/>
            </a:solidFill>
            <a:ln w="16925" cap="flat"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2" name="Google Shape;762;h1d10e0fe2d155b23_1_67"/>
            <p:cNvSpPr/>
            <p:nvPr/>
          </p:nvSpPr>
          <p:spPr>
            <a:xfrm>
              <a:off x="8119872" y="4998720"/>
              <a:ext cx="3584400" cy="7923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C4586"/>
                </a:buClr>
                <a:buSzPts val="1600"/>
                <a:buFont typeface="Arial"/>
                <a:buNone/>
              </a:pPr>
              <a:r>
                <a:rPr lang="en-US" sz="1600" b="1" i="0" u="none" strike="noStrike" cap="none">
                  <a:solidFill>
                    <a:srgbClr val="1C4586"/>
                  </a:solidFill>
                  <a:latin typeface="Arial"/>
                  <a:ea typeface="Arial"/>
                  <a:cs typeface="Arial"/>
                  <a:sym typeface="Arial"/>
                </a:rPr>
                <a:t>TQE / CQE</a:t>
              </a:r>
              <a:endParaRPr sz="1300" b="0"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300"/>
                <a:buFont typeface="Arial"/>
                <a:buNone/>
              </a:pPr>
              <a:r>
                <a:rPr lang="en-US" sz="1500" b="0" i="0" u="none" strike="noStrike" cap="none">
                  <a:solidFill>
                    <a:srgbClr val="000000"/>
                  </a:solidFill>
                  <a:latin typeface="Arial"/>
                  <a:ea typeface="Arial"/>
                  <a:cs typeface="Arial"/>
                  <a:sym typeface="Arial"/>
                </a:rPr>
                <a:t>enable implementation</a:t>
              </a:r>
              <a:endParaRPr sz="1500" b="0" i="0" u="none" strike="noStrike" cap="none">
                <a:solidFill>
                  <a:schemeClr val="dk1"/>
                </a:solidFill>
                <a:latin typeface="Calibri"/>
                <a:ea typeface="Calibri"/>
                <a:cs typeface="Calibri"/>
                <a:sym typeface="Calibri"/>
              </a:endParaRPr>
            </a:p>
          </p:txBody>
        </p:sp>
      </p:gr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67"/>
        <p:cNvGrpSpPr/>
        <p:nvPr/>
      </p:nvGrpSpPr>
      <p:grpSpPr>
        <a:xfrm>
          <a:off x="0" y="0"/>
          <a:ext cx="0" cy="0"/>
          <a:chOff x="0" y="0"/>
          <a:chExt cx="0" cy="0"/>
        </a:xfrm>
      </p:grpSpPr>
      <p:pic>
        <p:nvPicPr>
          <p:cNvPr id="768" name="Google Shape;768;h1d10e0fe2d155b23_1_103" descr="preencoded.png"/>
          <p:cNvPicPr preferRelativeResize="0"/>
          <p:nvPr/>
        </p:nvPicPr>
        <p:blipFill rotWithShape="1">
          <a:blip r:embed="rId3">
            <a:alphaModFix/>
          </a:blip>
          <a:srcRect/>
          <a:stretch/>
        </p:blipFill>
        <p:spPr>
          <a:xfrm>
            <a:off x="0" y="0"/>
            <a:ext cx="121920" cy="6858000"/>
          </a:xfrm>
          <a:prstGeom prst="rect">
            <a:avLst/>
          </a:prstGeom>
          <a:noFill/>
          <a:ln>
            <a:noFill/>
          </a:ln>
        </p:spPr>
      </p:pic>
      <p:pic>
        <p:nvPicPr>
          <p:cNvPr id="769" name="Google Shape;769;h1d10e0fe2d155b23_1_103" descr="preencoded.png"/>
          <p:cNvPicPr preferRelativeResize="0"/>
          <p:nvPr/>
        </p:nvPicPr>
        <p:blipFill rotWithShape="1">
          <a:blip r:embed="rId4">
            <a:alphaModFix/>
          </a:blip>
          <a:srcRect/>
          <a:stretch/>
        </p:blipFill>
        <p:spPr>
          <a:xfrm>
            <a:off x="10302240" y="146304"/>
            <a:ext cx="1645919" cy="438912"/>
          </a:xfrm>
          <a:prstGeom prst="rect">
            <a:avLst/>
          </a:prstGeom>
          <a:noFill/>
          <a:ln>
            <a:noFill/>
          </a:ln>
        </p:spPr>
      </p:pic>
      <p:sp>
        <p:nvSpPr>
          <p:cNvPr id="770" name="Google Shape;770;h1d10e0fe2d155b23_1_103"/>
          <p:cNvSpPr/>
          <p:nvPr/>
        </p:nvSpPr>
        <p:spPr>
          <a:xfrm>
            <a:off x="487680" y="243840"/>
            <a:ext cx="9631800" cy="487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r>
              <a:rPr lang="en-US" sz="2100" b="1" i="0" u="none" strike="noStrike" cap="none">
                <a:solidFill>
                  <a:srgbClr val="000000"/>
                </a:solidFill>
                <a:latin typeface="Open Sans"/>
                <a:ea typeface="Open Sans"/>
                <a:cs typeface="Open Sans"/>
                <a:sym typeface="Open Sans"/>
              </a:rPr>
              <a:t>What is NCDF?</a:t>
            </a:r>
            <a:endParaRPr sz="2100" b="0" i="0" u="none" strike="noStrike" cap="none">
              <a:solidFill>
                <a:srgbClr val="000000"/>
              </a:solidFill>
              <a:latin typeface="Arial"/>
              <a:ea typeface="Arial"/>
              <a:cs typeface="Arial"/>
              <a:sym typeface="Arial"/>
            </a:endParaRPr>
          </a:p>
        </p:txBody>
      </p:sp>
      <p:sp>
        <p:nvSpPr>
          <p:cNvPr id="771" name="Google Shape;771;h1d10e0fe2d155b23_1_103"/>
          <p:cNvSpPr/>
          <p:nvPr/>
        </p:nvSpPr>
        <p:spPr>
          <a:xfrm>
            <a:off x="487680" y="731520"/>
            <a:ext cx="9631800" cy="317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303030"/>
                </a:solidFill>
                <a:latin typeface="Arial"/>
                <a:ea typeface="Arial"/>
                <a:cs typeface="Arial"/>
                <a:sym typeface="Arial"/>
              </a:rPr>
              <a:t>A reference and a guide</a:t>
            </a:r>
            <a:endParaRPr sz="1600" b="0" i="0" u="none" strike="noStrike" cap="none">
              <a:solidFill>
                <a:srgbClr val="000000"/>
              </a:solidFill>
              <a:latin typeface="Arial"/>
              <a:ea typeface="Arial"/>
              <a:cs typeface="Arial"/>
              <a:sym typeface="Arial"/>
            </a:endParaRPr>
          </a:p>
        </p:txBody>
      </p:sp>
      <p:sp>
        <p:nvSpPr>
          <p:cNvPr id="772" name="Google Shape;772;h1d10e0fe2d155b23_1_103"/>
          <p:cNvSpPr/>
          <p:nvPr/>
        </p:nvSpPr>
        <p:spPr>
          <a:xfrm>
            <a:off x="11216640" y="6498336"/>
            <a:ext cx="609600" cy="2439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595959"/>
                </a:solidFill>
                <a:latin typeface="Arial"/>
                <a:ea typeface="Arial"/>
                <a:cs typeface="Arial"/>
                <a:sym typeface="Arial"/>
              </a:rPr>
              <a:t>4</a:t>
            </a:r>
            <a:endParaRPr sz="1100" b="0" i="0" u="none" strike="noStrike" cap="none">
              <a:solidFill>
                <a:srgbClr val="000000"/>
              </a:solidFill>
              <a:latin typeface="Arial"/>
              <a:ea typeface="Arial"/>
              <a:cs typeface="Arial"/>
              <a:sym typeface="Arial"/>
            </a:endParaRPr>
          </a:p>
        </p:txBody>
      </p:sp>
      <p:sp>
        <p:nvSpPr>
          <p:cNvPr id="773" name="Google Shape;773;h1d10e0fe2d155b23_1_103"/>
          <p:cNvSpPr/>
          <p:nvPr/>
        </p:nvSpPr>
        <p:spPr>
          <a:xfrm>
            <a:off x="487680" y="1158240"/>
            <a:ext cx="11216700" cy="6705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4" name="Google Shape;774;h1d10e0fe2d155b23_1_103"/>
          <p:cNvSpPr/>
          <p:nvPr/>
        </p:nvSpPr>
        <p:spPr>
          <a:xfrm>
            <a:off x="670560" y="1158240"/>
            <a:ext cx="10851000" cy="6705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500" b="1" i="1" u="none" strike="noStrike" cap="none">
                <a:solidFill>
                  <a:srgbClr val="1C4586"/>
                </a:solidFill>
                <a:latin typeface="Arial"/>
                <a:ea typeface="Arial"/>
                <a:cs typeface="Arial"/>
                <a:sym typeface="Arial"/>
              </a:rPr>
              <a:t>“A structured learning architecture that identifies what capabilities need to be developed, for whom, at what level, and through what sequence of learning experiences.”</a:t>
            </a:r>
            <a:endParaRPr sz="1500" b="0" i="1" u="none" strike="noStrike" cap="none">
              <a:solidFill>
                <a:srgbClr val="000000"/>
              </a:solidFill>
              <a:latin typeface="Arial"/>
              <a:ea typeface="Arial"/>
              <a:cs typeface="Arial"/>
              <a:sym typeface="Arial"/>
            </a:endParaRPr>
          </a:p>
        </p:txBody>
      </p:sp>
      <p:sp>
        <p:nvSpPr>
          <p:cNvPr id="775" name="Google Shape;775;h1d10e0fe2d155b23_1_103"/>
          <p:cNvSpPr/>
          <p:nvPr/>
        </p:nvSpPr>
        <p:spPr>
          <a:xfrm>
            <a:off x="487675" y="2038300"/>
            <a:ext cx="11216700" cy="560700"/>
          </a:xfrm>
          <a:prstGeom prst="rect">
            <a:avLst/>
          </a:prstGeom>
          <a:solidFill>
            <a:srgbClr val="EFEFEF"/>
          </a:solidFill>
          <a:ln w="169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6" name="Google Shape;776;h1d10e0fe2d155b23_1_103"/>
          <p:cNvSpPr/>
          <p:nvPr/>
        </p:nvSpPr>
        <p:spPr>
          <a:xfrm>
            <a:off x="670550" y="1950725"/>
            <a:ext cx="2882100" cy="756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500" b="1" i="0" u="none" strike="noStrike" cap="none">
                <a:solidFill>
                  <a:srgbClr val="1C4586"/>
                </a:solidFill>
                <a:latin typeface="Arial"/>
                <a:ea typeface="Arial"/>
                <a:cs typeface="Arial"/>
                <a:sym typeface="Arial"/>
              </a:rPr>
              <a:t>Why a curriculum for TIs?</a:t>
            </a:r>
            <a:endParaRPr sz="1500" b="0" i="0" u="none" strike="noStrike" cap="none">
              <a:solidFill>
                <a:srgbClr val="000000"/>
              </a:solidFill>
              <a:latin typeface="Arial"/>
              <a:ea typeface="Arial"/>
              <a:cs typeface="Arial"/>
              <a:sym typeface="Arial"/>
            </a:endParaRPr>
          </a:p>
        </p:txBody>
      </p:sp>
      <p:sp>
        <p:nvSpPr>
          <p:cNvPr id="777" name="Google Shape;777;h1d10e0fe2d155b23_1_103"/>
          <p:cNvSpPr/>
          <p:nvPr/>
        </p:nvSpPr>
        <p:spPr>
          <a:xfrm>
            <a:off x="2682240" y="1943334"/>
            <a:ext cx="8839200" cy="756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400" b="1" i="0" u="none" strike="noStrike" cap="none">
                <a:solidFill>
                  <a:srgbClr val="000000"/>
                </a:solidFill>
                <a:latin typeface="Arial"/>
                <a:ea typeface="Arial"/>
                <a:cs typeface="Arial"/>
                <a:sym typeface="Arial"/>
              </a:rPr>
              <a:t>Quality depends on the contextual, relevant and applicable learning experience.</a:t>
            </a:r>
            <a:endParaRPr sz="1400" b="1" i="0" u="none" strike="noStrike" cap="none">
              <a:solidFill>
                <a:srgbClr val="000000"/>
              </a:solidFill>
              <a:latin typeface="Arial"/>
              <a:ea typeface="Arial"/>
              <a:cs typeface="Arial"/>
              <a:sym typeface="Arial"/>
            </a:endParaRPr>
          </a:p>
        </p:txBody>
      </p:sp>
      <p:sp>
        <p:nvSpPr>
          <p:cNvPr id="778" name="Google Shape;778;h1d10e0fe2d155b23_1_103"/>
          <p:cNvSpPr/>
          <p:nvPr/>
        </p:nvSpPr>
        <p:spPr>
          <a:xfrm>
            <a:off x="487680" y="2865120"/>
            <a:ext cx="5120700" cy="317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303030"/>
                </a:solidFill>
                <a:latin typeface="Arial"/>
                <a:ea typeface="Arial"/>
                <a:cs typeface="Arial"/>
                <a:sym typeface="Arial"/>
              </a:rPr>
              <a:t>Core principles of NCDF</a:t>
            </a:r>
            <a:endParaRPr sz="1600" b="0" i="0" u="none" strike="noStrike" cap="none">
              <a:solidFill>
                <a:srgbClr val="000000"/>
              </a:solidFill>
              <a:latin typeface="Arial"/>
              <a:ea typeface="Arial"/>
              <a:cs typeface="Arial"/>
              <a:sym typeface="Arial"/>
            </a:endParaRPr>
          </a:p>
        </p:txBody>
      </p:sp>
      <p:sp>
        <p:nvSpPr>
          <p:cNvPr id="779" name="Google Shape;779;h1d10e0fe2d155b23_1_103"/>
          <p:cNvSpPr/>
          <p:nvPr/>
        </p:nvSpPr>
        <p:spPr>
          <a:xfrm>
            <a:off x="6156960" y="2818067"/>
            <a:ext cx="5486400" cy="317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303030"/>
                </a:solidFill>
                <a:latin typeface="Arial"/>
                <a:ea typeface="Arial"/>
                <a:cs typeface="Arial"/>
                <a:sym typeface="Arial"/>
              </a:rPr>
              <a:t>…enable TIs to move from</a:t>
            </a:r>
            <a:endParaRPr sz="1600" b="0" i="0" u="none" strike="noStrike" cap="none">
              <a:solidFill>
                <a:srgbClr val="000000"/>
              </a:solidFill>
              <a:latin typeface="Arial"/>
              <a:ea typeface="Arial"/>
              <a:cs typeface="Arial"/>
              <a:sym typeface="Arial"/>
            </a:endParaRPr>
          </a:p>
        </p:txBody>
      </p:sp>
      <p:sp>
        <p:nvSpPr>
          <p:cNvPr id="780" name="Google Shape;780;h1d10e0fe2d155b23_1_103"/>
          <p:cNvSpPr/>
          <p:nvPr/>
        </p:nvSpPr>
        <p:spPr>
          <a:xfrm>
            <a:off x="487675" y="3243075"/>
            <a:ext cx="4800600" cy="5607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1" name="Google Shape;781;h1d10e0fe2d155b23_1_103"/>
          <p:cNvSpPr/>
          <p:nvPr/>
        </p:nvSpPr>
        <p:spPr>
          <a:xfrm>
            <a:off x="609600" y="3340608"/>
            <a:ext cx="317100" cy="317100"/>
          </a:xfrm>
          <a:prstGeom prst="ellipse">
            <a:avLst/>
          </a:prstGeom>
          <a:solidFill>
            <a:srgbClr val="E0762B"/>
          </a:solidFill>
          <a:ln w="16925" cap="flat" cmpd="sng">
            <a:solidFill>
              <a:srgbClr val="E0762B"/>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2" name="Google Shape;782;h1d10e0fe2d155b23_1_103"/>
          <p:cNvSpPr/>
          <p:nvPr/>
        </p:nvSpPr>
        <p:spPr>
          <a:xfrm>
            <a:off x="609600" y="3340608"/>
            <a:ext cx="317100" cy="3171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rgbClr val="FFFFFF"/>
                </a:solidFill>
                <a:latin typeface="Arial"/>
                <a:ea typeface="Arial"/>
                <a:cs typeface="Arial"/>
                <a:sym typeface="Arial"/>
              </a:rPr>
              <a:t>1</a:t>
            </a:r>
            <a:endParaRPr sz="1200" b="0" i="0" u="none" strike="noStrike" cap="none">
              <a:solidFill>
                <a:srgbClr val="000000"/>
              </a:solidFill>
              <a:latin typeface="Arial"/>
              <a:ea typeface="Arial"/>
              <a:cs typeface="Arial"/>
              <a:sym typeface="Arial"/>
            </a:endParaRPr>
          </a:p>
        </p:txBody>
      </p:sp>
      <p:sp>
        <p:nvSpPr>
          <p:cNvPr id="783" name="Google Shape;783;h1d10e0fe2d155b23_1_103"/>
          <p:cNvSpPr/>
          <p:nvPr/>
        </p:nvSpPr>
        <p:spPr>
          <a:xfrm>
            <a:off x="1036320" y="3243072"/>
            <a:ext cx="4511100" cy="560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1C4586"/>
                </a:solidFill>
                <a:latin typeface="Arial"/>
                <a:ea typeface="Arial"/>
                <a:cs typeface="Arial"/>
                <a:sym typeface="Arial"/>
              </a:rPr>
              <a:t>Competency-based</a:t>
            </a:r>
            <a:endParaRPr sz="1300" b="0" i="1" u="none" strike="noStrike" cap="none">
              <a:solidFill>
                <a:srgbClr val="000000"/>
              </a:solidFill>
              <a:latin typeface="Arial"/>
              <a:ea typeface="Arial"/>
              <a:cs typeface="Arial"/>
              <a:sym typeface="Arial"/>
            </a:endParaRPr>
          </a:p>
        </p:txBody>
      </p:sp>
      <p:sp>
        <p:nvSpPr>
          <p:cNvPr id="784" name="Google Shape;784;h1d10e0fe2d155b23_1_103"/>
          <p:cNvSpPr/>
          <p:nvPr/>
        </p:nvSpPr>
        <p:spPr>
          <a:xfrm>
            <a:off x="6338826" y="3243075"/>
            <a:ext cx="2134800" cy="560700"/>
          </a:xfrm>
          <a:prstGeom prst="rect">
            <a:avLst/>
          </a:prstGeom>
          <a:solidFill>
            <a:srgbClr val="FFFFFF"/>
          </a:solidFill>
          <a:ln w="12700" cap="flat" cmpd="sng">
            <a:solidFill>
              <a:srgbClr val="1C458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5" name="Google Shape;785;h1d10e0fe2d155b23_1_103"/>
          <p:cNvSpPr/>
          <p:nvPr/>
        </p:nvSpPr>
        <p:spPr>
          <a:xfrm>
            <a:off x="6254300" y="3243075"/>
            <a:ext cx="2219100" cy="5607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1C4586"/>
                </a:solidFill>
                <a:latin typeface="Arial"/>
                <a:ea typeface="Arial"/>
                <a:cs typeface="Arial"/>
                <a:sym typeface="Arial"/>
              </a:rPr>
              <a:t>Training programmes</a:t>
            </a:r>
            <a:endParaRPr sz="1300" b="0" i="0" u="none" strike="noStrike" cap="none">
              <a:solidFill>
                <a:srgbClr val="000000"/>
              </a:solidFill>
              <a:latin typeface="Arial"/>
              <a:ea typeface="Arial"/>
              <a:cs typeface="Arial"/>
              <a:sym typeface="Arial"/>
            </a:endParaRPr>
          </a:p>
        </p:txBody>
      </p:sp>
      <p:sp>
        <p:nvSpPr>
          <p:cNvPr id="786" name="Google Shape;786;h1d10e0fe2d155b23_1_103"/>
          <p:cNvSpPr/>
          <p:nvPr/>
        </p:nvSpPr>
        <p:spPr>
          <a:xfrm>
            <a:off x="8534400" y="3438144"/>
            <a:ext cx="365700" cy="170700"/>
          </a:xfrm>
          <a:prstGeom prst="rightArrow">
            <a:avLst>
              <a:gd name="adj1" fmla="val 50000"/>
              <a:gd name="adj2" fmla="val 50000"/>
            </a:avLst>
          </a:prstGeom>
          <a:solidFill>
            <a:srgbClr val="E0762B"/>
          </a:solidFill>
          <a:ln w="16925" cap="flat" cmpd="sng">
            <a:solidFill>
              <a:srgbClr val="E0762B"/>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7" name="Google Shape;787;h1d10e0fe2d155b23_1_103"/>
          <p:cNvSpPr/>
          <p:nvPr/>
        </p:nvSpPr>
        <p:spPr>
          <a:xfrm>
            <a:off x="8973300" y="3243075"/>
            <a:ext cx="2487000" cy="560700"/>
          </a:xfrm>
          <a:prstGeom prst="rect">
            <a:avLst/>
          </a:prstGeom>
          <a:solidFill>
            <a:srgbClr val="FFF3EA"/>
          </a:solidFill>
          <a:ln w="16925" cap="flat" cmpd="sng">
            <a:solidFill>
              <a:srgbClr val="E0762B"/>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8" name="Google Shape;788;h1d10e0fe2d155b23_1_103"/>
          <p:cNvSpPr/>
          <p:nvPr/>
        </p:nvSpPr>
        <p:spPr>
          <a:xfrm>
            <a:off x="9037352" y="3249288"/>
            <a:ext cx="2358900" cy="5607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D97337"/>
                </a:solidFill>
                <a:latin typeface="Arial"/>
                <a:ea typeface="Arial"/>
                <a:cs typeface="Arial"/>
                <a:sym typeface="Arial"/>
              </a:rPr>
              <a:t>Learning pathways</a:t>
            </a:r>
            <a:endParaRPr sz="1300" b="0" i="0" u="none" strike="noStrike" cap="none">
              <a:solidFill>
                <a:srgbClr val="D97337"/>
              </a:solidFill>
              <a:latin typeface="Arial"/>
              <a:ea typeface="Arial"/>
              <a:cs typeface="Arial"/>
              <a:sym typeface="Arial"/>
            </a:endParaRPr>
          </a:p>
        </p:txBody>
      </p:sp>
      <p:sp>
        <p:nvSpPr>
          <p:cNvPr id="789" name="Google Shape;789;h1d10e0fe2d155b23_1_103"/>
          <p:cNvSpPr/>
          <p:nvPr/>
        </p:nvSpPr>
        <p:spPr>
          <a:xfrm>
            <a:off x="487675" y="3877050"/>
            <a:ext cx="4800600" cy="5607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0" name="Google Shape;790;h1d10e0fe2d155b23_1_103"/>
          <p:cNvSpPr/>
          <p:nvPr/>
        </p:nvSpPr>
        <p:spPr>
          <a:xfrm>
            <a:off x="609600" y="3974592"/>
            <a:ext cx="317100" cy="317100"/>
          </a:xfrm>
          <a:prstGeom prst="ellipse">
            <a:avLst/>
          </a:prstGeom>
          <a:solidFill>
            <a:srgbClr val="E0762B"/>
          </a:solidFill>
          <a:ln w="16925" cap="flat" cmpd="sng">
            <a:solidFill>
              <a:srgbClr val="E0762B"/>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1" name="Google Shape;791;h1d10e0fe2d155b23_1_103"/>
          <p:cNvSpPr/>
          <p:nvPr/>
        </p:nvSpPr>
        <p:spPr>
          <a:xfrm>
            <a:off x="609600" y="3974592"/>
            <a:ext cx="317100" cy="3171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rgbClr val="FFFFFF"/>
                </a:solidFill>
                <a:latin typeface="Arial"/>
                <a:ea typeface="Arial"/>
                <a:cs typeface="Arial"/>
                <a:sym typeface="Arial"/>
              </a:rPr>
              <a:t>2</a:t>
            </a:r>
            <a:endParaRPr sz="1200" b="0" i="0" u="none" strike="noStrike" cap="none">
              <a:solidFill>
                <a:srgbClr val="000000"/>
              </a:solidFill>
              <a:latin typeface="Arial"/>
              <a:ea typeface="Arial"/>
              <a:cs typeface="Arial"/>
              <a:sym typeface="Arial"/>
            </a:endParaRPr>
          </a:p>
        </p:txBody>
      </p:sp>
      <p:sp>
        <p:nvSpPr>
          <p:cNvPr id="792" name="Google Shape;792;h1d10e0fe2d155b23_1_103"/>
          <p:cNvSpPr/>
          <p:nvPr/>
        </p:nvSpPr>
        <p:spPr>
          <a:xfrm>
            <a:off x="1036320" y="3877056"/>
            <a:ext cx="4511100" cy="560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1C4586"/>
                </a:solidFill>
                <a:latin typeface="Arial"/>
                <a:ea typeface="Arial"/>
                <a:cs typeface="Arial"/>
                <a:sym typeface="Arial"/>
              </a:rPr>
              <a:t>Role-based</a:t>
            </a:r>
            <a:endParaRPr sz="1300" b="0" i="1" u="none" strike="noStrike" cap="none">
              <a:solidFill>
                <a:srgbClr val="000000"/>
              </a:solidFill>
              <a:latin typeface="Arial"/>
              <a:ea typeface="Arial"/>
              <a:cs typeface="Arial"/>
              <a:sym typeface="Arial"/>
            </a:endParaRPr>
          </a:p>
        </p:txBody>
      </p:sp>
      <p:sp>
        <p:nvSpPr>
          <p:cNvPr id="793" name="Google Shape;793;h1d10e0fe2d155b23_1_103"/>
          <p:cNvSpPr/>
          <p:nvPr/>
        </p:nvSpPr>
        <p:spPr>
          <a:xfrm>
            <a:off x="6338751" y="3877050"/>
            <a:ext cx="2134800" cy="560700"/>
          </a:xfrm>
          <a:prstGeom prst="rect">
            <a:avLst/>
          </a:prstGeom>
          <a:solidFill>
            <a:srgbClr val="FFFFFF"/>
          </a:solidFill>
          <a:ln w="12700" cap="flat" cmpd="sng">
            <a:solidFill>
              <a:srgbClr val="1C458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4" name="Google Shape;794;h1d10e0fe2d155b23_1_103"/>
          <p:cNvSpPr/>
          <p:nvPr/>
        </p:nvSpPr>
        <p:spPr>
          <a:xfrm>
            <a:off x="6338751" y="3877050"/>
            <a:ext cx="2134800" cy="5607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1C4586"/>
                </a:solidFill>
                <a:latin typeface="Arial"/>
                <a:ea typeface="Arial"/>
                <a:cs typeface="Arial"/>
                <a:sym typeface="Arial"/>
              </a:rPr>
              <a:t>Content coverage</a:t>
            </a:r>
            <a:endParaRPr sz="1300" b="0" i="0" u="none" strike="noStrike" cap="none">
              <a:solidFill>
                <a:srgbClr val="000000"/>
              </a:solidFill>
              <a:latin typeface="Arial"/>
              <a:ea typeface="Arial"/>
              <a:cs typeface="Arial"/>
              <a:sym typeface="Arial"/>
            </a:endParaRPr>
          </a:p>
        </p:txBody>
      </p:sp>
      <p:sp>
        <p:nvSpPr>
          <p:cNvPr id="795" name="Google Shape;795;h1d10e0fe2d155b23_1_103"/>
          <p:cNvSpPr/>
          <p:nvPr/>
        </p:nvSpPr>
        <p:spPr>
          <a:xfrm>
            <a:off x="8534400" y="4072128"/>
            <a:ext cx="365700" cy="170700"/>
          </a:xfrm>
          <a:prstGeom prst="rightArrow">
            <a:avLst>
              <a:gd name="adj1" fmla="val 50000"/>
              <a:gd name="adj2" fmla="val 50000"/>
            </a:avLst>
          </a:prstGeom>
          <a:solidFill>
            <a:srgbClr val="E0762B"/>
          </a:solidFill>
          <a:ln w="16925" cap="flat" cmpd="sng">
            <a:solidFill>
              <a:srgbClr val="E0762B"/>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6" name="Google Shape;796;h1d10e0fe2d155b23_1_103"/>
          <p:cNvSpPr/>
          <p:nvPr/>
        </p:nvSpPr>
        <p:spPr>
          <a:xfrm>
            <a:off x="8973301" y="3877050"/>
            <a:ext cx="2487000" cy="560700"/>
          </a:xfrm>
          <a:prstGeom prst="rect">
            <a:avLst/>
          </a:prstGeom>
          <a:solidFill>
            <a:srgbClr val="E0762B"/>
          </a:solidFill>
          <a:ln w="16925" cap="flat" cmpd="sng">
            <a:solidFill>
              <a:srgbClr val="E0762B"/>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7" name="Google Shape;797;h1d10e0fe2d155b23_1_103"/>
          <p:cNvSpPr/>
          <p:nvPr/>
        </p:nvSpPr>
        <p:spPr>
          <a:xfrm>
            <a:off x="8973301" y="3877050"/>
            <a:ext cx="2487000" cy="560700"/>
          </a:xfrm>
          <a:prstGeom prst="rect">
            <a:avLst/>
          </a:prstGeom>
          <a:solidFill>
            <a:srgbClr val="FFF3EA"/>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D97337"/>
                </a:solidFill>
                <a:latin typeface="Arial"/>
                <a:ea typeface="Arial"/>
                <a:cs typeface="Arial"/>
                <a:sym typeface="Arial"/>
              </a:rPr>
              <a:t>Competency acquisition</a:t>
            </a:r>
            <a:endParaRPr sz="1300" b="0" i="0" u="none" strike="noStrike" cap="none">
              <a:solidFill>
                <a:srgbClr val="000000"/>
              </a:solidFill>
              <a:latin typeface="Arial"/>
              <a:ea typeface="Arial"/>
              <a:cs typeface="Arial"/>
              <a:sym typeface="Arial"/>
            </a:endParaRPr>
          </a:p>
        </p:txBody>
      </p:sp>
      <p:sp>
        <p:nvSpPr>
          <p:cNvPr id="798" name="Google Shape;798;h1d10e0fe2d155b23_1_103"/>
          <p:cNvSpPr/>
          <p:nvPr/>
        </p:nvSpPr>
        <p:spPr>
          <a:xfrm>
            <a:off x="487675" y="4511050"/>
            <a:ext cx="4800600" cy="5607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9" name="Google Shape;799;h1d10e0fe2d155b23_1_103"/>
          <p:cNvSpPr/>
          <p:nvPr/>
        </p:nvSpPr>
        <p:spPr>
          <a:xfrm>
            <a:off x="609600" y="4608576"/>
            <a:ext cx="317100" cy="317100"/>
          </a:xfrm>
          <a:prstGeom prst="ellipse">
            <a:avLst/>
          </a:prstGeom>
          <a:solidFill>
            <a:srgbClr val="E0762B"/>
          </a:solidFill>
          <a:ln w="16925" cap="flat" cmpd="sng">
            <a:solidFill>
              <a:srgbClr val="E0762B"/>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0" name="Google Shape;800;h1d10e0fe2d155b23_1_103"/>
          <p:cNvSpPr/>
          <p:nvPr/>
        </p:nvSpPr>
        <p:spPr>
          <a:xfrm>
            <a:off x="609600" y="4608576"/>
            <a:ext cx="317100" cy="3171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rgbClr val="FFFFFF"/>
                </a:solidFill>
                <a:latin typeface="Arial"/>
                <a:ea typeface="Arial"/>
                <a:cs typeface="Arial"/>
                <a:sym typeface="Arial"/>
              </a:rPr>
              <a:t>3</a:t>
            </a:r>
            <a:endParaRPr sz="1200" b="0" i="0" u="none" strike="noStrike" cap="none">
              <a:solidFill>
                <a:srgbClr val="000000"/>
              </a:solidFill>
              <a:latin typeface="Arial"/>
              <a:ea typeface="Arial"/>
              <a:cs typeface="Arial"/>
              <a:sym typeface="Arial"/>
            </a:endParaRPr>
          </a:p>
        </p:txBody>
      </p:sp>
      <p:sp>
        <p:nvSpPr>
          <p:cNvPr id="801" name="Google Shape;801;h1d10e0fe2d155b23_1_103"/>
          <p:cNvSpPr/>
          <p:nvPr/>
        </p:nvSpPr>
        <p:spPr>
          <a:xfrm>
            <a:off x="1036320" y="4511040"/>
            <a:ext cx="4511100" cy="560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1C4586"/>
                </a:solidFill>
                <a:latin typeface="Arial"/>
                <a:ea typeface="Arial"/>
                <a:cs typeface="Arial"/>
                <a:sym typeface="Arial"/>
              </a:rPr>
              <a:t>Learner-centred &amp; contextual</a:t>
            </a:r>
            <a:endParaRPr sz="1300" b="0" i="1" u="none" strike="noStrike" cap="none">
              <a:solidFill>
                <a:srgbClr val="000000"/>
              </a:solidFill>
              <a:latin typeface="Arial"/>
              <a:ea typeface="Arial"/>
              <a:cs typeface="Arial"/>
              <a:sym typeface="Arial"/>
            </a:endParaRPr>
          </a:p>
        </p:txBody>
      </p:sp>
      <p:sp>
        <p:nvSpPr>
          <p:cNvPr id="802" name="Google Shape;802;h1d10e0fe2d155b23_1_103"/>
          <p:cNvSpPr/>
          <p:nvPr/>
        </p:nvSpPr>
        <p:spPr>
          <a:xfrm>
            <a:off x="6338751" y="4511050"/>
            <a:ext cx="2134800" cy="560700"/>
          </a:xfrm>
          <a:prstGeom prst="rect">
            <a:avLst/>
          </a:prstGeom>
          <a:solidFill>
            <a:srgbClr val="FFFFFF"/>
          </a:solidFill>
          <a:ln w="12700" cap="flat" cmpd="sng">
            <a:solidFill>
              <a:srgbClr val="1C458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3" name="Google Shape;803;h1d10e0fe2d155b23_1_103"/>
          <p:cNvSpPr/>
          <p:nvPr/>
        </p:nvSpPr>
        <p:spPr>
          <a:xfrm>
            <a:off x="6338751" y="4511050"/>
            <a:ext cx="2134800" cy="5607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1C4586"/>
                </a:solidFill>
                <a:latin typeface="Arial"/>
                <a:ea typeface="Arial"/>
                <a:cs typeface="Arial"/>
                <a:sym typeface="Arial"/>
              </a:rPr>
              <a:t>Instruction</a:t>
            </a:r>
            <a:endParaRPr sz="1300" b="0" i="0" u="none" strike="noStrike" cap="none">
              <a:solidFill>
                <a:srgbClr val="000000"/>
              </a:solidFill>
              <a:latin typeface="Arial"/>
              <a:ea typeface="Arial"/>
              <a:cs typeface="Arial"/>
              <a:sym typeface="Arial"/>
            </a:endParaRPr>
          </a:p>
        </p:txBody>
      </p:sp>
      <p:sp>
        <p:nvSpPr>
          <p:cNvPr id="804" name="Google Shape;804;h1d10e0fe2d155b23_1_103"/>
          <p:cNvSpPr/>
          <p:nvPr/>
        </p:nvSpPr>
        <p:spPr>
          <a:xfrm>
            <a:off x="8534400" y="4706112"/>
            <a:ext cx="365700" cy="170700"/>
          </a:xfrm>
          <a:prstGeom prst="rightArrow">
            <a:avLst>
              <a:gd name="adj1" fmla="val 50000"/>
              <a:gd name="adj2" fmla="val 50000"/>
            </a:avLst>
          </a:prstGeom>
          <a:solidFill>
            <a:srgbClr val="E0762B"/>
          </a:solidFill>
          <a:ln w="16925" cap="flat" cmpd="sng">
            <a:solidFill>
              <a:srgbClr val="E0762B"/>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5" name="Google Shape;805;h1d10e0fe2d155b23_1_103"/>
          <p:cNvSpPr/>
          <p:nvPr/>
        </p:nvSpPr>
        <p:spPr>
          <a:xfrm>
            <a:off x="8973301" y="4511050"/>
            <a:ext cx="2487000" cy="560700"/>
          </a:xfrm>
          <a:prstGeom prst="rect">
            <a:avLst/>
          </a:prstGeom>
          <a:solidFill>
            <a:srgbClr val="E0762B"/>
          </a:solidFill>
          <a:ln w="16925" cap="flat" cmpd="sng">
            <a:solidFill>
              <a:srgbClr val="E0762B"/>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6" name="Google Shape;806;h1d10e0fe2d155b23_1_103"/>
          <p:cNvSpPr/>
          <p:nvPr/>
        </p:nvSpPr>
        <p:spPr>
          <a:xfrm>
            <a:off x="8973301" y="4511050"/>
            <a:ext cx="2487000" cy="560700"/>
          </a:xfrm>
          <a:prstGeom prst="rect">
            <a:avLst/>
          </a:prstGeom>
          <a:solidFill>
            <a:srgbClr val="FFF3EA"/>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D97337"/>
                </a:solidFill>
                <a:latin typeface="Arial"/>
                <a:ea typeface="Arial"/>
                <a:cs typeface="Arial"/>
                <a:sym typeface="Arial"/>
              </a:rPr>
              <a:t>Meaningful learning</a:t>
            </a:r>
            <a:endParaRPr sz="1300" b="0" i="0" u="none" strike="noStrike" cap="none">
              <a:solidFill>
                <a:srgbClr val="000000"/>
              </a:solidFill>
              <a:latin typeface="Arial"/>
              <a:ea typeface="Arial"/>
              <a:cs typeface="Arial"/>
              <a:sym typeface="Arial"/>
            </a:endParaRPr>
          </a:p>
        </p:txBody>
      </p:sp>
      <p:sp>
        <p:nvSpPr>
          <p:cNvPr id="807" name="Google Shape;807;h1d10e0fe2d155b23_1_103"/>
          <p:cNvSpPr/>
          <p:nvPr/>
        </p:nvSpPr>
        <p:spPr>
          <a:xfrm>
            <a:off x="487675" y="5145025"/>
            <a:ext cx="4800600" cy="5607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8" name="Google Shape;808;h1d10e0fe2d155b23_1_103"/>
          <p:cNvSpPr/>
          <p:nvPr/>
        </p:nvSpPr>
        <p:spPr>
          <a:xfrm>
            <a:off x="609600" y="5242560"/>
            <a:ext cx="317100" cy="317100"/>
          </a:xfrm>
          <a:prstGeom prst="ellipse">
            <a:avLst/>
          </a:prstGeom>
          <a:solidFill>
            <a:srgbClr val="E0762B"/>
          </a:solidFill>
          <a:ln w="16925" cap="flat" cmpd="sng">
            <a:solidFill>
              <a:srgbClr val="E0762B"/>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9" name="Google Shape;809;h1d10e0fe2d155b23_1_103"/>
          <p:cNvSpPr/>
          <p:nvPr/>
        </p:nvSpPr>
        <p:spPr>
          <a:xfrm>
            <a:off x="609600" y="5242560"/>
            <a:ext cx="317100" cy="3171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rgbClr val="FFFFFF"/>
                </a:solidFill>
                <a:latin typeface="Arial"/>
                <a:ea typeface="Arial"/>
                <a:cs typeface="Arial"/>
                <a:sym typeface="Arial"/>
              </a:rPr>
              <a:t>4</a:t>
            </a:r>
            <a:endParaRPr sz="1200" b="0" i="0" u="none" strike="noStrike" cap="none">
              <a:solidFill>
                <a:srgbClr val="000000"/>
              </a:solidFill>
              <a:latin typeface="Arial"/>
              <a:ea typeface="Arial"/>
              <a:cs typeface="Arial"/>
              <a:sym typeface="Arial"/>
            </a:endParaRPr>
          </a:p>
        </p:txBody>
      </p:sp>
      <p:sp>
        <p:nvSpPr>
          <p:cNvPr id="810" name="Google Shape;810;h1d10e0fe2d155b23_1_103"/>
          <p:cNvSpPr/>
          <p:nvPr/>
        </p:nvSpPr>
        <p:spPr>
          <a:xfrm>
            <a:off x="1036320" y="5145024"/>
            <a:ext cx="4511100" cy="560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1C4586"/>
                </a:solidFill>
                <a:latin typeface="Arial"/>
                <a:ea typeface="Arial"/>
                <a:cs typeface="Arial"/>
                <a:sym typeface="Arial"/>
              </a:rPr>
              <a:t>Ethical &amp; values-oriented</a:t>
            </a:r>
            <a:endParaRPr sz="1300" b="0" i="1" u="none" strike="noStrike" cap="none">
              <a:solidFill>
                <a:srgbClr val="000000"/>
              </a:solidFill>
              <a:latin typeface="Arial"/>
              <a:ea typeface="Arial"/>
              <a:cs typeface="Arial"/>
              <a:sym typeface="Arial"/>
            </a:endParaRPr>
          </a:p>
        </p:txBody>
      </p:sp>
      <p:sp>
        <p:nvSpPr>
          <p:cNvPr id="811" name="Google Shape;811;h1d10e0fe2d155b23_1_103"/>
          <p:cNvSpPr/>
          <p:nvPr/>
        </p:nvSpPr>
        <p:spPr>
          <a:xfrm>
            <a:off x="6338751" y="5145025"/>
            <a:ext cx="2134800" cy="560700"/>
          </a:xfrm>
          <a:prstGeom prst="rect">
            <a:avLst/>
          </a:prstGeom>
          <a:solidFill>
            <a:srgbClr val="FFFFFF"/>
          </a:solidFill>
          <a:ln w="12700" cap="flat" cmpd="sng">
            <a:solidFill>
              <a:srgbClr val="1C458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2" name="Google Shape;812;h1d10e0fe2d155b23_1_103"/>
          <p:cNvSpPr/>
          <p:nvPr/>
        </p:nvSpPr>
        <p:spPr>
          <a:xfrm>
            <a:off x="6338751" y="5145025"/>
            <a:ext cx="2134800" cy="5607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1C4586"/>
                </a:solidFill>
                <a:latin typeface="Arial"/>
                <a:ea typeface="Arial"/>
                <a:cs typeface="Arial"/>
                <a:sym typeface="Arial"/>
              </a:rPr>
              <a:t>Classroom completion</a:t>
            </a:r>
            <a:endParaRPr sz="1300" b="0" i="0" u="none" strike="noStrike" cap="none">
              <a:solidFill>
                <a:srgbClr val="000000"/>
              </a:solidFill>
              <a:latin typeface="Arial"/>
              <a:ea typeface="Arial"/>
              <a:cs typeface="Arial"/>
              <a:sym typeface="Arial"/>
            </a:endParaRPr>
          </a:p>
        </p:txBody>
      </p:sp>
      <p:sp>
        <p:nvSpPr>
          <p:cNvPr id="813" name="Google Shape;813;h1d10e0fe2d155b23_1_103"/>
          <p:cNvSpPr/>
          <p:nvPr/>
        </p:nvSpPr>
        <p:spPr>
          <a:xfrm>
            <a:off x="8534400" y="5340096"/>
            <a:ext cx="365700" cy="170700"/>
          </a:xfrm>
          <a:prstGeom prst="rightArrow">
            <a:avLst>
              <a:gd name="adj1" fmla="val 50000"/>
              <a:gd name="adj2" fmla="val 50000"/>
            </a:avLst>
          </a:prstGeom>
          <a:solidFill>
            <a:srgbClr val="E0762B"/>
          </a:solidFill>
          <a:ln w="16925" cap="flat" cmpd="sng">
            <a:solidFill>
              <a:srgbClr val="E0762B"/>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4" name="Google Shape;814;h1d10e0fe2d155b23_1_103"/>
          <p:cNvSpPr/>
          <p:nvPr/>
        </p:nvSpPr>
        <p:spPr>
          <a:xfrm>
            <a:off x="8973301" y="5145025"/>
            <a:ext cx="2487000" cy="560700"/>
          </a:xfrm>
          <a:prstGeom prst="rect">
            <a:avLst/>
          </a:prstGeom>
          <a:solidFill>
            <a:srgbClr val="E0762B"/>
          </a:solidFill>
          <a:ln w="16925" cap="flat" cmpd="sng">
            <a:solidFill>
              <a:srgbClr val="E0762B"/>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5" name="Google Shape;815;h1d10e0fe2d155b23_1_103"/>
          <p:cNvSpPr/>
          <p:nvPr/>
        </p:nvSpPr>
        <p:spPr>
          <a:xfrm>
            <a:off x="8973301" y="5145025"/>
            <a:ext cx="2487000" cy="560700"/>
          </a:xfrm>
          <a:prstGeom prst="rect">
            <a:avLst/>
          </a:prstGeom>
          <a:solidFill>
            <a:srgbClr val="FFF3EA"/>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D97337"/>
                </a:solidFill>
                <a:latin typeface="Arial"/>
                <a:ea typeface="Arial"/>
                <a:cs typeface="Arial"/>
                <a:sym typeface="Arial"/>
              </a:rPr>
              <a:t>Workplace application</a:t>
            </a:r>
            <a:endParaRPr sz="1300" b="0" i="0" u="none" strike="noStrike" cap="none">
              <a:solidFill>
                <a:srgbClr val="000000"/>
              </a:solidFill>
              <a:latin typeface="Arial"/>
              <a:ea typeface="Arial"/>
              <a:cs typeface="Arial"/>
              <a:sym typeface="Arial"/>
            </a:endParaRPr>
          </a:p>
        </p:txBody>
      </p:sp>
      <p:sp>
        <p:nvSpPr>
          <p:cNvPr id="816" name="Google Shape;816;h1d10e0fe2d155b23_1_103"/>
          <p:cNvSpPr/>
          <p:nvPr/>
        </p:nvSpPr>
        <p:spPr>
          <a:xfrm>
            <a:off x="5508700" y="4194050"/>
            <a:ext cx="609600" cy="560700"/>
          </a:xfrm>
          <a:prstGeom prst="rightArrow">
            <a:avLst>
              <a:gd name="adj1" fmla="val 50000"/>
              <a:gd name="adj2" fmla="val 47650"/>
            </a:avLst>
          </a:prstGeom>
          <a:solidFill>
            <a:srgbClr val="595959"/>
          </a:solidFill>
          <a:ln w="16925" cap="flat" cmpd="sng">
            <a:solidFill>
              <a:srgbClr val="1C458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7" name="Google Shape;817;h1d10e0fe2d155b23_1_103"/>
          <p:cNvSpPr/>
          <p:nvPr/>
        </p:nvSpPr>
        <p:spPr>
          <a:xfrm>
            <a:off x="487675" y="5900675"/>
            <a:ext cx="11216700" cy="487800"/>
          </a:xfrm>
          <a:prstGeom prst="rect">
            <a:avLst/>
          </a:prstGeom>
          <a:solidFill>
            <a:srgbClr val="EAF1FB"/>
          </a:solidFill>
          <a:ln w="16925" cap="flat" cmpd="sng">
            <a:solidFill>
              <a:srgbClr val="1C458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8" name="Google Shape;818;h1d10e0fe2d155b23_1_103"/>
          <p:cNvSpPr/>
          <p:nvPr/>
        </p:nvSpPr>
        <p:spPr>
          <a:xfrm>
            <a:off x="731520" y="5827776"/>
            <a:ext cx="10728900" cy="5607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500" b="1" i="1" u="none" strike="noStrike" cap="none">
                <a:solidFill>
                  <a:srgbClr val="1C4586"/>
                </a:solidFill>
                <a:latin typeface="Arial"/>
                <a:ea typeface="Arial"/>
                <a:cs typeface="Arial"/>
                <a:sym typeface="Arial"/>
              </a:rPr>
              <a:t>One quality and competency-aligned reference enabling multiple contextualised learning solutions.</a:t>
            </a:r>
            <a:endParaRPr sz="1500" b="0" i="1" u="none" strike="noStrike" cap="none">
              <a:solidFill>
                <a:srgbClr val="1C4586"/>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23"/>
        <p:cNvGrpSpPr/>
        <p:nvPr/>
      </p:nvGrpSpPr>
      <p:grpSpPr>
        <a:xfrm>
          <a:off x="0" y="0"/>
          <a:ext cx="0" cy="0"/>
          <a:chOff x="0" y="0"/>
          <a:chExt cx="0" cy="0"/>
        </a:xfrm>
      </p:grpSpPr>
      <p:pic>
        <p:nvPicPr>
          <p:cNvPr id="824" name="Google Shape;824;h1d10e0fe2d155b23_1_158" descr="preencoded.png"/>
          <p:cNvPicPr preferRelativeResize="0"/>
          <p:nvPr/>
        </p:nvPicPr>
        <p:blipFill rotWithShape="1">
          <a:blip r:embed="rId3">
            <a:alphaModFix/>
          </a:blip>
          <a:srcRect/>
          <a:stretch/>
        </p:blipFill>
        <p:spPr>
          <a:xfrm>
            <a:off x="0" y="0"/>
            <a:ext cx="121920" cy="6858000"/>
          </a:xfrm>
          <a:prstGeom prst="rect">
            <a:avLst/>
          </a:prstGeom>
          <a:noFill/>
          <a:ln>
            <a:noFill/>
          </a:ln>
        </p:spPr>
      </p:pic>
      <p:pic>
        <p:nvPicPr>
          <p:cNvPr id="825" name="Google Shape;825;h1d10e0fe2d155b23_1_158" descr="preencoded.png"/>
          <p:cNvPicPr preferRelativeResize="0"/>
          <p:nvPr/>
        </p:nvPicPr>
        <p:blipFill rotWithShape="1">
          <a:blip r:embed="rId4">
            <a:alphaModFix/>
          </a:blip>
          <a:srcRect/>
          <a:stretch/>
        </p:blipFill>
        <p:spPr>
          <a:xfrm>
            <a:off x="10302240" y="146304"/>
            <a:ext cx="1645919" cy="438912"/>
          </a:xfrm>
          <a:prstGeom prst="rect">
            <a:avLst/>
          </a:prstGeom>
          <a:noFill/>
          <a:ln>
            <a:noFill/>
          </a:ln>
        </p:spPr>
      </p:pic>
      <p:sp>
        <p:nvSpPr>
          <p:cNvPr id="826" name="Google Shape;826;h1d10e0fe2d155b23_1_158"/>
          <p:cNvSpPr/>
          <p:nvPr/>
        </p:nvSpPr>
        <p:spPr>
          <a:xfrm>
            <a:off x="487680" y="243840"/>
            <a:ext cx="9631800" cy="487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r>
              <a:rPr lang="en-US" sz="2100" b="1" i="0" u="none" strike="noStrike" cap="none">
                <a:solidFill>
                  <a:srgbClr val="000000"/>
                </a:solidFill>
                <a:latin typeface="Open Sans"/>
                <a:ea typeface="Open Sans"/>
                <a:cs typeface="Open Sans"/>
                <a:sym typeface="Open Sans"/>
              </a:rPr>
              <a:t>Competency Convergence</a:t>
            </a:r>
            <a:endParaRPr sz="2100" b="0" i="0" u="none" strike="noStrike" cap="none">
              <a:solidFill>
                <a:srgbClr val="000000"/>
              </a:solidFill>
              <a:latin typeface="Arial"/>
              <a:ea typeface="Arial"/>
              <a:cs typeface="Arial"/>
              <a:sym typeface="Arial"/>
            </a:endParaRPr>
          </a:p>
        </p:txBody>
      </p:sp>
      <p:sp>
        <p:nvSpPr>
          <p:cNvPr id="827" name="Google Shape;827;h1d10e0fe2d155b23_1_158"/>
          <p:cNvSpPr/>
          <p:nvPr/>
        </p:nvSpPr>
        <p:spPr>
          <a:xfrm>
            <a:off x="439380" y="707095"/>
            <a:ext cx="9631800" cy="317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303030"/>
                </a:solidFill>
                <a:latin typeface="Arial"/>
                <a:ea typeface="Arial"/>
                <a:cs typeface="Arial"/>
                <a:sym typeface="Arial"/>
              </a:rPr>
              <a:t>Behavioural, functional and domain competencies converge in an actual role and its decisions</a:t>
            </a:r>
            <a:endParaRPr sz="1600" b="0" i="0" u="none" strike="noStrike" cap="none">
              <a:solidFill>
                <a:srgbClr val="000000"/>
              </a:solidFill>
              <a:latin typeface="Arial"/>
              <a:ea typeface="Arial"/>
              <a:cs typeface="Arial"/>
              <a:sym typeface="Arial"/>
            </a:endParaRPr>
          </a:p>
        </p:txBody>
      </p:sp>
      <p:sp>
        <p:nvSpPr>
          <p:cNvPr id="828" name="Google Shape;828;h1d10e0fe2d155b23_1_158"/>
          <p:cNvSpPr/>
          <p:nvPr/>
        </p:nvSpPr>
        <p:spPr>
          <a:xfrm>
            <a:off x="11216640" y="6498336"/>
            <a:ext cx="609600" cy="2439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595959"/>
                </a:solidFill>
                <a:latin typeface="Arial"/>
                <a:ea typeface="Arial"/>
                <a:cs typeface="Arial"/>
                <a:sym typeface="Arial"/>
              </a:rPr>
              <a:t>5</a:t>
            </a:r>
            <a:endParaRPr sz="1100" b="0" i="0" u="none" strike="noStrike" cap="none">
              <a:solidFill>
                <a:srgbClr val="000000"/>
              </a:solidFill>
              <a:latin typeface="Arial"/>
              <a:ea typeface="Arial"/>
              <a:cs typeface="Arial"/>
              <a:sym typeface="Arial"/>
            </a:endParaRPr>
          </a:p>
        </p:txBody>
      </p:sp>
      <p:sp>
        <p:nvSpPr>
          <p:cNvPr id="829" name="Google Shape;829;h1d10e0fe2d155b23_1_158"/>
          <p:cNvSpPr/>
          <p:nvPr/>
        </p:nvSpPr>
        <p:spPr>
          <a:xfrm>
            <a:off x="3847052" y="1960955"/>
            <a:ext cx="2315400" cy="2284800"/>
          </a:xfrm>
          <a:prstGeom prst="ellipse">
            <a:avLst/>
          </a:prstGeom>
          <a:solidFill>
            <a:srgbClr val="1C4586">
              <a:alpha val="54900"/>
            </a:srgbClr>
          </a:solidFill>
          <a:ln w="15775" cap="flat" cmpd="sng">
            <a:solidFill>
              <a:srgbClr val="1C4586"/>
            </a:solidFill>
            <a:prstDash val="solid"/>
            <a:round/>
            <a:headEnd type="none" w="sm" len="sm"/>
            <a:tailEnd type="none" w="sm" len="sm"/>
          </a:ln>
        </p:spPr>
        <p:txBody>
          <a:bodyPr spcFirstLastPara="1" wrap="square" lIns="85275" tIns="85275" rIns="85275" bIns="85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0" name="Google Shape;830;h1d10e0fe2d155b23_1_158"/>
          <p:cNvSpPr/>
          <p:nvPr/>
        </p:nvSpPr>
        <p:spPr>
          <a:xfrm>
            <a:off x="5385949" y="1972713"/>
            <a:ext cx="2315400" cy="2284800"/>
          </a:xfrm>
          <a:prstGeom prst="ellipse">
            <a:avLst/>
          </a:prstGeom>
          <a:solidFill>
            <a:srgbClr val="E0762B">
              <a:alpha val="54900"/>
            </a:srgbClr>
          </a:solidFill>
          <a:ln w="15775" cap="flat" cmpd="sng">
            <a:solidFill>
              <a:srgbClr val="E0762B"/>
            </a:solidFill>
            <a:prstDash val="solid"/>
            <a:round/>
            <a:headEnd type="none" w="sm" len="sm"/>
            <a:tailEnd type="none" w="sm" len="sm"/>
          </a:ln>
        </p:spPr>
        <p:txBody>
          <a:bodyPr spcFirstLastPara="1" wrap="square" lIns="85275" tIns="85275" rIns="85275" bIns="85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1" name="Google Shape;831;h1d10e0fe2d155b23_1_158"/>
          <p:cNvSpPr/>
          <p:nvPr/>
        </p:nvSpPr>
        <p:spPr>
          <a:xfrm>
            <a:off x="4628548" y="3274721"/>
            <a:ext cx="2315400" cy="2284800"/>
          </a:xfrm>
          <a:prstGeom prst="ellipse">
            <a:avLst/>
          </a:prstGeom>
          <a:solidFill>
            <a:srgbClr val="A6A6A6">
              <a:alpha val="30200"/>
            </a:srgbClr>
          </a:solidFill>
          <a:ln w="15775" cap="flat" cmpd="sng">
            <a:solidFill>
              <a:srgbClr val="A6A6A6"/>
            </a:solidFill>
            <a:prstDash val="solid"/>
            <a:round/>
            <a:headEnd type="none" w="sm" len="sm"/>
            <a:tailEnd type="none" w="sm" len="sm"/>
          </a:ln>
        </p:spPr>
        <p:txBody>
          <a:bodyPr spcFirstLastPara="1" wrap="square" lIns="85275" tIns="85275" rIns="85275" bIns="85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2" name="Google Shape;832;h1d10e0fe2d155b23_1_158"/>
          <p:cNvSpPr/>
          <p:nvPr/>
        </p:nvSpPr>
        <p:spPr>
          <a:xfrm>
            <a:off x="3094500" y="1412600"/>
            <a:ext cx="2199900" cy="514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92"/>
              <a:buFont typeface="Arial"/>
              <a:buNone/>
            </a:pPr>
            <a:r>
              <a:rPr lang="en-US" sz="1492" b="1" i="0" u="none" strike="noStrike" cap="none">
                <a:solidFill>
                  <a:srgbClr val="1C4586"/>
                </a:solidFill>
                <a:latin typeface="Arial"/>
                <a:ea typeface="Arial"/>
                <a:cs typeface="Arial"/>
                <a:sym typeface="Arial"/>
              </a:rPr>
              <a:t>Behavioural</a:t>
            </a:r>
            <a:endParaRPr sz="1212"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12"/>
              <a:buFont typeface="Arial"/>
              <a:buNone/>
            </a:pPr>
            <a:r>
              <a:rPr lang="en-US" sz="1212" b="0" i="1" u="none" strike="noStrike" cap="none">
                <a:solidFill>
                  <a:srgbClr val="595959"/>
                </a:solidFill>
                <a:latin typeface="Arial"/>
                <a:ea typeface="Arial"/>
                <a:cs typeface="Arial"/>
                <a:sym typeface="Arial"/>
              </a:rPr>
              <a:t>How I approach and perform my role</a:t>
            </a:r>
            <a:endParaRPr sz="1212" b="0" i="0" u="none" strike="noStrike" cap="none">
              <a:solidFill>
                <a:srgbClr val="000000"/>
              </a:solidFill>
              <a:latin typeface="Arial"/>
              <a:ea typeface="Arial"/>
              <a:cs typeface="Arial"/>
              <a:sym typeface="Arial"/>
            </a:endParaRPr>
          </a:p>
        </p:txBody>
      </p:sp>
      <p:sp>
        <p:nvSpPr>
          <p:cNvPr id="833" name="Google Shape;833;h1d10e0fe2d155b23_1_158"/>
          <p:cNvSpPr/>
          <p:nvPr/>
        </p:nvSpPr>
        <p:spPr>
          <a:xfrm>
            <a:off x="6336261" y="1412600"/>
            <a:ext cx="2199900" cy="514200"/>
          </a:xfrm>
          <a:prstGeom prst="rect">
            <a:avLst/>
          </a:prstGeom>
          <a:noFill/>
          <a:ln>
            <a:noFill/>
          </a:ln>
        </p:spPr>
        <p:txBody>
          <a:bodyPr spcFirstLastPara="1" wrap="square" lIns="0" tIns="0" rIns="0" bIns="0" anchor="t" anchorCtr="0">
            <a:noAutofit/>
          </a:bodyPr>
          <a:lstStyle/>
          <a:p>
            <a:pPr marL="0" marR="0" lvl="0" indent="0" algn="r" rtl="0">
              <a:lnSpc>
                <a:spcPct val="100000"/>
              </a:lnSpc>
              <a:spcBef>
                <a:spcPts val="0"/>
              </a:spcBef>
              <a:spcAft>
                <a:spcPts val="0"/>
              </a:spcAft>
              <a:buClr>
                <a:srgbClr val="000000"/>
              </a:buClr>
              <a:buSzPts val="1492"/>
              <a:buFont typeface="Arial"/>
              <a:buNone/>
            </a:pPr>
            <a:r>
              <a:rPr lang="en-US" sz="1492" b="1" i="0" u="none" strike="noStrike" cap="none">
                <a:solidFill>
                  <a:srgbClr val="E0762B"/>
                </a:solidFill>
                <a:latin typeface="Arial"/>
                <a:ea typeface="Arial"/>
                <a:cs typeface="Arial"/>
                <a:sym typeface="Arial"/>
              </a:rPr>
              <a:t>Functional</a:t>
            </a:r>
            <a:endParaRPr sz="1212"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212"/>
              <a:buFont typeface="Arial"/>
              <a:buNone/>
            </a:pPr>
            <a:r>
              <a:rPr lang="en-US" sz="1212" b="0" i="1" u="none" strike="noStrike" cap="none">
                <a:solidFill>
                  <a:srgbClr val="595959"/>
                </a:solidFill>
                <a:latin typeface="Arial"/>
                <a:ea typeface="Arial"/>
                <a:cs typeface="Arial"/>
                <a:sym typeface="Arial"/>
              </a:rPr>
              <a:t>How I perform the function</a:t>
            </a:r>
            <a:endParaRPr sz="1212" b="0" i="0" u="none" strike="noStrike" cap="none">
              <a:solidFill>
                <a:srgbClr val="000000"/>
              </a:solidFill>
              <a:latin typeface="Arial"/>
              <a:ea typeface="Arial"/>
              <a:cs typeface="Arial"/>
              <a:sym typeface="Arial"/>
            </a:endParaRPr>
          </a:p>
        </p:txBody>
      </p:sp>
      <p:sp>
        <p:nvSpPr>
          <p:cNvPr id="834" name="Google Shape;834;h1d10e0fe2d155b23_1_158"/>
          <p:cNvSpPr/>
          <p:nvPr/>
        </p:nvSpPr>
        <p:spPr>
          <a:xfrm>
            <a:off x="4136495" y="5639501"/>
            <a:ext cx="3357900" cy="5142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492"/>
              <a:buFont typeface="Arial"/>
              <a:buNone/>
            </a:pPr>
            <a:r>
              <a:rPr lang="en-US" sz="1492" b="1" i="0" u="none" strike="noStrike" cap="none">
                <a:solidFill>
                  <a:srgbClr val="595959"/>
                </a:solidFill>
                <a:latin typeface="Arial"/>
                <a:ea typeface="Arial"/>
                <a:cs typeface="Arial"/>
                <a:sym typeface="Arial"/>
              </a:rPr>
              <a:t>Domain</a:t>
            </a:r>
            <a:endParaRPr sz="1212"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12"/>
              <a:buFont typeface="Arial"/>
              <a:buNone/>
            </a:pPr>
            <a:r>
              <a:rPr lang="en-US" sz="1212" b="0" i="1" u="none" strike="noStrike" cap="none">
                <a:solidFill>
                  <a:srgbClr val="595959"/>
                </a:solidFill>
                <a:latin typeface="Arial"/>
                <a:ea typeface="Arial"/>
                <a:cs typeface="Arial"/>
                <a:sym typeface="Arial"/>
              </a:rPr>
              <a:t>What I need to know within my domain (defined by MDOs)</a:t>
            </a:r>
            <a:endParaRPr sz="1212" b="0" i="0" u="none" strike="noStrike" cap="none">
              <a:solidFill>
                <a:srgbClr val="000000"/>
              </a:solidFill>
              <a:latin typeface="Arial"/>
              <a:ea typeface="Arial"/>
              <a:cs typeface="Arial"/>
              <a:sym typeface="Arial"/>
            </a:endParaRPr>
          </a:p>
        </p:txBody>
      </p:sp>
      <p:sp>
        <p:nvSpPr>
          <p:cNvPr id="835" name="Google Shape;835;h1d10e0fe2d155b23_1_158"/>
          <p:cNvSpPr/>
          <p:nvPr/>
        </p:nvSpPr>
        <p:spPr>
          <a:xfrm>
            <a:off x="5120791" y="3300877"/>
            <a:ext cx="1389300" cy="628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119"/>
              <a:buFont typeface="Arial"/>
              <a:buNone/>
            </a:pPr>
            <a:r>
              <a:rPr lang="en-US" sz="1119" b="1" i="0" u="none" strike="noStrike" cap="none">
                <a:solidFill>
                  <a:srgbClr val="FFFFFF"/>
                </a:solidFill>
                <a:latin typeface="Arial"/>
                <a:ea typeface="Arial"/>
                <a:cs typeface="Arial"/>
                <a:sym typeface="Arial"/>
              </a:rPr>
              <a:t>Role- &amp; decision-enabled public service</a:t>
            </a:r>
            <a:endParaRPr sz="1119" b="0" i="0" u="none" strike="noStrike" cap="none">
              <a:solidFill>
                <a:srgbClr val="000000"/>
              </a:solidFill>
              <a:latin typeface="Arial"/>
              <a:ea typeface="Arial"/>
              <a:cs typeface="Arial"/>
              <a:sym typeface="Arial"/>
            </a:endParaRPr>
          </a:p>
        </p:txBody>
      </p:sp>
      <p:sp>
        <p:nvSpPr>
          <p:cNvPr id="836" name="Google Shape;836;h1d10e0fe2d155b23_1_158"/>
          <p:cNvSpPr/>
          <p:nvPr/>
        </p:nvSpPr>
        <p:spPr>
          <a:xfrm>
            <a:off x="750750" y="5896688"/>
            <a:ext cx="10885500" cy="514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rgbClr val="1C4586"/>
                </a:solidFill>
                <a:latin typeface="Arial"/>
                <a:ea typeface="Arial"/>
                <a:cs typeface="Arial"/>
                <a:sym typeface="Arial"/>
              </a:rPr>
              <a:t>The objective of competency-based learning is to enable the learner to bring these dimensions together in practice.</a:t>
            </a:r>
            <a:endParaRPr sz="1600" b="0" i="0" u="none" strike="noStrike" cap="none">
              <a:solidFill>
                <a:srgbClr val="000000"/>
              </a:solidFill>
              <a:latin typeface="Arial"/>
              <a:ea typeface="Arial"/>
              <a:cs typeface="Arial"/>
              <a:sym typeface="Arial"/>
            </a:endParaRPr>
          </a:p>
        </p:txBody>
      </p:sp>
      <p:sp>
        <p:nvSpPr>
          <p:cNvPr id="837" name="Google Shape;837;h1d10e0fe2d155b23_1_158"/>
          <p:cNvSpPr/>
          <p:nvPr/>
        </p:nvSpPr>
        <p:spPr>
          <a:xfrm>
            <a:off x="296924" y="2693850"/>
            <a:ext cx="2511000" cy="4878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8" name="Google Shape;838;h1d10e0fe2d155b23_1_158"/>
          <p:cNvSpPr/>
          <p:nvPr/>
        </p:nvSpPr>
        <p:spPr>
          <a:xfrm>
            <a:off x="452475" y="2779200"/>
            <a:ext cx="2199900" cy="3171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rgbClr val="E0762B"/>
                </a:solidFill>
                <a:latin typeface="Arial"/>
                <a:ea typeface="Arial"/>
                <a:cs typeface="Arial"/>
                <a:sym typeface="Arial"/>
              </a:rPr>
              <a:t>NCDF  Focus Area</a:t>
            </a:r>
            <a:endParaRPr sz="1600" b="0" i="0" u="none" strike="noStrike" cap="none">
              <a:solidFill>
                <a:srgbClr val="000000"/>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32"/>
                                        </p:tgtEl>
                                        <p:attrNameLst>
                                          <p:attrName>style.visibility</p:attrName>
                                        </p:attrNameLst>
                                      </p:cBhvr>
                                      <p:to>
                                        <p:strVal val="visible"/>
                                      </p:to>
                                    </p:set>
                                    <p:anim calcmode="lin" valueType="num">
                                      <p:cBhvr additive="base">
                                        <p:cTn id="7" dur="2000"/>
                                        <p:tgtEl>
                                          <p:spTgt spid="832"/>
                                        </p:tgtEl>
                                        <p:attrNameLst>
                                          <p:attrName>ppt_x</p:attrName>
                                        </p:attrNameLst>
                                      </p:cBhvr>
                                      <p:tavLst>
                                        <p:tav tm="0">
                                          <p:val>
                                            <p:strVal val="#ppt_x-1"/>
                                          </p:val>
                                        </p:tav>
                                        <p:tav tm="100000">
                                          <p:val>
                                            <p:strVal val="#ppt_x"/>
                                          </p:val>
                                        </p:tav>
                                      </p:tavLst>
                                    </p:anim>
                                  </p:childTnLst>
                                </p:cTn>
                              </p:par>
                              <p:par>
                                <p:cTn id="8" presetID="2" presetClass="entr" presetSubtype="8" fill="hold" nodeType="withEffect">
                                  <p:stCondLst>
                                    <p:cond delay="0"/>
                                  </p:stCondLst>
                                  <p:childTnLst>
                                    <p:set>
                                      <p:cBhvr>
                                        <p:cTn id="9" dur="1" fill="hold">
                                          <p:stCondLst>
                                            <p:cond delay="0"/>
                                          </p:stCondLst>
                                        </p:cTn>
                                        <p:tgtEl>
                                          <p:spTgt spid="829"/>
                                        </p:tgtEl>
                                        <p:attrNameLst>
                                          <p:attrName>style.visibility</p:attrName>
                                        </p:attrNameLst>
                                      </p:cBhvr>
                                      <p:to>
                                        <p:strVal val="visible"/>
                                      </p:to>
                                    </p:set>
                                    <p:anim calcmode="lin" valueType="num">
                                      <p:cBhvr additive="base">
                                        <p:cTn id="10" dur="2000"/>
                                        <p:tgtEl>
                                          <p:spTgt spid="829"/>
                                        </p:tgtEl>
                                        <p:attrNameLst>
                                          <p:attrName>ppt_x</p:attrName>
                                        </p:attrNameLst>
                                      </p:cBhvr>
                                      <p:tavLst>
                                        <p:tav tm="0">
                                          <p:val>
                                            <p:strVal val="#ppt_x-1"/>
                                          </p:val>
                                        </p:tav>
                                        <p:tav tm="100000">
                                          <p:val>
                                            <p:strVal val="#ppt_x"/>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2" fill="hold" nodeType="clickEffect">
                                  <p:stCondLst>
                                    <p:cond delay="0"/>
                                  </p:stCondLst>
                                  <p:childTnLst>
                                    <p:set>
                                      <p:cBhvr>
                                        <p:cTn id="14" dur="1" fill="hold">
                                          <p:stCondLst>
                                            <p:cond delay="0"/>
                                          </p:stCondLst>
                                        </p:cTn>
                                        <p:tgtEl>
                                          <p:spTgt spid="833"/>
                                        </p:tgtEl>
                                        <p:attrNameLst>
                                          <p:attrName>style.visibility</p:attrName>
                                        </p:attrNameLst>
                                      </p:cBhvr>
                                      <p:to>
                                        <p:strVal val="visible"/>
                                      </p:to>
                                    </p:set>
                                    <p:anim calcmode="lin" valueType="num">
                                      <p:cBhvr additive="base">
                                        <p:cTn id="15" dur="2000"/>
                                        <p:tgtEl>
                                          <p:spTgt spid="833"/>
                                        </p:tgtEl>
                                        <p:attrNameLst>
                                          <p:attrName>ppt_x</p:attrName>
                                        </p:attrNameLst>
                                      </p:cBhvr>
                                      <p:tavLst>
                                        <p:tav tm="0">
                                          <p:val>
                                            <p:strVal val="#ppt_x+1"/>
                                          </p:val>
                                        </p:tav>
                                        <p:tav tm="100000">
                                          <p:val>
                                            <p:strVal val="#ppt_x"/>
                                          </p:val>
                                        </p:tav>
                                      </p:tavLst>
                                    </p:anim>
                                  </p:childTnLst>
                                </p:cTn>
                              </p:par>
                              <p:par>
                                <p:cTn id="16" presetID="2" presetClass="entr" presetSubtype="2" fill="hold" nodeType="withEffect">
                                  <p:stCondLst>
                                    <p:cond delay="0"/>
                                  </p:stCondLst>
                                  <p:childTnLst>
                                    <p:set>
                                      <p:cBhvr>
                                        <p:cTn id="17" dur="1" fill="hold">
                                          <p:stCondLst>
                                            <p:cond delay="0"/>
                                          </p:stCondLst>
                                        </p:cTn>
                                        <p:tgtEl>
                                          <p:spTgt spid="830"/>
                                        </p:tgtEl>
                                        <p:attrNameLst>
                                          <p:attrName>style.visibility</p:attrName>
                                        </p:attrNameLst>
                                      </p:cBhvr>
                                      <p:to>
                                        <p:strVal val="visible"/>
                                      </p:to>
                                    </p:set>
                                    <p:anim calcmode="lin" valueType="num">
                                      <p:cBhvr additive="base">
                                        <p:cTn id="18" dur="2000"/>
                                        <p:tgtEl>
                                          <p:spTgt spid="830"/>
                                        </p:tgtEl>
                                        <p:attrNameLst>
                                          <p:attrName>ppt_x</p:attrName>
                                        </p:attrNameLst>
                                      </p:cBhvr>
                                      <p:tavLst>
                                        <p:tav tm="0">
                                          <p:val>
                                            <p:strVal val="#ppt_x+1"/>
                                          </p:val>
                                        </p:tav>
                                        <p:tav tm="100000">
                                          <p:val>
                                            <p:strVal val="#ppt_x"/>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831"/>
                                        </p:tgtEl>
                                        <p:attrNameLst>
                                          <p:attrName>style.visibility</p:attrName>
                                        </p:attrNameLst>
                                      </p:cBhvr>
                                      <p:to>
                                        <p:strVal val="visible"/>
                                      </p:to>
                                    </p:set>
                                    <p:anim calcmode="lin" valueType="num">
                                      <p:cBhvr additive="base">
                                        <p:cTn id="23" dur="2000"/>
                                        <p:tgtEl>
                                          <p:spTgt spid="831"/>
                                        </p:tgtEl>
                                        <p:attrNameLst>
                                          <p:attrName>ppt_y</p:attrName>
                                        </p:attrNameLst>
                                      </p:cBhvr>
                                      <p:tavLst>
                                        <p:tav tm="0">
                                          <p:val>
                                            <p:strVal val="#ppt_y+1"/>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834"/>
                                        </p:tgtEl>
                                        <p:attrNameLst>
                                          <p:attrName>style.visibility</p:attrName>
                                        </p:attrNameLst>
                                      </p:cBhvr>
                                      <p:to>
                                        <p:strVal val="visible"/>
                                      </p:to>
                                    </p:set>
                                    <p:anim calcmode="lin" valueType="num">
                                      <p:cBhvr additive="base">
                                        <p:cTn id="26" dur="2000"/>
                                        <p:tgtEl>
                                          <p:spTgt spid="83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3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3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3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83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nodeType="clickEffect">
                                  <p:stCondLst>
                                    <p:cond delay="0"/>
                                  </p:stCondLst>
                                  <p:childTnLst>
                                    <p:set>
                                      <p:cBhvr>
                                        <p:cTn id="44" dur="1" fill="hold">
                                          <p:stCondLst>
                                            <p:cond delay="1"/>
                                          </p:stCondLst>
                                        </p:cTn>
                                        <p:tgtEl>
                                          <p:spTgt spid="831"/>
                                        </p:tgtEl>
                                        <p:attrNameLst>
                                          <p:attrName>style.visibility</p:attrName>
                                        </p:attrNameLst>
                                      </p:cBhvr>
                                      <p:to>
                                        <p:strVal val="hidden"/>
                                      </p:to>
                                    </p:set>
                                  </p:childTnLst>
                                </p:cTn>
                              </p:par>
                              <p:par>
                                <p:cTn id="45" presetID="1" presetClass="exit" presetSubtype="0" fill="hold" nodeType="withEffect">
                                  <p:stCondLst>
                                    <p:cond delay="0"/>
                                  </p:stCondLst>
                                  <p:childTnLst>
                                    <p:set>
                                      <p:cBhvr>
                                        <p:cTn id="46" dur="1" fill="hold">
                                          <p:stCondLst>
                                            <p:cond delay="1"/>
                                          </p:stCondLst>
                                        </p:cTn>
                                        <p:tgtEl>
                                          <p:spTgt spid="835"/>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1"/>
                                          </p:stCondLst>
                                        </p:cTn>
                                        <p:tgtEl>
                                          <p:spTgt spid="834"/>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23" presetClass="entr" presetSubtype="16" fill="hold" nodeType="clickEffect">
                                  <p:stCondLst>
                                    <p:cond delay="0"/>
                                  </p:stCondLst>
                                  <p:childTnLst>
                                    <p:set>
                                      <p:cBhvr>
                                        <p:cTn id="52" dur="1" fill="hold">
                                          <p:stCondLst>
                                            <p:cond delay="0"/>
                                          </p:stCondLst>
                                        </p:cTn>
                                        <p:tgtEl>
                                          <p:spTgt spid="829"/>
                                        </p:tgtEl>
                                        <p:attrNameLst>
                                          <p:attrName>style.visibility</p:attrName>
                                        </p:attrNameLst>
                                      </p:cBhvr>
                                      <p:to>
                                        <p:strVal val="visible"/>
                                      </p:to>
                                    </p:set>
                                    <p:anim calcmode="lin" valueType="num">
                                      <p:cBhvr additive="base">
                                        <p:cTn id="53" dur="2000"/>
                                        <p:tgtEl>
                                          <p:spTgt spid="829"/>
                                        </p:tgtEl>
                                        <p:attrNameLst>
                                          <p:attrName>ppt_w</p:attrName>
                                        </p:attrNameLst>
                                      </p:cBhvr>
                                      <p:tavLst>
                                        <p:tav tm="0">
                                          <p:val>
                                            <p:strVal val="0"/>
                                          </p:val>
                                        </p:tav>
                                        <p:tav tm="100000">
                                          <p:val>
                                            <p:strVal val="#ppt_w"/>
                                          </p:val>
                                        </p:tav>
                                      </p:tavLst>
                                    </p:anim>
                                    <p:anim calcmode="lin" valueType="num">
                                      <p:cBhvr additive="base">
                                        <p:cTn id="54" dur="2000"/>
                                        <p:tgtEl>
                                          <p:spTgt spid="829"/>
                                        </p:tgtEl>
                                        <p:attrNameLst>
                                          <p:attrName>ppt_h</p:attrName>
                                        </p:attrNameLst>
                                      </p:cBhvr>
                                      <p:tavLst>
                                        <p:tav tm="0">
                                          <p:val>
                                            <p:strVal val="0"/>
                                          </p:val>
                                        </p:tav>
                                        <p:tav tm="100000">
                                          <p:val>
                                            <p:strVal val="#ppt_h"/>
                                          </p:val>
                                        </p:tav>
                                      </p:tavLst>
                                    </p:anim>
                                  </p:childTnLst>
                                </p:cTn>
                              </p:par>
                              <p:par>
                                <p:cTn id="55" presetID="1" presetClass="entr" presetSubtype="0" fill="hold" nodeType="withEffect">
                                  <p:stCondLst>
                                    <p:cond delay="0"/>
                                  </p:stCondLst>
                                  <p:childTnLst>
                                    <p:set>
                                      <p:cBhvr>
                                        <p:cTn id="56" dur="1" fill="hold">
                                          <p:stCondLst>
                                            <p:cond delay="0"/>
                                          </p:stCondLst>
                                        </p:cTn>
                                        <p:tgtEl>
                                          <p:spTgt spid="832"/>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833"/>
                                        </p:tgtEl>
                                        <p:attrNameLst>
                                          <p:attrName>style.visibility</p:attrName>
                                        </p:attrNameLst>
                                      </p:cBhvr>
                                      <p:to>
                                        <p:strVal val="visible"/>
                                      </p:to>
                                    </p:set>
                                  </p:childTnLst>
                                </p:cTn>
                              </p:par>
                              <p:par>
                                <p:cTn id="59" presetID="23" presetClass="entr" presetSubtype="16" fill="hold" nodeType="withEffect">
                                  <p:stCondLst>
                                    <p:cond delay="0"/>
                                  </p:stCondLst>
                                  <p:childTnLst>
                                    <p:set>
                                      <p:cBhvr>
                                        <p:cTn id="60" dur="1" fill="hold">
                                          <p:stCondLst>
                                            <p:cond delay="0"/>
                                          </p:stCondLst>
                                        </p:cTn>
                                        <p:tgtEl>
                                          <p:spTgt spid="830"/>
                                        </p:tgtEl>
                                        <p:attrNameLst>
                                          <p:attrName>style.visibility</p:attrName>
                                        </p:attrNameLst>
                                      </p:cBhvr>
                                      <p:to>
                                        <p:strVal val="visible"/>
                                      </p:to>
                                    </p:set>
                                    <p:anim calcmode="lin" valueType="num">
                                      <p:cBhvr additive="base">
                                        <p:cTn id="61" dur="2000"/>
                                        <p:tgtEl>
                                          <p:spTgt spid="830"/>
                                        </p:tgtEl>
                                        <p:attrNameLst>
                                          <p:attrName>ppt_w</p:attrName>
                                        </p:attrNameLst>
                                      </p:cBhvr>
                                      <p:tavLst>
                                        <p:tav tm="0">
                                          <p:val>
                                            <p:strVal val="0"/>
                                          </p:val>
                                        </p:tav>
                                        <p:tav tm="100000">
                                          <p:val>
                                            <p:strVal val="#ppt_w"/>
                                          </p:val>
                                        </p:tav>
                                      </p:tavLst>
                                    </p:anim>
                                    <p:anim calcmode="lin" valueType="num">
                                      <p:cBhvr additive="base">
                                        <p:cTn id="62" dur="2000"/>
                                        <p:tgtEl>
                                          <p:spTgt spid="830"/>
                                        </p:tgtEl>
                                        <p:attrNameLst>
                                          <p:attrName>ppt_h</p:attrName>
                                        </p:attrNameLst>
                                      </p:cBhvr>
                                      <p:tavLst>
                                        <p:tav tm="0">
                                          <p:val>
                                            <p:strVal val="0"/>
                                          </p:val>
                                        </p:tav>
                                        <p:tav tm="100000">
                                          <p:val>
                                            <p:strVal val="#ppt_h"/>
                                          </p:val>
                                        </p:tav>
                                      </p:tavLst>
                                    </p:anim>
                                  </p:childTnLst>
                                </p:cTn>
                              </p:par>
                              <p:par>
                                <p:cTn id="63" presetID="1" presetClass="entr" presetSubtype="0" fill="hold" nodeType="withEffect">
                                  <p:stCondLst>
                                    <p:cond delay="0"/>
                                  </p:stCondLst>
                                  <p:childTnLst>
                                    <p:set>
                                      <p:cBhvr>
                                        <p:cTn id="64" dur="1" fill="hold">
                                          <p:stCondLst>
                                            <p:cond delay="0"/>
                                          </p:stCondLst>
                                        </p:cTn>
                                        <p:tgtEl>
                                          <p:spTgt spid="8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43"/>
        <p:cNvGrpSpPr/>
        <p:nvPr/>
      </p:nvGrpSpPr>
      <p:grpSpPr>
        <a:xfrm>
          <a:off x="0" y="0"/>
          <a:ext cx="0" cy="0"/>
          <a:chOff x="0" y="0"/>
          <a:chExt cx="0" cy="0"/>
        </a:xfrm>
      </p:grpSpPr>
      <p:pic>
        <p:nvPicPr>
          <p:cNvPr id="844" name="Google Shape;844;h1d10e0fe2d155b23_1_177" descr="preencoded.png"/>
          <p:cNvPicPr preferRelativeResize="0"/>
          <p:nvPr/>
        </p:nvPicPr>
        <p:blipFill rotWithShape="1">
          <a:blip r:embed="rId3">
            <a:alphaModFix/>
          </a:blip>
          <a:srcRect/>
          <a:stretch/>
        </p:blipFill>
        <p:spPr>
          <a:xfrm>
            <a:off x="0" y="35290"/>
            <a:ext cx="121920" cy="6858000"/>
          </a:xfrm>
          <a:prstGeom prst="rect">
            <a:avLst/>
          </a:prstGeom>
          <a:noFill/>
          <a:ln>
            <a:noFill/>
          </a:ln>
        </p:spPr>
      </p:pic>
      <p:pic>
        <p:nvPicPr>
          <p:cNvPr id="845" name="Google Shape;845;h1d10e0fe2d155b23_1_177" descr="preencoded.png"/>
          <p:cNvPicPr preferRelativeResize="0"/>
          <p:nvPr/>
        </p:nvPicPr>
        <p:blipFill rotWithShape="1">
          <a:blip r:embed="rId4">
            <a:alphaModFix/>
          </a:blip>
          <a:srcRect/>
          <a:stretch/>
        </p:blipFill>
        <p:spPr>
          <a:xfrm>
            <a:off x="10302240" y="146304"/>
            <a:ext cx="1645919" cy="438912"/>
          </a:xfrm>
          <a:prstGeom prst="rect">
            <a:avLst/>
          </a:prstGeom>
          <a:noFill/>
          <a:ln>
            <a:noFill/>
          </a:ln>
        </p:spPr>
      </p:pic>
      <p:sp>
        <p:nvSpPr>
          <p:cNvPr id="846" name="Google Shape;846;h1d10e0fe2d155b23_1_177"/>
          <p:cNvSpPr/>
          <p:nvPr/>
        </p:nvSpPr>
        <p:spPr>
          <a:xfrm>
            <a:off x="487680" y="243840"/>
            <a:ext cx="9631800" cy="487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r>
              <a:rPr lang="en-US" sz="2100" b="1" i="0" u="none" strike="noStrike" cap="none">
                <a:solidFill>
                  <a:srgbClr val="000000"/>
                </a:solidFill>
                <a:latin typeface="Open Sans"/>
                <a:ea typeface="Open Sans"/>
                <a:cs typeface="Open Sans"/>
                <a:sym typeface="Open Sans"/>
              </a:rPr>
              <a:t>Foundation to Mastery across Decision Complexity</a:t>
            </a:r>
            <a:endParaRPr sz="2100" b="0" i="0" u="none" strike="noStrike" cap="none">
              <a:solidFill>
                <a:srgbClr val="000000"/>
              </a:solidFill>
              <a:latin typeface="Arial"/>
              <a:ea typeface="Arial"/>
              <a:cs typeface="Arial"/>
              <a:sym typeface="Arial"/>
            </a:endParaRPr>
          </a:p>
        </p:txBody>
      </p:sp>
      <p:sp>
        <p:nvSpPr>
          <p:cNvPr id="847" name="Google Shape;847;h1d10e0fe2d155b23_1_177"/>
          <p:cNvSpPr/>
          <p:nvPr/>
        </p:nvSpPr>
        <p:spPr>
          <a:xfrm>
            <a:off x="487680" y="731520"/>
            <a:ext cx="9631800" cy="317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303030"/>
                </a:solidFill>
                <a:latin typeface="Arial"/>
                <a:ea typeface="Arial"/>
                <a:cs typeface="Arial"/>
                <a:sym typeface="Arial"/>
              </a:rPr>
              <a:t>The two complementary dimensions on which the curriculum is built</a:t>
            </a:r>
            <a:endParaRPr sz="1600" b="0" i="0" u="none" strike="noStrike" cap="none">
              <a:solidFill>
                <a:srgbClr val="000000"/>
              </a:solidFill>
              <a:latin typeface="Arial"/>
              <a:ea typeface="Arial"/>
              <a:cs typeface="Arial"/>
              <a:sym typeface="Arial"/>
            </a:endParaRPr>
          </a:p>
        </p:txBody>
      </p:sp>
      <p:sp>
        <p:nvSpPr>
          <p:cNvPr id="848" name="Google Shape;848;h1d10e0fe2d155b23_1_177"/>
          <p:cNvSpPr/>
          <p:nvPr/>
        </p:nvSpPr>
        <p:spPr>
          <a:xfrm>
            <a:off x="11216640" y="6498336"/>
            <a:ext cx="609600" cy="2439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595959"/>
                </a:solidFill>
                <a:latin typeface="Arial"/>
                <a:ea typeface="Arial"/>
                <a:cs typeface="Arial"/>
                <a:sym typeface="Arial"/>
              </a:rPr>
              <a:t>6</a:t>
            </a:r>
            <a:endParaRPr sz="1100" b="0" i="0" u="none" strike="noStrike" cap="none">
              <a:solidFill>
                <a:srgbClr val="000000"/>
              </a:solidFill>
              <a:latin typeface="Arial"/>
              <a:ea typeface="Arial"/>
              <a:cs typeface="Arial"/>
              <a:sym typeface="Arial"/>
            </a:endParaRPr>
          </a:p>
        </p:txBody>
      </p:sp>
      <p:sp>
        <p:nvSpPr>
          <p:cNvPr id="849" name="Google Shape;849;h1d10e0fe2d155b23_1_177"/>
          <p:cNvSpPr/>
          <p:nvPr/>
        </p:nvSpPr>
        <p:spPr>
          <a:xfrm>
            <a:off x="487680" y="1710069"/>
            <a:ext cx="2133600" cy="804600"/>
          </a:xfrm>
          <a:prstGeom prst="rect">
            <a:avLst/>
          </a:prstGeom>
          <a:solidFill>
            <a:srgbClr val="1C4586"/>
          </a:solidFill>
          <a:ln w="16925" cap="flat" cmpd="sng">
            <a:solidFill>
              <a:srgbClr val="1C458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0" name="Google Shape;850;h1d10e0fe2d155b23_1_177"/>
          <p:cNvSpPr/>
          <p:nvPr/>
        </p:nvSpPr>
        <p:spPr>
          <a:xfrm>
            <a:off x="609600" y="1710069"/>
            <a:ext cx="1950600" cy="804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FFFFFF"/>
                </a:solidFill>
                <a:latin typeface="Arial"/>
                <a:ea typeface="Arial"/>
                <a:cs typeface="Arial"/>
                <a:sym typeface="Arial"/>
              </a:rPr>
              <a:t>MASTERY</a:t>
            </a:r>
            <a:endParaRPr sz="13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US" sz="1300" b="0" i="1" u="none" strike="noStrike" cap="none">
                <a:solidFill>
                  <a:srgbClr val="F9C9A5"/>
                </a:solidFill>
                <a:latin typeface="Arial"/>
                <a:ea typeface="Arial"/>
                <a:cs typeface="Arial"/>
                <a:sym typeface="Arial"/>
              </a:rPr>
              <a:t>Judging, leading &amp; enabling</a:t>
            </a:r>
            <a:endParaRPr sz="1300" b="0" i="0" u="none" strike="noStrike" cap="none">
              <a:solidFill>
                <a:srgbClr val="000000"/>
              </a:solidFill>
              <a:latin typeface="Arial"/>
              <a:ea typeface="Arial"/>
              <a:cs typeface="Arial"/>
              <a:sym typeface="Arial"/>
            </a:endParaRPr>
          </a:p>
        </p:txBody>
      </p:sp>
      <p:sp>
        <p:nvSpPr>
          <p:cNvPr id="851" name="Google Shape;851;h1d10e0fe2d155b23_1_177"/>
          <p:cNvSpPr/>
          <p:nvPr/>
        </p:nvSpPr>
        <p:spPr>
          <a:xfrm>
            <a:off x="2682240" y="1710069"/>
            <a:ext cx="2133600" cy="804600"/>
          </a:xfrm>
          <a:prstGeom prst="rect">
            <a:avLst/>
          </a:prstGeom>
          <a:solidFill>
            <a:srgbClr val="F8CDAA"/>
          </a:solidFill>
          <a:ln w="16925" cap="flat" cmpd="sng">
            <a:solidFill>
              <a:srgbClr val="F8CDA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2" name="Google Shape;852;h1d10e0fe2d155b23_1_177"/>
          <p:cNvSpPr/>
          <p:nvPr/>
        </p:nvSpPr>
        <p:spPr>
          <a:xfrm>
            <a:off x="4876800" y="1710069"/>
            <a:ext cx="2133600" cy="804600"/>
          </a:xfrm>
          <a:prstGeom prst="rect">
            <a:avLst/>
          </a:prstGeom>
          <a:solidFill>
            <a:srgbClr val="C5D7F0"/>
          </a:solidFill>
          <a:ln w="16925" cap="flat" cmpd="sng">
            <a:solidFill>
              <a:srgbClr val="C5D7F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3" name="Google Shape;853;h1d10e0fe2d155b23_1_177"/>
          <p:cNvSpPr/>
          <p:nvPr/>
        </p:nvSpPr>
        <p:spPr>
          <a:xfrm>
            <a:off x="7071360" y="1710069"/>
            <a:ext cx="2133600" cy="804600"/>
          </a:xfrm>
          <a:prstGeom prst="rect">
            <a:avLst/>
          </a:prstGeom>
          <a:solidFill>
            <a:srgbClr val="94ABD0"/>
          </a:solidFill>
          <a:ln w="16925" cap="flat" cmpd="sng">
            <a:solidFill>
              <a:srgbClr val="94ABD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4" name="Google Shape;854;h1d10e0fe2d155b23_1_177"/>
          <p:cNvSpPr/>
          <p:nvPr/>
        </p:nvSpPr>
        <p:spPr>
          <a:xfrm>
            <a:off x="487680" y="2575701"/>
            <a:ext cx="2133600" cy="804600"/>
          </a:xfrm>
          <a:prstGeom prst="rect">
            <a:avLst/>
          </a:prstGeom>
          <a:solidFill>
            <a:srgbClr val="EFEFEF"/>
          </a:solidFill>
          <a:ln w="169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5" name="Google Shape;855;h1d10e0fe2d155b23_1_177"/>
          <p:cNvSpPr/>
          <p:nvPr/>
        </p:nvSpPr>
        <p:spPr>
          <a:xfrm>
            <a:off x="609600" y="2575701"/>
            <a:ext cx="1950600" cy="804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1C4586"/>
                </a:solidFill>
                <a:latin typeface="Arial"/>
                <a:ea typeface="Arial"/>
                <a:cs typeface="Arial"/>
                <a:sym typeface="Arial"/>
              </a:rPr>
              <a:t>ADVANCED</a:t>
            </a:r>
            <a:endParaRPr sz="13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US" sz="1300" b="0" i="1" u="none" strike="noStrike" cap="none">
                <a:solidFill>
                  <a:srgbClr val="595959"/>
                </a:solidFill>
                <a:latin typeface="Arial"/>
                <a:ea typeface="Arial"/>
                <a:cs typeface="Arial"/>
                <a:sym typeface="Arial"/>
              </a:rPr>
              <a:t>Integrating &amp; adapting</a:t>
            </a:r>
            <a:endParaRPr sz="1300" b="0" i="0" u="none" strike="noStrike" cap="none">
              <a:solidFill>
                <a:srgbClr val="000000"/>
              </a:solidFill>
              <a:latin typeface="Arial"/>
              <a:ea typeface="Arial"/>
              <a:cs typeface="Arial"/>
              <a:sym typeface="Arial"/>
            </a:endParaRPr>
          </a:p>
        </p:txBody>
      </p:sp>
      <p:sp>
        <p:nvSpPr>
          <p:cNvPr id="856" name="Google Shape;856;h1d10e0fe2d155b23_1_177"/>
          <p:cNvSpPr/>
          <p:nvPr/>
        </p:nvSpPr>
        <p:spPr>
          <a:xfrm>
            <a:off x="2682240" y="2575701"/>
            <a:ext cx="2133600" cy="804600"/>
          </a:xfrm>
          <a:prstGeom prst="rect">
            <a:avLst/>
          </a:prstGeom>
          <a:solidFill>
            <a:srgbClr val="FBDCC4"/>
          </a:solidFill>
          <a:ln w="16925" cap="flat" cmpd="sng">
            <a:solidFill>
              <a:srgbClr val="FBDCC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7" name="Google Shape;857;h1d10e0fe2d155b23_1_177"/>
          <p:cNvSpPr/>
          <p:nvPr/>
        </p:nvSpPr>
        <p:spPr>
          <a:xfrm>
            <a:off x="4876800" y="2575701"/>
            <a:ext cx="2133600" cy="804600"/>
          </a:xfrm>
          <a:prstGeom prst="rect">
            <a:avLst/>
          </a:prstGeom>
          <a:solidFill>
            <a:srgbClr val="D6E3F5"/>
          </a:solidFill>
          <a:ln w="16925" cap="flat" cmpd="sng">
            <a:solidFill>
              <a:srgbClr val="D6E3F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8" name="Google Shape;858;h1d10e0fe2d155b23_1_177"/>
          <p:cNvSpPr/>
          <p:nvPr/>
        </p:nvSpPr>
        <p:spPr>
          <a:xfrm>
            <a:off x="7071360" y="2575701"/>
            <a:ext cx="2133600" cy="804600"/>
          </a:xfrm>
          <a:prstGeom prst="rect">
            <a:avLst/>
          </a:prstGeom>
          <a:solidFill>
            <a:srgbClr val="AFC0DC"/>
          </a:solidFill>
          <a:ln w="16925" cap="flat" cmpd="sng">
            <a:solidFill>
              <a:srgbClr val="AFC0D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9" name="Google Shape;859;h1d10e0fe2d155b23_1_177"/>
          <p:cNvSpPr/>
          <p:nvPr/>
        </p:nvSpPr>
        <p:spPr>
          <a:xfrm>
            <a:off x="487680" y="3441333"/>
            <a:ext cx="2133600" cy="804600"/>
          </a:xfrm>
          <a:prstGeom prst="rect">
            <a:avLst/>
          </a:prstGeom>
          <a:solidFill>
            <a:srgbClr val="EFEFEF"/>
          </a:solidFill>
          <a:ln w="169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0" name="Google Shape;860;h1d10e0fe2d155b23_1_177"/>
          <p:cNvSpPr/>
          <p:nvPr/>
        </p:nvSpPr>
        <p:spPr>
          <a:xfrm>
            <a:off x="609600" y="3441333"/>
            <a:ext cx="1950600" cy="804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1C4586"/>
                </a:solidFill>
                <a:latin typeface="Arial"/>
                <a:ea typeface="Arial"/>
                <a:cs typeface="Arial"/>
                <a:sym typeface="Arial"/>
              </a:rPr>
              <a:t>PROFICIENCY</a:t>
            </a:r>
            <a:endParaRPr sz="13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US" sz="1300" b="0" i="1" u="none" strike="noStrike" cap="none">
                <a:solidFill>
                  <a:srgbClr val="595959"/>
                </a:solidFill>
                <a:latin typeface="Arial"/>
                <a:ea typeface="Arial"/>
                <a:cs typeface="Arial"/>
                <a:sym typeface="Arial"/>
              </a:rPr>
              <a:t>Doing &amp; applying</a:t>
            </a:r>
            <a:endParaRPr sz="1300" b="0" i="0" u="none" strike="noStrike" cap="none">
              <a:solidFill>
                <a:srgbClr val="000000"/>
              </a:solidFill>
              <a:latin typeface="Arial"/>
              <a:ea typeface="Arial"/>
              <a:cs typeface="Arial"/>
              <a:sym typeface="Arial"/>
            </a:endParaRPr>
          </a:p>
        </p:txBody>
      </p:sp>
      <p:sp>
        <p:nvSpPr>
          <p:cNvPr id="861" name="Google Shape;861;h1d10e0fe2d155b23_1_177"/>
          <p:cNvSpPr/>
          <p:nvPr/>
        </p:nvSpPr>
        <p:spPr>
          <a:xfrm>
            <a:off x="2682240" y="3441333"/>
            <a:ext cx="2133600" cy="804600"/>
          </a:xfrm>
          <a:prstGeom prst="rect">
            <a:avLst/>
          </a:prstGeom>
          <a:solidFill>
            <a:srgbClr val="FDEBDC"/>
          </a:solidFill>
          <a:ln w="16925" cap="flat" cmpd="sng">
            <a:solidFill>
              <a:srgbClr val="FDEBD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2" name="Google Shape;862;h1d10e0fe2d155b23_1_177"/>
          <p:cNvSpPr/>
          <p:nvPr/>
        </p:nvSpPr>
        <p:spPr>
          <a:xfrm>
            <a:off x="4876800" y="3441333"/>
            <a:ext cx="2133600" cy="804600"/>
          </a:xfrm>
          <a:prstGeom prst="rect">
            <a:avLst/>
          </a:prstGeom>
          <a:solidFill>
            <a:srgbClr val="E6EEF9"/>
          </a:solidFill>
          <a:ln w="16925" cap="flat" cmpd="sng">
            <a:solidFill>
              <a:srgbClr val="E6EEF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3" name="Google Shape;863;h1d10e0fe2d155b23_1_177"/>
          <p:cNvSpPr/>
          <p:nvPr/>
        </p:nvSpPr>
        <p:spPr>
          <a:xfrm>
            <a:off x="7071360" y="3441333"/>
            <a:ext cx="2133600" cy="804600"/>
          </a:xfrm>
          <a:prstGeom prst="rect">
            <a:avLst/>
          </a:prstGeom>
          <a:solidFill>
            <a:srgbClr val="C9D5E8"/>
          </a:solidFill>
          <a:ln w="16925" cap="flat" cmpd="sng">
            <a:solidFill>
              <a:srgbClr val="C9D5E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4" name="Google Shape;864;h1d10e0fe2d155b23_1_177"/>
          <p:cNvSpPr/>
          <p:nvPr/>
        </p:nvSpPr>
        <p:spPr>
          <a:xfrm>
            <a:off x="487680" y="4306965"/>
            <a:ext cx="2133600" cy="804600"/>
          </a:xfrm>
          <a:prstGeom prst="rect">
            <a:avLst/>
          </a:prstGeom>
          <a:solidFill>
            <a:srgbClr val="EFEFEF"/>
          </a:solidFill>
          <a:ln w="169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5" name="Google Shape;865;h1d10e0fe2d155b23_1_177"/>
          <p:cNvSpPr/>
          <p:nvPr/>
        </p:nvSpPr>
        <p:spPr>
          <a:xfrm>
            <a:off x="609600" y="4306965"/>
            <a:ext cx="1950600" cy="804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1C4586"/>
                </a:solidFill>
                <a:latin typeface="Arial"/>
                <a:ea typeface="Arial"/>
                <a:cs typeface="Arial"/>
                <a:sym typeface="Arial"/>
              </a:rPr>
              <a:t>FOUNDATION</a:t>
            </a:r>
            <a:endParaRPr sz="13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US" sz="1300" b="0" i="1" u="none" strike="noStrike" cap="none">
                <a:solidFill>
                  <a:srgbClr val="595959"/>
                </a:solidFill>
                <a:latin typeface="Arial"/>
                <a:ea typeface="Arial"/>
                <a:cs typeface="Arial"/>
                <a:sym typeface="Arial"/>
              </a:rPr>
              <a:t>Knowing &amp; recognising</a:t>
            </a:r>
            <a:endParaRPr sz="1300" b="0" i="0" u="none" strike="noStrike" cap="none">
              <a:solidFill>
                <a:srgbClr val="000000"/>
              </a:solidFill>
              <a:latin typeface="Arial"/>
              <a:ea typeface="Arial"/>
              <a:cs typeface="Arial"/>
              <a:sym typeface="Arial"/>
            </a:endParaRPr>
          </a:p>
        </p:txBody>
      </p:sp>
      <p:sp>
        <p:nvSpPr>
          <p:cNvPr id="866" name="Google Shape;866;h1d10e0fe2d155b23_1_177"/>
          <p:cNvSpPr/>
          <p:nvPr/>
        </p:nvSpPr>
        <p:spPr>
          <a:xfrm>
            <a:off x="2682240" y="4306965"/>
            <a:ext cx="2133600" cy="804600"/>
          </a:xfrm>
          <a:prstGeom prst="rect">
            <a:avLst/>
          </a:prstGeom>
          <a:solidFill>
            <a:srgbClr val="FFF8F2"/>
          </a:solidFill>
          <a:ln w="16925" cap="flat" cmpd="sng">
            <a:solidFill>
              <a:srgbClr val="FFF8F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7" name="Google Shape;867;h1d10e0fe2d155b23_1_177"/>
          <p:cNvSpPr/>
          <p:nvPr/>
        </p:nvSpPr>
        <p:spPr>
          <a:xfrm>
            <a:off x="4876800" y="4306965"/>
            <a:ext cx="2133600" cy="804600"/>
          </a:xfrm>
          <a:prstGeom prst="rect">
            <a:avLst/>
          </a:prstGeom>
          <a:solidFill>
            <a:srgbClr val="F4F8FD"/>
          </a:solidFill>
          <a:ln w="16925" cap="flat" cmpd="sng">
            <a:solidFill>
              <a:srgbClr val="F4F8FD"/>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8" name="Google Shape;868;h1d10e0fe2d155b23_1_177"/>
          <p:cNvSpPr/>
          <p:nvPr/>
        </p:nvSpPr>
        <p:spPr>
          <a:xfrm>
            <a:off x="7071360" y="4306965"/>
            <a:ext cx="2133600" cy="804600"/>
          </a:xfrm>
          <a:prstGeom prst="rect">
            <a:avLst/>
          </a:prstGeom>
          <a:solidFill>
            <a:srgbClr val="E3E9F3"/>
          </a:solidFill>
          <a:ln w="16925" cap="flat" cmpd="sng">
            <a:solidFill>
              <a:srgbClr val="E3E9F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9" name="Google Shape;869;h1d10e0fe2d155b23_1_177"/>
          <p:cNvSpPr/>
          <p:nvPr/>
        </p:nvSpPr>
        <p:spPr>
          <a:xfrm>
            <a:off x="2682240" y="5172597"/>
            <a:ext cx="2133600" cy="8535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0" name="Google Shape;870;h1d10e0fe2d155b23_1_177"/>
          <p:cNvSpPr/>
          <p:nvPr/>
        </p:nvSpPr>
        <p:spPr>
          <a:xfrm>
            <a:off x="2743200" y="5172597"/>
            <a:ext cx="2011800" cy="8535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E0762B"/>
                </a:solidFill>
                <a:latin typeface="Arial"/>
                <a:ea typeface="Arial"/>
                <a:cs typeface="Arial"/>
                <a:sym typeface="Arial"/>
              </a:rPr>
              <a:t>OPERATIONAL</a:t>
            </a:r>
            <a:endParaRPr sz="13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300"/>
              <a:buFont typeface="Arial"/>
              <a:buNone/>
            </a:pPr>
            <a:r>
              <a:rPr lang="en-US" sz="1300" b="0" i="1" u="none" strike="noStrike" cap="none">
                <a:solidFill>
                  <a:srgbClr val="000000"/>
                </a:solidFill>
                <a:latin typeface="Arial"/>
                <a:ea typeface="Arial"/>
                <a:cs typeface="Arial"/>
                <a:sym typeface="Arial"/>
              </a:rPr>
              <a:t>Execution, service delivery, immediate problem-solving</a:t>
            </a:r>
            <a:endParaRPr sz="1300" b="0" i="1" u="none" strike="noStrike" cap="none">
              <a:solidFill>
                <a:srgbClr val="000000"/>
              </a:solidFill>
              <a:latin typeface="Arial"/>
              <a:ea typeface="Arial"/>
              <a:cs typeface="Arial"/>
              <a:sym typeface="Arial"/>
            </a:endParaRPr>
          </a:p>
        </p:txBody>
      </p:sp>
      <p:sp>
        <p:nvSpPr>
          <p:cNvPr id="871" name="Google Shape;871;h1d10e0fe2d155b23_1_177"/>
          <p:cNvSpPr/>
          <p:nvPr/>
        </p:nvSpPr>
        <p:spPr>
          <a:xfrm>
            <a:off x="4876800" y="5172597"/>
            <a:ext cx="2133600" cy="853500"/>
          </a:xfrm>
          <a:prstGeom prst="rect">
            <a:avLst/>
          </a:prstGeom>
          <a:solidFill>
            <a:srgbClr val="EAF1FB"/>
          </a:solidFill>
          <a:ln w="16925" cap="flat" cmpd="sng">
            <a:solidFill>
              <a:srgbClr val="EAF1FB"/>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2" name="Google Shape;872;h1d10e0fe2d155b23_1_177"/>
          <p:cNvSpPr/>
          <p:nvPr/>
        </p:nvSpPr>
        <p:spPr>
          <a:xfrm>
            <a:off x="4937760" y="5172597"/>
            <a:ext cx="2011800" cy="8535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1C4586"/>
                </a:solidFill>
                <a:latin typeface="Arial"/>
                <a:ea typeface="Arial"/>
                <a:cs typeface="Arial"/>
                <a:sym typeface="Arial"/>
              </a:rPr>
              <a:t>TACTICAL</a:t>
            </a:r>
            <a:endParaRPr sz="13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300"/>
              <a:buFont typeface="Arial"/>
              <a:buNone/>
            </a:pPr>
            <a:r>
              <a:rPr lang="en-US" sz="1300" b="0" i="1" u="none" strike="noStrike" cap="none">
                <a:solidFill>
                  <a:srgbClr val="000000"/>
                </a:solidFill>
                <a:latin typeface="Arial"/>
                <a:ea typeface="Arial"/>
                <a:cs typeface="Arial"/>
                <a:sym typeface="Arial"/>
              </a:rPr>
              <a:t>Translating strategy into programmes and implementation</a:t>
            </a:r>
            <a:endParaRPr sz="1300" b="0" i="1" u="none" strike="noStrike" cap="none">
              <a:solidFill>
                <a:srgbClr val="000000"/>
              </a:solidFill>
              <a:latin typeface="Arial"/>
              <a:ea typeface="Arial"/>
              <a:cs typeface="Arial"/>
              <a:sym typeface="Arial"/>
            </a:endParaRPr>
          </a:p>
        </p:txBody>
      </p:sp>
      <p:sp>
        <p:nvSpPr>
          <p:cNvPr id="873" name="Google Shape;873;h1d10e0fe2d155b23_1_177"/>
          <p:cNvSpPr/>
          <p:nvPr/>
        </p:nvSpPr>
        <p:spPr>
          <a:xfrm>
            <a:off x="7071360" y="5172597"/>
            <a:ext cx="2133600" cy="853500"/>
          </a:xfrm>
          <a:prstGeom prst="rect">
            <a:avLst/>
          </a:prstGeom>
          <a:solidFill>
            <a:srgbClr val="1C4586"/>
          </a:solidFill>
          <a:ln w="16925" cap="flat" cmpd="sng">
            <a:solidFill>
              <a:srgbClr val="1C458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4" name="Google Shape;874;h1d10e0fe2d155b23_1_177"/>
          <p:cNvSpPr/>
          <p:nvPr/>
        </p:nvSpPr>
        <p:spPr>
          <a:xfrm>
            <a:off x="7132320" y="5172597"/>
            <a:ext cx="2011800" cy="8535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FFFFFF"/>
                </a:solidFill>
                <a:latin typeface="Arial"/>
                <a:ea typeface="Arial"/>
                <a:cs typeface="Arial"/>
                <a:sym typeface="Arial"/>
              </a:rPr>
              <a:t>STRATEGIC</a:t>
            </a:r>
            <a:endParaRPr sz="13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300"/>
              <a:buFont typeface="Arial"/>
              <a:buNone/>
            </a:pPr>
            <a:r>
              <a:rPr lang="en-US" sz="1300" b="0" i="1" u="none" strike="noStrike" cap="none">
                <a:solidFill>
                  <a:srgbClr val="FFFFFF"/>
                </a:solidFill>
                <a:latin typeface="Arial"/>
                <a:ea typeface="Arial"/>
                <a:cs typeface="Arial"/>
                <a:sym typeface="Arial"/>
              </a:rPr>
              <a:t>System-level, long-term, high-ambiguity decisions</a:t>
            </a:r>
            <a:endParaRPr sz="1300" b="0" i="1" u="none" strike="noStrike" cap="none">
              <a:solidFill>
                <a:srgbClr val="000000"/>
              </a:solidFill>
              <a:latin typeface="Arial"/>
              <a:ea typeface="Arial"/>
              <a:cs typeface="Arial"/>
              <a:sym typeface="Arial"/>
            </a:endParaRPr>
          </a:p>
        </p:txBody>
      </p:sp>
      <p:sp>
        <p:nvSpPr>
          <p:cNvPr id="875" name="Google Shape;875;h1d10e0fe2d155b23_1_177"/>
          <p:cNvSpPr/>
          <p:nvPr/>
        </p:nvSpPr>
        <p:spPr>
          <a:xfrm>
            <a:off x="487680" y="1344309"/>
            <a:ext cx="3657600" cy="292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500" b="1" i="0" u="none" strike="noStrike" cap="none">
                <a:solidFill>
                  <a:srgbClr val="595959"/>
                </a:solidFill>
                <a:latin typeface="Arial"/>
                <a:ea typeface="Arial"/>
                <a:cs typeface="Arial"/>
                <a:sym typeface="Arial"/>
              </a:rPr>
              <a:t>Competency development ↑</a:t>
            </a:r>
            <a:endParaRPr sz="1500" b="0" i="0" u="none" strike="noStrike" cap="none">
              <a:solidFill>
                <a:srgbClr val="000000"/>
              </a:solidFill>
              <a:latin typeface="Arial"/>
              <a:ea typeface="Arial"/>
              <a:cs typeface="Arial"/>
              <a:sym typeface="Arial"/>
            </a:endParaRPr>
          </a:p>
        </p:txBody>
      </p:sp>
      <p:sp>
        <p:nvSpPr>
          <p:cNvPr id="876" name="Google Shape;876;h1d10e0fe2d155b23_1_177"/>
          <p:cNvSpPr/>
          <p:nvPr/>
        </p:nvSpPr>
        <p:spPr>
          <a:xfrm>
            <a:off x="2682240" y="6298308"/>
            <a:ext cx="6400800" cy="2682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500" b="1" i="0" u="none" strike="noStrike" cap="none">
                <a:solidFill>
                  <a:srgbClr val="595959"/>
                </a:solidFill>
                <a:latin typeface="Arial"/>
                <a:ea typeface="Arial"/>
                <a:cs typeface="Arial"/>
                <a:sym typeface="Arial"/>
              </a:rPr>
              <a:t>D e c i s i o n  C o m p l e x i t y   /  Ro l e  C o n t e x t →</a:t>
            </a:r>
            <a:endParaRPr sz="1500" b="1" i="0" u="none" strike="noStrike" cap="none">
              <a:solidFill>
                <a:srgbClr val="000000"/>
              </a:solidFill>
              <a:latin typeface="Arial"/>
              <a:ea typeface="Arial"/>
              <a:cs typeface="Arial"/>
              <a:sym typeface="Arial"/>
            </a:endParaRPr>
          </a:p>
        </p:txBody>
      </p:sp>
      <p:sp>
        <p:nvSpPr>
          <p:cNvPr id="877" name="Google Shape;877;h1d10e0fe2d155b23_1_177"/>
          <p:cNvSpPr/>
          <p:nvPr/>
        </p:nvSpPr>
        <p:spPr>
          <a:xfrm>
            <a:off x="9448800" y="1710069"/>
            <a:ext cx="2255400" cy="41454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8" name="Google Shape;878;h1d10e0fe2d155b23_1_177"/>
          <p:cNvSpPr/>
          <p:nvPr/>
        </p:nvSpPr>
        <p:spPr>
          <a:xfrm>
            <a:off x="9570720" y="1807605"/>
            <a:ext cx="2011800" cy="548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E0762B"/>
                </a:solidFill>
                <a:latin typeface="Arial"/>
                <a:ea typeface="Arial"/>
                <a:cs typeface="Arial"/>
                <a:sym typeface="Arial"/>
              </a:rPr>
              <a:t>Complementary, not sequential</a:t>
            </a:r>
            <a:endParaRPr sz="1600" b="0" i="0" u="none" strike="noStrike" cap="none">
              <a:solidFill>
                <a:srgbClr val="000000"/>
              </a:solidFill>
              <a:latin typeface="Arial"/>
              <a:ea typeface="Arial"/>
              <a:cs typeface="Arial"/>
              <a:sym typeface="Arial"/>
            </a:endParaRPr>
          </a:p>
        </p:txBody>
      </p:sp>
      <p:sp>
        <p:nvSpPr>
          <p:cNvPr id="879" name="Google Shape;879;h1d10e0fe2d155b23_1_177"/>
          <p:cNvSpPr/>
          <p:nvPr/>
        </p:nvSpPr>
        <p:spPr>
          <a:xfrm>
            <a:off x="9570720" y="2441589"/>
            <a:ext cx="2011800" cy="32919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1C4586"/>
                </a:solidFill>
                <a:latin typeface="Arial"/>
                <a:ea typeface="Arial"/>
                <a:cs typeface="Arial"/>
                <a:sym typeface="Arial"/>
              </a:rPr>
              <a:t>S-T-O </a:t>
            </a:r>
            <a:r>
              <a:rPr lang="en-US" sz="1300" b="0" i="0" u="none" strike="noStrike" cap="none">
                <a:solidFill>
                  <a:srgbClr val="000000"/>
                </a:solidFill>
                <a:latin typeface="Arial"/>
                <a:ea typeface="Arial"/>
                <a:cs typeface="Arial"/>
                <a:sym typeface="Arial"/>
              </a:rPr>
              <a:t>tells us where the competency is applied — the nature and complexity of decisions.</a:t>
            </a:r>
            <a:endParaRPr sz="13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rgbClr val="000000"/>
                </a:solidFill>
                <a:latin typeface="Arial"/>
                <a:ea typeface="Arial"/>
                <a:cs typeface="Arial"/>
                <a:sym typeface="Arial"/>
              </a:rPr>
              <a:t> </a:t>
            </a:r>
            <a:endParaRPr sz="13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1C4586"/>
                </a:solidFill>
                <a:latin typeface="Arial"/>
                <a:ea typeface="Arial"/>
                <a:cs typeface="Arial"/>
                <a:sym typeface="Arial"/>
              </a:rPr>
              <a:t>Foundation to Mastery </a:t>
            </a:r>
            <a:r>
              <a:rPr lang="en-US" sz="1300" b="0" i="0" u="none" strike="noStrike" cap="none">
                <a:solidFill>
                  <a:srgbClr val="000000"/>
                </a:solidFill>
                <a:latin typeface="Arial"/>
                <a:ea typeface="Arial"/>
                <a:cs typeface="Arial"/>
                <a:sym typeface="Arial"/>
              </a:rPr>
              <a:t>tells us how deeply it has been acquired.</a:t>
            </a:r>
            <a:endParaRPr sz="13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rgbClr val="000000"/>
                </a:solidFill>
                <a:latin typeface="Arial"/>
                <a:ea typeface="Arial"/>
                <a:cs typeface="Arial"/>
                <a:sym typeface="Arial"/>
              </a:rPr>
              <a:t> </a:t>
            </a:r>
            <a:endParaRPr sz="13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US" sz="1300" b="1" i="1" u="none" strike="noStrike" cap="none">
                <a:solidFill>
                  <a:srgbClr val="000000"/>
                </a:solidFill>
                <a:latin typeface="Arial"/>
                <a:ea typeface="Arial"/>
                <a:cs typeface="Arial"/>
                <a:sym typeface="Arial"/>
              </a:rPr>
              <a:t>Note: </a:t>
            </a:r>
            <a:r>
              <a:rPr lang="en-US" sz="1300" b="0" i="1" u="none" strike="noStrike" cap="none">
                <a:solidFill>
                  <a:srgbClr val="000000"/>
                </a:solidFill>
                <a:latin typeface="Arial"/>
                <a:ea typeface="Arial"/>
                <a:cs typeface="Arial"/>
                <a:sym typeface="Arial"/>
              </a:rPr>
              <a:t>A strategic role does not automatically mean a higher level of competency.</a:t>
            </a:r>
            <a:endParaRPr sz="1300" b="0" i="0" u="none" strike="noStrike" cap="none">
              <a:solidFill>
                <a:srgbClr val="000000"/>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84"/>
        <p:cNvGrpSpPr/>
        <p:nvPr/>
      </p:nvGrpSpPr>
      <p:grpSpPr>
        <a:xfrm>
          <a:off x="0" y="0"/>
          <a:ext cx="0" cy="0"/>
          <a:chOff x="0" y="0"/>
          <a:chExt cx="0" cy="0"/>
        </a:xfrm>
      </p:grpSpPr>
      <p:pic>
        <p:nvPicPr>
          <p:cNvPr id="885" name="Google Shape;885;h1d10e0fe2d155b23_1_217" descr="preencoded.png"/>
          <p:cNvPicPr preferRelativeResize="0"/>
          <p:nvPr/>
        </p:nvPicPr>
        <p:blipFill rotWithShape="1">
          <a:blip r:embed="rId3">
            <a:alphaModFix/>
          </a:blip>
          <a:srcRect/>
          <a:stretch/>
        </p:blipFill>
        <p:spPr>
          <a:xfrm>
            <a:off x="0" y="0"/>
            <a:ext cx="121920" cy="6858000"/>
          </a:xfrm>
          <a:prstGeom prst="rect">
            <a:avLst/>
          </a:prstGeom>
          <a:noFill/>
          <a:ln>
            <a:noFill/>
          </a:ln>
        </p:spPr>
      </p:pic>
      <p:pic>
        <p:nvPicPr>
          <p:cNvPr id="886" name="Google Shape;886;h1d10e0fe2d155b23_1_217" descr="preencoded.png"/>
          <p:cNvPicPr preferRelativeResize="0"/>
          <p:nvPr/>
        </p:nvPicPr>
        <p:blipFill rotWithShape="1">
          <a:blip r:embed="rId4">
            <a:alphaModFix/>
          </a:blip>
          <a:srcRect/>
          <a:stretch/>
        </p:blipFill>
        <p:spPr>
          <a:xfrm>
            <a:off x="10302240" y="146304"/>
            <a:ext cx="1645919" cy="438912"/>
          </a:xfrm>
          <a:prstGeom prst="rect">
            <a:avLst/>
          </a:prstGeom>
          <a:noFill/>
          <a:ln>
            <a:noFill/>
          </a:ln>
        </p:spPr>
      </p:pic>
      <p:sp>
        <p:nvSpPr>
          <p:cNvPr id="887" name="Google Shape;887;h1d10e0fe2d155b23_1_217"/>
          <p:cNvSpPr/>
          <p:nvPr/>
        </p:nvSpPr>
        <p:spPr>
          <a:xfrm>
            <a:off x="487680" y="243840"/>
            <a:ext cx="9631800" cy="487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r>
              <a:rPr lang="en-US" sz="2100" b="1" i="0" u="none" strike="noStrike" cap="none">
                <a:solidFill>
                  <a:srgbClr val="000000"/>
                </a:solidFill>
                <a:latin typeface="Open Sans"/>
                <a:ea typeface="Open Sans"/>
                <a:cs typeface="Open Sans"/>
                <a:sym typeface="Open Sans"/>
              </a:rPr>
              <a:t>The Architecture Behind the Curriculum</a:t>
            </a:r>
            <a:endParaRPr sz="2100" b="0" i="0" u="none" strike="noStrike" cap="none">
              <a:solidFill>
                <a:srgbClr val="000000"/>
              </a:solidFill>
              <a:latin typeface="Arial"/>
              <a:ea typeface="Arial"/>
              <a:cs typeface="Arial"/>
              <a:sym typeface="Arial"/>
            </a:endParaRPr>
          </a:p>
        </p:txBody>
      </p:sp>
      <p:sp>
        <p:nvSpPr>
          <p:cNvPr id="888" name="Google Shape;888;h1d10e0fe2d155b23_1_217"/>
          <p:cNvSpPr/>
          <p:nvPr/>
        </p:nvSpPr>
        <p:spPr>
          <a:xfrm>
            <a:off x="11216640" y="6498336"/>
            <a:ext cx="609600" cy="2439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595959"/>
                </a:solidFill>
                <a:latin typeface="Arial"/>
                <a:ea typeface="Arial"/>
                <a:cs typeface="Arial"/>
                <a:sym typeface="Arial"/>
              </a:rPr>
              <a:t>7</a:t>
            </a:r>
            <a:endParaRPr sz="1100" b="0" i="0" u="none" strike="noStrike" cap="none">
              <a:solidFill>
                <a:srgbClr val="000000"/>
              </a:solidFill>
              <a:latin typeface="Arial"/>
              <a:ea typeface="Arial"/>
              <a:cs typeface="Arial"/>
              <a:sym typeface="Arial"/>
            </a:endParaRPr>
          </a:p>
        </p:txBody>
      </p:sp>
      <p:sp>
        <p:nvSpPr>
          <p:cNvPr id="889" name="Google Shape;889;h1d10e0fe2d155b23_1_217"/>
          <p:cNvSpPr/>
          <p:nvPr/>
        </p:nvSpPr>
        <p:spPr>
          <a:xfrm>
            <a:off x="487680" y="1463040"/>
            <a:ext cx="4023300" cy="3901500"/>
          </a:xfrm>
          <a:prstGeom prst="rect">
            <a:avLst/>
          </a:prstGeom>
          <a:solidFill>
            <a:srgbClr val="E3E9F3"/>
          </a:solidFill>
          <a:ln w="16925" cap="flat" cmpd="sng">
            <a:solidFill>
              <a:srgbClr val="1C458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0" name="Google Shape;890;h1d10e0fe2d155b23_1_217"/>
          <p:cNvSpPr/>
          <p:nvPr/>
        </p:nvSpPr>
        <p:spPr>
          <a:xfrm>
            <a:off x="731520" y="1828800"/>
            <a:ext cx="3535800" cy="304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800" b="1" i="0" u="none" strike="noStrike" cap="none">
                <a:solidFill>
                  <a:srgbClr val="E0762B"/>
                </a:solidFill>
                <a:latin typeface="Arial"/>
                <a:ea typeface="Arial"/>
                <a:cs typeface="Arial"/>
                <a:sym typeface="Arial"/>
              </a:rPr>
              <a:t>COMPETENCY</a:t>
            </a:r>
            <a:endParaRPr sz="1800" b="0" i="0" u="none" strike="noStrike" cap="none">
              <a:solidFill>
                <a:srgbClr val="E0762B"/>
              </a:solidFill>
              <a:latin typeface="Arial"/>
              <a:ea typeface="Arial"/>
              <a:cs typeface="Arial"/>
              <a:sym typeface="Arial"/>
            </a:endParaRPr>
          </a:p>
        </p:txBody>
      </p:sp>
      <p:sp>
        <p:nvSpPr>
          <p:cNvPr id="891" name="Google Shape;891;h1d10e0fe2d155b23_1_217"/>
          <p:cNvSpPr/>
          <p:nvPr/>
        </p:nvSpPr>
        <p:spPr>
          <a:xfrm>
            <a:off x="663900" y="2584900"/>
            <a:ext cx="3603300" cy="1219200"/>
          </a:xfrm>
          <a:prstGeom prst="rect">
            <a:avLst/>
          </a:prstGeom>
          <a:noFill/>
          <a:ln w="9525" cap="flat" cmpd="sng">
            <a:solidFill>
              <a:schemeClr val="lt1"/>
            </a:solidFill>
            <a:prstDash val="solid"/>
            <a:round/>
            <a:headEnd type="none" w="sm" len="sm"/>
            <a:tailEnd type="none" w="sm" len="sm"/>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2100"/>
              <a:buFont typeface="Arial"/>
              <a:buNone/>
            </a:pPr>
            <a:endParaRPr sz="1700" b="1" i="0" u="none" strike="noStrike" cap="none">
              <a:solidFill>
                <a:srgbClr val="1C4586"/>
              </a:solidFill>
              <a:latin typeface="Open Sans"/>
              <a:ea typeface="Open Sans"/>
              <a:cs typeface="Open Sans"/>
              <a:sym typeface="Open Sans"/>
            </a:endParaRPr>
          </a:p>
          <a:p>
            <a:pPr marL="0" marR="0" lvl="0" indent="0" algn="ctr" rtl="0">
              <a:lnSpc>
                <a:spcPct val="100000"/>
              </a:lnSpc>
              <a:spcBef>
                <a:spcPts val="0"/>
              </a:spcBef>
              <a:spcAft>
                <a:spcPts val="0"/>
              </a:spcAft>
              <a:buClr>
                <a:srgbClr val="000000"/>
              </a:buClr>
              <a:buSzPts val="2100"/>
              <a:buFont typeface="Arial"/>
              <a:buNone/>
            </a:pPr>
            <a:r>
              <a:rPr lang="en-US" sz="1700" b="1" i="0" u="none" strike="noStrike" cap="none">
                <a:solidFill>
                  <a:srgbClr val="1C4586"/>
                </a:solidFill>
                <a:latin typeface="Open Sans"/>
                <a:ea typeface="Open Sans"/>
                <a:cs typeface="Open Sans"/>
                <a:sym typeface="Open Sans"/>
              </a:rPr>
              <a:t>The competency can stay the same.</a:t>
            </a:r>
            <a:endParaRPr sz="1700" b="0" i="0" u="none" strike="noStrike" cap="none">
              <a:solidFill>
                <a:srgbClr val="1C4586"/>
              </a:solidFill>
              <a:latin typeface="Arial"/>
              <a:ea typeface="Arial"/>
              <a:cs typeface="Arial"/>
              <a:sym typeface="Arial"/>
            </a:endParaRPr>
          </a:p>
        </p:txBody>
      </p:sp>
      <p:sp>
        <p:nvSpPr>
          <p:cNvPr id="892" name="Google Shape;892;h1d10e0fe2d155b23_1_217"/>
          <p:cNvSpPr/>
          <p:nvPr/>
        </p:nvSpPr>
        <p:spPr>
          <a:xfrm>
            <a:off x="731520" y="4023360"/>
            <a:ext cx="3535800" cy="975300"/>
          </a:xfrm>
          <a:prstGeom prst="rect">
            <a:avLst/>
          </a:prstGeom>
          <a:noFill/>
          <a:ln>
            <a:noFill/>
          </a:ln>
        </p:spPr>
        <p:txBody>
          <a:bodyPr spcFirstLastPara="1" wrap="square" lIns="0" tIns="0" rIns="0" bIns="0" anchor="t" anchorCtr="0">
            <a:noAutofit/>
          </a:bodyPr>
          <a:lstStyle/>
          <a:p>
            <a:pPr marL="0" marR="0" lvl="0" indent="0" algn="l" rtl="0">
              <a:lnSpc>
                <a:spcPct val="150000"/>
              </a:lnSpc>
              <a:spcBef>
                <a:spcPts val="0"/>
              </a:spcBef>
              <a:spcAft>
                <a:spcPts val="0"/>
              </a:spcAft>
              <a:buClr>
                <a:srgbClr val="000000"/>
              </a:buClr>
              <a:buSzPts val="1300"/>
              <a:buFont typeface="Arial"/>
              <a:buNone/>
            </a:pPr>
            <a:r>
              <a:rPr lang="en-US" sz="1500" b="0" i="1" u="none" strike="noStrike" cap="none">
                <a:solidFill>
                  <a:srgbClr val="1C4586"/>
                </a:solidFill>
                <a:latin typeface="Arial"/>
                <a:ea typeface="Arial"/>
                <a:cs typeface="Arial"/>
                <a:sym typeface="Arial"/>
              </a:rPr>
              <a:t>A course designed for one level cannot simply transfer to another without redesign.</a:t>
            </a:r>
            <a:endParaRPr sz="1500" b="0" i="0" u="none" strike="noStrike" cap="none">
              <a:solidFill>
                <a:srgbClr val="1C4586"/>
              </a:solidFill>
              <a:latin typeface="Arial"/>
              <a:ea typeface="Arial"/>
              <a:cs typeface="Arial"/>
              <a:sym typeface="Arial"/>
            </a:endParaRPr>
          </a:p>
        </p:txBody>
      </p:sp>
      <p:sp>
        <p:nvSpPr>
          <p:cNvPr id="893" name="Google Shape;893;h1d10e0fe2d155b23_1_217"/>
          <p:cNvSpPr/>
          <p:nvPr/>
        </p:nvSpPr>
        <p:spPr>
          <a:xfrm>
            <a:off x="4693920" y="3108960"/>
            <a:ext cx="609600" cy="609600"/>
          </a:xfrm>
          <a:prstGeom prst="rightArrow">
            <a:avLst>
              <a:gd name="adj1" fmla="val 50000"/>
              <a:gd name="adj2" fmla="val 50000"/>
            </a:avLst>
          </a:prstGeom>
          <a:solidFill>
            <a:srgbClr val="FFF3EA"/>
          </a:solidFill>
          <a:ln w="16925" cap="flat" cmpd="sng">
            <a:solidFill>
              <a:srgbClr val="E0762B"/>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4" name="Google Shape;894;h1d10e0fe2d155b23_1_217"/>
          <p:cNvSpPr/>
          <p:nvPr/>
        </p:nvSpPr>
        <p:spPr>
          <a:xfrm>
            <a:off x="5547360" y="1463040"/>
            <a:ext cx="6096000" cy="365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800" b="1" i="0" u="none" strike="noStrike" cap="none">
                <a:solidFill>
                  <a:srgbClr val="E0762B"/>
                </a:solidFill>
                <a:latin typeface="Arial"/>
                <a:ea typeface="Arial"/>
                <a:cs typeface="Arial"/>
                <a:sym typeface="Arial"/>
              </a:rPr>
              <a:t>What changes with level</a:t>
            </a:r>
            <a:endParaRPr sz="1800" b="0" i="0" u="none" strike="noStrike" cap="none">
              <a:solidFill>
                <a:srgbClr val="000000"/>
              </a:solidFill>
              <a:latin typeface="Arial"/>
              <a:ea typeface="Arial"/>
              <a:cs typeface="Arial"/>
              <a:sym typeface="Arial"/>
            </a:endParaRPr>
          </a:p>
        </p:txBody>
      </p:sp>
      <p:sp>
        <p:nvSpPr>
          <p:cNvPr id="895" name="Google Shape;895;h1d10e0fe2d155b23_1_217"/>
          <p:cNvSpPr/>
          <p:nvPr/>
        </p:nvSpPr>
        <p:spPr>
          <a:xfrm>
            <a:off x="5547360" y="1950720"/>
            <a:ext cx="2987100" cy="15483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6" name="Google Shape;896;h1d10e0fe2d155b23_1_217"/>
          <p:cNvSpPr/>
          <p:nvPr/>
        </p:nvSpPr>
        <p:spPr>
          <a:xfrm>
            <a:off x="5730240" y="2133600"/>
            <a:ext cx="1219200" cy="365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en-US" sz="2100" b="1" i="0" u="none" strike="noStrike" cap="none">
                <a:solidFill>
                  <a:srgbClr val="E0762B"/>
                </a:solidFill>
                <a:latin typeface="Open Sans"/>
                <a:ea typeface="Open Sans"/>
                <a:cs typeface="Open Sans"/>
                <a:sym typeface="Open Sans"/>
              </a:rPr>
              <a:t>01</a:t>
            </a:r>
            <a:endParaRPr sz="2100" b="0" i="0" u="none" strike="noStrike" cap="none">
              <a:solidFill>
                <a:srgbClr val="000000"/>
              </a:solidFill>
              <a:latin typeface="Arial"/>
              <a:ea typeface="Arial"/>
              <a:cs typeface="Arial"/>
              <a:sym typeface="Arial"/>
            </a:endParaRPr>
          </a:p>
        </p:txBody>
      </p:sp>
      <p:sp>
        <p:nvSpPr>
          <p:cNvPr id="897" name="Google Shape;897;h1d10e0fe2d155b23_1_217"/>
          <p:cNvSpPr/>
          <p:nvPr/>
        </p:nvSpPr>
        <p:spPr>
          <a:xfrm>
            <a:off x="5730240" y="2682240"/>
            <a:ext cx="2621400" cy="609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1C4586"/>
                </a:solidFill>
                <a:latin typeface="Arial"/>
                <a:ea typeface="Arial"/>
                <a:cs typeface="Arial"/>
                <a:sym typeface="Arial"/>
              </a:rPr>
              <a:t>Complexity of decisions</a:t>
            </a:r>
            <a:endParaRPr sz="1600" b="0" i="0" u="none" strike="noStrike" cap="none">
              <a:solidFill>
                <a:srgbClr val="000000"/>
              </a:solidFill>
              <a:latin typeface="Arial"/>
              <a:ea typeface="Arial"/>
              <a:cs typeface="Arial"/>
              <a:sym typeface="Arial"/>
            </a:endParaRPr>
          </a:p>
        </p:txBody>
      </p:sp>
      <p:sp>
        <p:nvSpPr>
          <p:cNvPr id="898" name="Google Shape;898;h1d10e0fe2d155b23_1_217"/>
          <p:cNvSpPr/>
          <p:nvPr/>
        </p:nvSpPr>
        <p:spPr>
          <a:xfrm>
            <a:off x="8686800" y="1950720"/>
            <a:ext cx="2987100" cy="1548300"/>
          </a:xfrm>
          <a:prstGeom prst="rect">
            <a:avLst/>
          </a:prstGeom>
          <a:solidFill>
            <a:srgbClr val="EFEFEF"/>
          </a:solidFill>
          <a:ln w="169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9" name="Google Shape;899;h1d10e0fe2d155b23_1_217"/>
          <p:cNvSpPr/>
          <p:nvPr/>
        </p:nvSpPr>
        <p:spPr>
          <a:xfrm>
            <a:off x="8869680" y="2133600"/>
            <a:ext cx="1219200" cy="365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en-US" sz="2100" b="1" i="0" u="none" strike="noStrike" cap="none">
                <a:solidFill>
                  <a:srgbClr val="E0762B"/>
                </a:solidFill>
                <a:latin typeface="Open Sans"/>
                <a:ea typeface="Open Sans"/>
                <a:cs typeface="Open Sans"/>
                <a:sym typeface="Open Sans"/>
              </a:rPr>
              <a:t>02</a:t>
            </a:r>
            <a:endParaRPr sz="2100" b="0" i="0" u="none" strike="noStrike" cap="none">
              <a:solidFill>
                <a:srgbClr val="000000"/>
              </a:solidFill>
              <a:latin typeface="Arial"/>
              <a:ea typeface="Arial"/>
              <a:cs typeface="Arial"/>
              <a:sym typeface="Arial"/>
            </a:endParaRPr>
          </a:p>
        </p:txBody>
      </p:sp>
      <p:sp>
        <p:nvSpPr>
          <p:cNvPr id="900" name="Google Shape;900;h1d10e0fe2d155b23_1_217"/>
          <p:cNvSpPr/>
          <p:nvPr/>
        </p:nvSpPr>
        <p:spPr>
          <a:xfrm>
            <a:off x="8869680" y="2682240"/>
            <a:ext cx="2621400" cy="609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1C4586"/>
                </a:solidFill>
                <a:latin typeface="Arial"/>
                <a:ea typeface="Arial"/>
                <a:cs typeface="Arial"/>
                <a:sym typeface="Arial"/>
              </a:rPr>
              <a:t>Work context</a:t>
            </a:r>
            <a:endParaRPr sz="1600" b="0" i="0" u="none" strike="noStrike" cap="none">
              <a:solidFill>
                <a:srgbClr val="000000"/>
              </a:solidFill>
              <a:latin typeface="Arial"/>
              <a:ea typeface="Arial"/>
              <a:cs typeface="Arial"/>
              <a:sym typeface="Arial"/>
            </a:endParaRPr>
          </a:p>
        </p:txBody>
      </p:sp>
      <p:sp>
        <p:nvSpPr>
          <p:cNvPr id="901" name="Google Shape;901;h1d10e0fe2d155b23_1_217"/>
          <p:cNvSpPr/>
          <p:nvPr/>
        </p:nvSpPr>
        <p:spPr>
          <a:xfrm>
            <a:off x="5547360" y="3694176"/>
            <a:ext cx="2987100" cy="1548300"/>
          </a:xfrm>
          <a:prstGeom prst="rect">
            <a:avLst/>
          </a:prstGeom>
          <a:solidFill>
            <a:srgbClr val="EFEFEF"/>
          </a:solidFill>
          <a:ln w="169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2" name="Google Shape;902;h1d10e0fe2d155b23_1_217"/>
          <p:cNvSpPr/>
          <p:nvPr/>
        </p:nvSpPr>
        <p:spPr>
          <a:xfrm>
            <a:off x="5730240" y="3877056"/>
            <a:ext cx="1219200" cy="365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en-US" sz="2100" b="1" i="0" u="none" strike="noStrike" cap="none">
                <a:solidFill>
                  <a:srgbClr val="E0762B"/>
                </a:solidFill>
                <a:latin typeface="Open Sans"/>
                <a:ea typeface="Open Sans"/>
                <a:cs typeface="Open Sans"/>
                <a:sym typeface="Open Sans"/>
              </a:rPr>
              <a:t>03</a:t>
            </a:r>
            <a:endParaRPr sz="2100" b="0" i="0" u="none" strike="noStrike" cap="none">
              <a:solidFill>
                <a:srgbClr val="000000"/>
              </a:solidFill>
              <a:latin typeface="Arial"/>
              <a:ea typeface="Arial"/>
              <a:cs typeface="Arial"/>
              <a:sym typeface="Arial"/>
            </a:endParaRPr>
          </a:p>
        </p:txBody>
      </p:sp>
      <p:sp>
        <p:nvSpPr>
          <p:cNvPr id="903" name="Google Shape;903;h1d10e0fe2d155b23_1_217"/>
          <p:cNvSpPr/>
          <p:nvPr/>
        </p:nvSpPr>
        <p:spPr>
          <a:xfrm>
            <a:off x="5730240" y="4425696"/>
            <a:ext cx="2621400" cy="609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1C4586"/>
                </a:solidFill>
                <a:latin typeface="Arial"/>
                <a:ea typeface="Arial"/>
                <a:cs typeface="Arial"/>
                <a:sym typeface="Arial"/>
              </a:rPr>
              <a:t>Learning outcomes</a:t>
            </a:r>
            <a:endParaRPr sz="1600" b="0" i="0" u="none" strike="noStrike" cap="none">
              <a:solidFill>
                <a:srgbClr val="000000"/>
              </a:solidFill>
              <a:latin typeface="Arial"/>
              <a:ea typeface="Arial"/>
              <a:cs typeface="Arial"/>
              <a:sym typeface="Arial"/>
            </a:endParaRPr>
          </a:p>
        </p:txBody>
      </p:sp>
      <p:sp>
        <p:nvSpPr>
          <p:cNvPr id="904" name="Google Shape;904;h1d10e0fe2d155b23_1_217"/>
          <p:cNvSpPr/>
          <p:nvPr/>
        </p:nvSpPr>
        <p:spPr>
          <a:xfrm>
            <a:off x="8686800" y="3694176"/>
            <a:ext cx="2987100" cy="15483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5" name="Google Shape;905;h1d10e0fe2d155b23_1_217"/>
          <p:cNvSpPr/>
          <p:nvPr/>
        </p:nvSpPr>
        <p:spPr>
          <a:xfrm>
            <a:off x="8869680" y="3877056"/>
            <a:ext cx="1219200" cy="365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en-US" sz="2100" b="1" i="0" u="none" strike="noStrike" cap="none">
                <a:solidFill>
                  <a:srgbClr val="E0762B"/>
                </a:solidFill>
                <a:latin typeface="Open Sans"/>
                <a:ea typeface="Open Sans"/>
                <a:cs typeface="Open Sans"/>
                <a:sym typeface="Open Sans"/>
              </a:rPr>
              <a:t>04</a:t>
            </a:r>
            <a:endParaRPr sz="2100" b="0" i="0" u="none" strike="noStrike" cap="none">
              <a:solidFill>
                <a:srgbClr val="000000"/>
              </a:solidFill>
              <a:latin typeface="Arial"/>
              <a:ea typeface="Arial"/>
              <a:cs typeface="Arial"/>
              <a:sym typeface="Arial"/>
            </a:endParaRPr>
          </a:p>
        </p:txBody>
      </p:sp>
      <p:sp>
        <p:nvSpPr>
          <p:cNvPr id="906" name="Google Shape;906;h1d10e0fe2d155b23_1_217"/>
          <p:cNvSpPr/>
          <p:nvPr/>
        </p:nvSpPr>
        <p:spPr>
          <a:xfrm>
            <a:off x="8869680" y="4425696"/>
            <a:ext cx="2621400" cy="609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1C4586"/>
                </a:solidFill>
                <a:latin typeface="Arial"/>
                <a:ea typeface="Arial"/>
                <a:cs typeface="Arial"/>
                <a:sym typeface="Arial"/>
              </a:rPr>
              <a:t>Learning methods</a:t>
            </a:r>
            <a:endParaRPr sz="1600" b="0" i="0" u="none" strike="noStrike" cap="none">
              <a:solidFill>
                <a:srgbClr val="000000"/>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11"/>
        <p:cNvGrpSpPr/>
        <p:nvPr/>
      </p:nvGrpSpPr>
      <p:grpSpPr>
        <a:xfrm>
          <a:off x="0" y="0"/>
          <a:ext cx="0" cy="0"/>
          <a:chOff x="0" y="0"/>
          <a:chExt cx="0" cy="0"/>
        </a:xfrm>
      </p:grpSpPr>
      <p:pic>
        <p:nvPicPr>
          <p:cNvPr id="912" name="Google Shape;912;h1d10e0fe2d155b23_1_243" descr="preencoded.png"/>
          <p:cNvPicPr preferRelativeResize="0"/>
          <p:nvPr/>
        </p:nvPicPr>
        <p:blipFill rotWithShape="1">
          <a:blip r:embed="rId3">
            <a:alphaModFix/>
          </a:blip>
          <a:srcRect/>
          <a:stretch/>
        </p:blipFill>
        <p:spPr>
          <a:xfrm>
            <a:off x="0" y="0"/>
            <a:ext cx="121920" cy="6858000"/>
          </a:xfrm>
          <a:prstGeom prst="rect">
            <a:avLst/>
          </a:prstGeom>
          <a:noFill/>
          <a:ln>
            <a:noFill/>
          </a:ln>
        </p:spPr>
      </p:pic>
      <p:pic>
        <p:nvPicPr>
          <p:cNvPr id="913" name="Google Shape;913;h1d10e0fe2d155b23_1_243" descr="preencoded.png"/>
          <p:cNvPicPr preferRelativeResize="0"/>
          <p:nvPr/>
        </p:nvPicPr>
        <p:blipFill rotWithShape="1">
          <a:blip r:embed="rId4">
            <a:alphaModFix/>
          </a:blip>
          <a:srcRect/>
          <a:stretch/>
        </p:blipFill>
        <p:spPr>
          <a:xfrm>
            <a:off x="10302240" y="146304"/>
            <a:ext cx="1645919" cy="438912"/>
          </a:xfrm>
          <a:prstGeom prst="rect">
            <a:avLst/>
          </a:prstGeom>
          <a:noFill/>
          <a:ln>
            <a:noFill/>
          </a:ln>
        </p:spPr>
      </p:pic>
      <p:sp>
        <p:nvSpPr>
          <p:cNvPr id="914" name="Google Shape;914;h1d10e0fe2d155b23_1_243"/>
          <p:cNvSpPr/>
          <p:nvPr/>
        </p:nvSpPr>
        <p:spPr>
          <a:xfrm>
            <a:off x="487680" y="243840"/>
            <a:ext cx="9631500" cy="487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Open Sans"/>
              <a:buNone/>
            </a:pPr>
            <a:r>
              <a:rPr lang="en-US" sz="2100" b="1" i="0" u="none" strike="noStrike" cap="none">
                <a:solidFill>
                  <a:srgbClr val="000000"/>
                </a:solidFill>
                <a:latin typeface="Open Sans"/>
                <a:ea typeface="Open Sans"/>
                <a:cs typeface="Open Sans"/>
                <a:sym typeface="Open Sans"/>
              </a:rPr>
              <a:t>Worked Example: Citizen Centricity Across Levels</a:t>
            </a:r>
            <a:endParaRPr sz="2100" b="0" i="0" u="none" strike="noStrike" cap="none">
              <a:solidFill>
                <a:schemeClr val="dk1"/>
              </a:solidFill>
              <a:latin typeface="Calibri"/>
              <a:ea typeface="Calibri"/>
              <a:cs typeface="Calibri"/>
              <a:sym typeface="Calibri"/>
            </a:endParaRPr>
          </a:p>
        </p:txBody>
      </p:sp>
      <p:sp>
        <p:nvSpPr>
          <p:cNvPr id="915" name="Google Shape;915;h1d10e0fe2d155b23_1_243"/>
          <p:cNvSpPr/>
          <p:nvPr/>
        </p:nvSpPr>
        <p:spPr>
          <a:xfrm>
            <a:off x="11216640" y="6498336"/>
            <a:ext cx="609600" cy="2439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595959"/>
              </a:buClr>
              <a:buSzPts val="1100"/>
              <a:buFont typeface="Arial"/>
              <a:buNone/>
            </a:pPr>
            <a:r>
              <a:rPr lang="en-US" sz="1100" b="0" i="0" u="none" strike="noStrike" cap="none">
                <a:solidFill>
                  <a:srgbClr val="595959"/>
                </a:solidFill>
                <a:latin typeface="Arial"/>
                <a:ea typeface="Arial"/>
                <a:cs typeface="Arial"/>
                <a:sym typeface="Arial"/>
              </a:rPr>
              <a:t>7</a:t>
            </a:r>
            <a:endParaRPr sz="1100" b="0" i="0" u="none" strike="noStrike" cap="none">
              <a:solidFill>
                <a:schemeClr val="dk1"/>
              </a:solidFill>
              <a:latin typeface="Calibri"/>
              <a:ea typeface="Calibri"/>
              <a:cs typeface="Calibri"/>
              <a:sym typeface="Calibri"/>
            </a:endParaRPr>
          </a:p>
        </p:txBody>
      </p:sp>
      <p:sp>
        <p:nvSpPr>
          <p:cNvPr id="916" name="Google Shape;916;h1d10e0fe2d155b23_1_243"/>
          <p:cNvSpPr/>
          <p:nvPr/>
        </p:nvSpPr>
        <p:spPr>
          <a:xfrm>
            <a:off x="3635159" y="914400"/>
            <a:ext cx="5093100" cy="414300"/>
          </a:xfrm>
          <a:prstGeom prst="roundRect">
            <a:avLst>
              <a:gd name="adj" fmla="val 29412"/>
            </a:avLst>
          </a:prstGeom>
          <a:solidFill>
            <a:srgbClr val="EAF1FB"/>
          </a:solidFill>
          <a:ln w="16925" cap="flat" cmpd="sng">
            <a:solidFill>
              <a:srgbClr val="1C4586"/>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7" name="Google Shape;917;h1d10e0fe2d155b23_1_243"/>
          <p:cNvSpPr/>
          <p:nvPr/>
        </p:nvSpPr>
        <p:spPr>
          <a:xfrm>
            <a:off x="3561361" y="929083"/>
            <a:ext cx="5240700" cy="4389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300"/>
              <a:buFont typeface="Arial"/>
              <a:buNone/>
            </a:pPr>
            <a:r>
              <a:rPr lang="en-US" sz="1600" b="1" i="0" u="none" strike="noStrike" cap="none">
                <a:solidFill>
                  <a:srgbClr val="1C4586"/>
                </a:solidFill>
                <a:latin typeface="Arial"/>
                <a:ea typeface="Arial"/>
                <a:cs typeface="Arial"/>
                <a:sym typeface="Arial"/>
              </a:rPr>
              <a:t>COMPETENCY  ·  CITIZEN CENTRICITY</a:t>
            </a:r>
            <a:endParaRPr sz="1600" b="0" i="0" u="none" strike="noStrike" cap="none">
              <a:solidFill>
                <a:srgbClr val="1C4586"/>
              </a:solidFill>
              <a:latin typeface="Calibri"/>
              <a:ea typeface="Calibri"/>
              <a:cs typeface="Calibri"/>
              <a:sym typeface="Calibri"/>
            </a:endParaRPr>
          </a:p>
        </p:txBody>
      </p:sp>
      <p:cxnSp>
        <p:nvCxnSpPr>
          <p:cNvPr id="918" name="Google Shape;918;h1d10e0fe2d155b23_1_243"/>
          <p:cNvCxnSpPr/>
          <p:nvPr/>
        </p:nvCxnSpPr>
        <p:spPr>
          <a:xfrm>
            <a:off x="6138746" y="1365300"/>
            <a:ext cx="0" cy="195300"/>
          </a:xfrm>
          <a:prstGeom prst="straightConnector1">
            <a:avLst/>
          </a:prstGeom>
          <a:noFill/>
          <a:ln w="16925" cap="flat" cmpd="sng">
            <a:solidFill>
              <a:srgbClr val="595959"/>
            </a:solidFill>
            <a:prstDash val="solid"/>
            <a:round/>
            <a:headEnd type="none" w="sm" len="sm"/>
            <a:tailEnd type="none" w="sm" len="sm"/>
          </a:ln>
        </p:spPr>
      </p:cxnSp>
      <p:cxnSp>
        <p:nvCxnSpPr>
          <p:cNvPr id="919" name="Google Shape;919;h1d10e0fe2d155b23_1_243"/>
          <p:cNvCxnSpPr/>
          <p:nvPr/>
        </p:nvCxnSpPr>
        <p:spPr>
          <a:xfrm>
            <a:off x="2192159" y="1523996"/>
            <a:ext cx="7893000" cy="0"/>
          </a:xfrm>
          <a:prstGeom prst="straightConnector1">
            <a:avLst/>
          </a:prstGeom>
          <a:noFill/>
          <a:ln w="16925" cap="flat" cmpd="sng">
            <a:solidFill>
              <a:srgbClr val="595959"/>
            </a:solidFill>
            <a:prstDash val="solid"/>
            <a:round/>
            <a:headEnd type="none" w="sm" len="sm"/>
            <a:tailEnd type="none" w="sm" len="sm"/>
          </a:ln>
        </p:spPr>
      </p:cxnSp>
      <p:cxnSp>
        <p:nvCxnSpPr>
          <p:cNvPr id="920" name="Google Shape;920;h1d10e0fe2d155b23_1_243"/>
          <p:cNvCxnSpPr/>
          <p:nvPr/>
        </p:nvCxnSpPr>
        <p:spPr>
          <a:xfrm>
            <a:off x="2192159" y="1523996"/>
            <a:ext cx="0" cy="182700"/>
          </a:xfrm>
          <a:prstGeom prst="straightConnector1">
            <a:avLst/>
          </a:prstGeom>
          <a:noFill/>
          <a:ln w="16925" cap="flat" cmpd="sng">
            <a:solidFill>
              <a:srgbClr val="595959"/>
            </a:solidFill>
            <a:prstDash val="solid"/>
            <a:round/>
            <a:headEnd type="none" w="sm" len="sm"/>
            <a:tailEnd type="none" w="sm" len="sm"/>
          </a:ln>
        </p:spPr>
      </p:cxnSp>
      <p:cxnSp>
        <p:nvCxnSpPr>
          <p:cNvPr id="921" name="Google Shape;921;h1d10e0fe2d155b23_1_243"/>
          <p:cNvCxnSpPr/>
          <p:nvPr/>
        </p:nvCxnSpPr>
        <p:spPr>
          <a:xfrm>
            <a:off x="6138734" y="1523996"/>
            <a:ext cx="0" cy="182700"/>
          </a:xfrm>
          <a:prstGeom prst="straightConnector1">
            <a:avLst/>
          </a:prstGeom>
          <a:noFill/>
          <a:ln w="16925" cap="flat" cmpd="sng">
            <a:solidFill>
              <a:srgbClr val="595959"/>
            </a:solidFill>
            <a:prstDash val="solid"/>
            <a:round/>
            <a:headEnd type="none" w="sm" len="sm"/>
            <a:tailEnd type="none" w="sm" len="sm"/>
          </a:ln>
        </p:spPr>
      </p:cxnSp>
      <p:cxnSp>
        <p:nvCxnSpPr>
          <p:cNvPr id="922" name="Google Shape;922;h1d10e0fe2d155b23_1_243"/>
          <p:cNvCxnSpPr/>
          <p:nvPr/>
        </p:nvCxnSpPr>
        <p:spPr>
          <a:xfrm>
            <a:off x="10085309" y="1523996"/>
            <a:ext cx="0" cy="182700"/>
          </a:xfrm>
          <a:prstGeom prst="straightConnector1">
            <a:avLst/>
          </a:prstGeom>
          <a:noFill/>
          <a:ln w="16925" cap="flat" cmpd="sng">
            <a:solidFill>
              <a:srgbClr val="595959"/>
            </a:solidFill>
            <a:prstDash val="solid"/>
            <a:round/>
            <a:headEnd type="none" w="sm" len="sm"/>
            <a:tailEnd type="none" w="sm" len="sm"/>
          </a:ln>
        </p:spPr>
      </p:cxnSp>
      <p:sp>
        <p:nvSpPr>
          <p:cNvPr id="923" name="Google Shape;923;h1d10e0fe2d155b23_1_243"/>
          <p:cNvSpPr/>
          <p:nvPr/>
        </p:nvSpPr>
        <p:spPr>
          <a:xfrm>
            <a:off x="329375" y="1706876"/>
            <a:ext cx="3725400" cy="4389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4" name="Google Shape;924;h1d10e0fe2d155b23_1_243"/>
          <p:cNvSpPr/>
          <p:nvPr/>
        </p:nvSpPr>
        <p:spPr>
          <a:xfrm>
            <a:off x="329375" y="1706876"/>
            <a:ext cx="3725400" cy="4389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E0762B"/>
              </a:buClr>
              <a:buSzPts val="1600"/>
              <a:buFont typeface="Arial"/>
              <a:buNone/>
            </a:pPr>
            <a:r>
              <a:rPr lang="en-US" sz="1600" b="1" i="0" u="none" strike="noStrike" cap="none">
                <a:solidFill>
                  <a:srgbClr val="E0762B"/>
                </a:solidFill>
                <a:latin typeface="Arial"/>
                <a:ea typeface="Arial"/>
                <a:cs typeface="Arial"/>
                <a:sym typeface="Arial"/>
              </a:rPr>
              <a:t>OPERATIONAL</a:t>
            </a:r>
            <a:endParaRPr sz="1600" b="0" i="0" u="none" strike="noStrike" cap="none">
              <a:solidFill>
                <a:schemeClr val="dk1"/>
              </a:solidFill>
              <a:latin typeface="Calibri"/>
              <a:ea typeface="Calibri"/>
              <a:cs typeface="Calibri"/>
              <a:sym typeface="Calibri"/>
            </a:endParaRPr>
          </a:p>
        </p:txBody>
      </p:sp>
      <p:sp>
        <p:nvSpPr>
          <p:cNvPr id="925" name="Google Shape;925;h1d10e0fe2d155b23_1_243"/>
          <p:cNvSpPr/>
          <p:nvPr/>
        </p:nvSpPr>
        <p:spPr>
          <a:xfrm>
            <a:off x="329375" y="2523950"/>
            <a:ext cx="3725400" cy="2840700"/>
          </a:xfrm>
          <a:prstGeom prst="rect">
            <a:avLst/>
          </a:prstGeom>
          <a:solidFill>
            <a:srgbClr val="EFEFEF"/>
          </a:solidFill>
          <a:ln w="16925" cap="flat"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926" name="Google Shape;926;h1d10e0fe2d155b23_1_243"/>
          <p:cNvSpPr/>
          <p:nvPr/>
        </p:nvSpPr>
        <p:spPr>
          <a:xfrm>
            <a:off x="487686" y="4754930"/>
            <a:ext cx="3346500" cy="4875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C4586"/>
              </a:buClr>
              <a:buSzPts val="1300"/>
              <a:buFont typeface="Arial"/>
              <a:buNone/>
            </a:pPr>
            <a:r>
              <a:rPr lang="en-US" sz="1500" b="1" i="1" u="none" strike="noStrike" cap="none">
                <a:solidFill>
                  <a:srgbClr val="1C4586"/>
                </a:solidFill>
                <a:latin typeface="Arial"/>
                <a:ea typeface="Arial"/>
                <a:cs typeface="Arial"/>
                <a:sym typeface="Arial"/>
              </a:rPr>
              <a:t>“How do I serve this citizen well, right now?”</a:t>
            </a:r>
            <a:endParaRPr sz="1500" b="0" i="0" u="none" strike="noStrike" cap="none">
              <a:solidFill>
                <a:schemeClr val="dk1"/>
              </a:solidFill>
              <a:latin typeface="Calibri"/>
              <a:ea typeface="Calibri"/>
              <a:cs typeface="Calibri"/>
              <a:sym typeface="Calibri"/>
            </a:endParaRPr>
          </a:p>
        </p:txBody>
      </p:sp>
      <p:sp>
        <p:nvSpPr>
          <p:cNvPr id="927" name="Google Shape;927;h1d10e0fe2d155b23_1_243"/>
          <p:cNvSpPr/>
          <p:nvPr/>
        </p:nvSpPr>
        <p:spPr>
          <a:xfrm>
            <a:off x="581956" y="2840727"/>
            <a:ext cx="3220500" cy="329100"/>
          </a:xfrm>
          <a:prstGeom prst="rect">
            <a:avLst/>
          </a:prstGeom>
          <a:solidFill>
            <a:srgbClr val="FFFFFF"/>
          </a:solidFill>
          <a:ln w="169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928" name="Google Shape;928;h1d10e0fe2d155b23_1_243"/>
          <p:cNvSpPr/>
          <p:nvPr/>
        </p:nvSpPr>
        <p:spPr>
          <a:xfrm>
            <a:off x="581956" y="3249157"/>
            <a:ext cx="3220500" cy="329100"/>
          </a:xfrm>
          <a:prstGeom prst="rect">
            <a:avLst/>
          </a:prstGeom>
          <a:solidFill>
            <a:srgbClr val="FFFFFF"/>
          </a:solidFill>
          <a:ln w="169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929" name="Google Shape;929;h1d10e0fe2d155b23_1_243"/>
          <p:cNvSpPr/>
          <p:nvPr/>
        </p:nvSpPr>
        <p:spPr>
          <a:xfrm>
            <a:off x="588681" y="2837632"/>
            <a:ext cx="3220500" cy="3291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500" b="0" i="0" u="none" strike="noStrike" cap="none">
                <a:solidFill>
                  <a:srgbClr val="000000"/>
                </a:solidFill>
                <a:latin typeface="Arial"/>
                <a:ea typeface="Arial"/>
                <a:cs typeface="Arial"/>
                <a:sym typeface="Arial"/>
              </a:rPr>
              <a:t>Service delivery</a:t>
            </a:r>
            <a:endParaRPr sz="1500" b="0" i="0" u="none" strike="noStrike" cap="none">
              <a:solidFill>
                <a:schemeClr val="dk1"/>
              </a:solidFill>
              <a:latin typeface="Calibri"/>
              <a:ea typeface="Calibri"/>
              <a:cs typeface="Calibri"/>
              <a:sym typeface="Calibri"/>
            </a:endParaRPr>
          </a:p>
        </p:txBody>
      </p:sp>
      <p:sp>
        <p:nvSpPr>
          <p:cNvPr id="930" name="Google Shape;930;h1d10e0fe2d155b23_1_243"/>
          <p:cNvSpPr/>
          <p:nvPr/>
        </p:nvSpPr>
        <p:spPr>
          <a:xfrm>
            <a:off x="581950" y="3657575"/>
            <a:ext cx="3220500" cy="609600"/>
          </a:xfrm>
          <a:prstGeom prst="rect">
            <a:avLst/>
          </a:prstGeom>
          <a:solidFill>
            <a:srgbClr val="FFFFFF"/>
          </a:solidFill>
          <a:ln w="169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931" name="Google Shape;931;h1d10e0fe2d155b23_1_243"/>
          <p:cNvSpPr/>
          <p:nvPr/>
        </p:nvSpPr>
        <p:spPr>
          <a:xfrm>
            <a:off x="588693" y="3249162"/>
            <a:ext cx="3220500" cy="3291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500" b="0" i="0" u="none" strike="noStrike" cap="none">
                <a:solidFill>
                  <a:srgbClr val="000000"/>
                </a:solidFill>
                <a:latin typeface="Arial"/>
                <a:ea typeface="Arial"/>
                <a:cs typeface="Arial"/>
                <a:sym typeface="Arial"/>
              </a:rPr>
              <a:t>Grievance handling </a:t>
            </a:r>
            <a:endParaRPr sz="1500" b="0" i="0" u="none" strike="noStrike" cap="none">
              <a:solidFill>
                <a:schemeClr val="dk1"/>
              </a:solidFill>
              <a:latin typeface="Calibri"/>
              <a:ea typeface="Calibri"/>
              <a:cs typeface="Calibri"/>
              <a:sym typeface="Calibri"/>
            </a:endParaRPr>
          </a:p>
        </p:txBody>
      </p:sp>
      <p:sp>
        <p:nvSpPr>
          <p:cNvPr id="932" name="Google Shape;932;h1d10e0fe2d155b23_1_243"/>
          <p:cNvSpPr/>
          <p:nvPr/>
        </p:nvSpPr>
        <p:spPr>
          <a:xfrm>
            <a:off x="588693" y="3797830"/>
            <a:ext cx="3220500" cy="3291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500" b="0" i="0" u="none" strike="noStrike" cap="none">
                <a:solidFill>
                  <a:srgbClr val="000000"/>
                </a:solidFill>
                <a:latin typeface="Arial"/>
                <a:ea typeface="Arial"/>
                <a:cs typeface="Arial"/>
                <a:sym typeface="Arial"/>
              </a:rPr>
              <a:t>Interventions Implementation</a:t>
            </a:r>
            <a:endParaRPr sz="1500" b="0" i="0" u="none" strike="noStrike" cap="none">
              <a:solidFill>
                <a:schemeClr val="dk1"/>
              </a:solidFill>
              <a:latin typeface="Calibri"/>
              <a:ea typeface="Calibri"/>
              <a:cs typeface="Calibri"/>
              <a:sym typeface="Calibri"/>
            </a:endParaRPr>
          </a:p>
        </p:txBody>
      </p:sp>
      <p:sp>
        <p:nvSpPr>
          <p:cNvPr id="933" name="Google Shape;933;h1d10e0fe2d155b23_1_243"/>
          <p:cNvSpPr/>
          <p:nvPr/>
        </p:nvSpPr>
        <p:spPr>
          <a:xfrm>
            <a:off x="4275950" y="1706876"/>
            <a:ext cx="3725400" cy="438900"/>
          </a:xfrm>
          <a:prstGeom prst="rect">
            <a:avLst/>
          </a:prstGeom>
          <a:solidFill>
            <a:srgbClr val="EAF1FB"/>
          </a:solidFill>
          <a:ln w="16925" cap="flat" cmpd="sng">
            <a:solidFill>
              <a:srgbClr val="EAF1FB"/>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4" name="Google Shape;934;h1d10e0fe2d155b23_1_243"/>
          <p:cNvSpPr/>
          <p:nvPr/>
        </p:nvSpPr>
        <p:spPr>
          <a:xfrm>
            <a:off x="4275950" y="1706876"/>
            <a:ext cx="3725400" cy="4389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C4586"/>
              </a:buClr>
              <a:buSzPts val="1600"/>
              <a:buFont typeface="Arial"/>
              <a:buNone/>
            </a:pPr>
            <a:r>
              <a:rPr lang="en-US" sz="1600" b="1" i="0" u="none" strike="noStrike" cap="none">
                <a:solidFill>
                  <a:srgbClr val="1C4586"/>
                </a:solidFill>
                <a:latin typeface="Arial"/>
                <a:ea typeface="Arial"/>
                <a:cs typeface="Arial"/>
                <a:sym typeface="Arial"/>
              </a:rPr>
              <a:t>TACTICAL</a:t>
            </a:r>
            <a:endParaRPr sz="1600" b="0" i="0" u="none" strike="noStrike" cap="none">
              <a:solidFill>
                <a:schemeClr val="dk1"/>
              </a:solidFill>
              <a:latin typeface="Calibri"/>
              <a:ea typeface="Calibri"/>
              <a:cs typeface="Calibri"/>
              <a:sym typeface="Calibri"/>
            </a:endParaRPr>
          </a:p>
        </p:txBody>
      </p:sp>
      <p:sp>
        <p:nvSpPr>
          <p:cNvPr id="935" name="Google Shape;935;h1d10e0fe2d155b23_1_243"/>
          <p:cNvSpPr/>
          <p:nvPr/>
        </p:nvSpPr>
        <p:spPr>
          <a:xfrm>
            <a:off x="4275950" y="2523950"/>
            <a:ext cx="3725400" cy="2840700"/>
          </a:xfrm>
          <a:prstGeom prst="rect">
            <a:avLst/>
          </a:prstGeom>
          <a:solidFill>
            <a:srgbClr val="EFEFEF"/>
          </a:solidFill>
          <a:ln w="16925" cap="flat"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936" name="Google Shape;936;h1d10e0fe2d155b23_1_243"/>
          <p:cNvSpPr/>
          <p:nvPr/>
        </p:nvSpPr>
        <p:spPr>
          <a:xfrm>
            <a:off x="4422736" y="4737205"/>
            <a:ext cx="3346500" cy="4875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C4586"/>
              </a:buClr>
              <a:buSzPts val="1300"/>
              <a:buFont typeface="Arial"/>
              <a:buNone/>
            </a:pPr>
            <a:r>
              <a:rPr lang="en-US" sz="1500" b="1" i="1" u="none" strike="noStrike" cap="none">
                <a:solidFill>
                  <a:srgbClr val="1C4586"/>
                </a:solidFill>
                <a:latin typeface="Arial"/>
                <a:ea typeface="Arial"/>
                <a:cs typeface="Arial"/>
                <a:sym typeface="Arial"/>
              </a:rPr>
              <a:t>“How do we make this service work better?”</a:t>
            </a:r>
            <a:endParaRPr sz="1500" b="0" i="0" u="none" strike="noStrike" cap="none">
              <a:solidFill>
                <a:schemeClr val="dk1"/>
              </a:solidFill>
              <a:latin typeface="Calibri"/>
              <a:ea typeface="Calibri"/>
              <a:cs typeface="Calibri"/>
              <a:sym typeface="Calibri"/>
            </a:endParaRPr>
          </a:p>
        </p:txBody>
      </p:sp>
      <p:sp>
        <p:nvSpPr>
          <p:cNvPr id="937" name="Google Shape;937;h1d10e0fe2d155b23_1_243"/>
          <p:cNvSpPr/>
          <p:nvPr/>
        </p:nvSpPr>
        <p:spPr>
          <a:xfrm>
            <a:off x="4528531" y="2840727"/>
            <a:ext cx="3220500" cy="329100"/>
          </a:xfrm>
          <a:prstGeom prst="rect">
            <a:avLst/>
          </a:prstGeom>
          <a:solidFill>
            <a:srgbClr val="FFFFFF"/>
          </a:solidFill>
          <a:ln w="169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938" name="Google Shape;938;h1d10e0fe2d155b23_1_243"/>
          <p:cNvSpPr/>
          <p:nvPr/>
        </p:nvSpPr>
        <p:spPr>
          <a:xfrm>
            <a:off x="4528531" y="2840727"/>
            <a:ext cx="3220500" cy="3291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500" b="0" i="0" u="none" strike="noStrike" cap="none">
                <a:solidFill>
                  <a:srgbClr val="000000"/>
                </a:solidFill>
                <a:latin typeface="Arial"/>
                <a:ea typeface="Arial"/>
                <a:cs typeface="Arial"/>
                <a:sym typeface="Arial"/>
              </a:rPr>
              <a:t>Programme / Service redesign</a:t>
            </a:r>
            <a:endParaRPr sz="1500" b="0" i="0" u="none" strike="noStrike" cap="none">
              <a:solidFill>
                <a:schemeClr val="dk1"/>
              </a:solidFill>
              <a:latin typeface="Calibri"/>
              <a:ea typeface="Calibri"/>
              <a:cs typeface="Calibri"/>
              <a:sym typeface="Calibri"/>
            </a:endParaRPr>
          </a:p>
        </p:txBody>
      </p:sp>
      <p:sp>
        <p:nvSpPr>
          <p:cNvPr id="939" name="Google Shape;939;h1d10e0fe2d155b23_1_243"/>
          <p:cNvSpPr/>
          <p:nvPr/>
        </p:nvSpPr>
        <p:spPr>
          <a:xfrm>
            <a:off x="4528525" y="3249150"/>
            <a:ext cx="3220500" cy="414300"/>
          </a:xfrm>
          <a:prstGeom prst="rect">
            <a:avLst/>
          </a:prstGeom>
          <a:solidFill>
            <a:srgbClr val="FFFFFF"/>
          </a:solidFill>
          <a:ln w="169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940" name="Google Shape;940;h1d10e0fe2d155b23_1_243"/>
          <p:cNvSpPr/>
          <p:nvPr/>
        </p:nvSpPr>
        <p:spPr>
          <a:xfrm>
            <a:off x="4528406" y="3276945"/>
            <a:ext cx="3220500" cy="3291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500" b="0" i="0" u="none" strike="noStrike" cap="none">
                <a:solidFill>
                  <a:srgbClr val="000000"/>
                </a:solidFill>
                <a:latin typeface="Arial"/>
                <a:ea typeface="Arial"/>
                <a:cs typeface="Arial"/>
                <a:sym typeface="Arial"/>
              </a:rPr>
              <a:t> Service Monitoring</a:t>
            </a:r>
            <a:endParaRPr sz="1500" b="0" i="0" u="none" strike="noStrike" cap="none">
              <a:solidFill>
                <a:schemeClr val="dk1"/>
              </a:solidFill>
              <a:latin typeface="Calibri"/>
              <a:ea typeface="Calibri"/>
              <a:cs typeface="Calibri"/>
              <a:sym typeface="Calibri"/>
            </a:endParaRPr>
          </a:p>
        </p:txBody>
      </p:sp>
      <p:sp>
        <p:nvSpPr>
          <p:cNvPr id="941" name="Google Shape;941;h1d10e0fe2d155b23_1_243"/>
          <p:cNvSpPr/>
          <p:nvPr/>
        </p:nvSpPr>
        <p:spPr>
          <a:xfrm>
            <a:off x="4528400" y="3742773"/>
            <a:ext cx="3220500" cy="414300"/>
          </a:xfrm>
          <a:prstGeom prst="rect">
            <a:avLst/>
          </a:prstGeom>
          <a:solidFill>
            <a:srgbClr val="FFFFFF"/>
          </a:solidFill>
          <a:ln w="169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942" name="Google Shape;942;h1d10e0fe2d155b23_1_243"/>
          <p:cNvSpPr/>
          <p:nvPr/>
        </p:nvSpPr>
        <p:spPr>
          <a:xfrm>
            <a:off x="4528394" y="3788971"/>
            <a:ext cx="3220500" cy="3291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500" b="0" i="0" u="none" strike="noStrike" cap="none">
                <a:solidFill>
                  <a:srgbClr val="000000"/>
                </a:solidFill>
                <a:latin typeface="Arial"/>
                <a:ea typeface="Arial"/>
                <a:cs typeface="Arial"/>
                <a:sym typeface="Arial"/>
              </a:rPr>
              <a:t>Process Evolution</a:t>
            </a:r>
            <a:endParaRPr sz="1500" b="0" i="0" u="none" strike="noStrike" cap="none">
              <a:solidFill>
                <a:schemeClr val="dk1"/>
              </a:solidFill>
              <a:latin typeface="Calibri"/>
              <a:ea typeface="Calibri"/>
              <a:cs typeface="Calibri"/>
              <a:sym typeface="Calibri"/>
            </a:endParaRPr>
          </a:p>
        </p:txBody>
      </p:sp>
      <p:sp>
        <p:nvSpPr>
          <p:cNvPr id="943" name="Google Shape;943;h1d10e0fe2d155b23_1_243"/>
          <p:cNvSpPr/>
          <p:nvPr/>
        </p:nvSpPr>
        <p:spPr>
          <a:xfrm>
            <a:off x="8222526" y="1706876"/>
            <a:ext cx="3725400" cy="4389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4" name="Google Shape;944;h1d10e0fe2d155b23_1_243"/>
          <p:cNvSpPr/>
          <p:nvPr/>
        </p:nvSpPr>
        <p:spPr>
          <a:xfrm>
            <a:off x="8601641" y="1706871"/>
            <a:ext cx="3346500" cy="438900"/>
          </a:xfrm>
          <a:prstGeom prst="rect">
            <a:avLst/>
          </a:prstGeom>
          <a:noFill/>
          <a:ln w="9525" cap="flat" cmpd="sng">
            <a:solidFill>
              <a:srgbClr val="FFF3EA"/>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600"/>
              <a:buFont typeface="Arial"/>
              <a:buNone/>
            </a:pPr>
            <a:r>
              <a:rPr lang="en-US" sz="1600" b="1" i="0" u="none" strike="noStrike" cap="none">
                <a:solidFill>
                  <a:srgbClr val="D97337"/>
                </a:solidFill>
                <a:latin typeface="Arial"/>
                <a:ea typeface="Arial"/>
                <a:cs typeface="Arial"/>
                <a:sym typeface="Arial"/>
              </a:rPr>
              <a:t>STRATEGIC</a:t>
            </a:r>
            <a:endParaRPr sz="1600" b="0" i="0" u="none" strike="noStrike" cap="none">
              <a:solidFill>
                <a:srgbClr val="D97337"/>
              </a:solidFill>
              <a:latin typeface="Calibri"/>
              <a:ea typeface="Calibri"/>
              <a:cs typeface="Calibri"/>
              <a:sym typeface="Calibri"/>
            </a:endParaRPr>
          </a:p>
        </p:txBody>
      </p:sp>
      <p:sp>
        <p:nvSpPr>
          <p:cNvPr id="945" name="Google Shape;945;h1d10e0fe2d155b23_1_243"/>
          <p:cNvSpPr/>
          <p:nvPr/>
        </p:nvSpPr>
        <p:spPr>
          <a:xfrm>
            <a:off x="8222525" y="2523950"/>
            <a:ext cx="3725400" cy="2840700"/>
          </a:xfrm>
          <a:prstGeom prst="rect">
            <a:avLst/>
          </a:prstGeom>
          <a:solidFill>
            <a:srgbClr val="EFEFEF"/>
          </a:solidFill>
          <a:ln w="16925" cap="flat"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946" name="Google Shape;946;h1d10e0fe2d155b23_1_243"/>
          <p:cNvSpPr/>
          <p:nvPr/>
        </p:nvSpPr>
        <p:spPr>
          <a:xfrm>
            <a:off x="8443136" y="4737205"/>
            <a:ext cx="3346500" cy="4875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C4586"/>
              </a:buClr>
              <a:buSzPts val="1300"/>
              <a:buFont typeface="Arial"/>
              <a:buNone/>
            </a:pPr>
            <a:r>
              <a:rPr lang="en-US" sz="1500" b="1" i="1" u="none" strike="noStrike" cap="none">
                <a:solidFill>
                  <a:srgbClr val="1C4586"/>
                </a:solidFill>
                <a:latin typeface="Arial"/>
                <a:ea typeface="Arial"/>
                <a:cs typeface="Arial"/>
                <a:sym typeface="Arial"/>
              </a:rPr>
              <a:t>“What system ensures citizens are served well?”</a:t>
            </a:r>
            <a:endParaRPr sz="1500" b="0" i="0" u="none" strike="noStrike" cap="none">
              <a:solidFill>
                <a:schemeClr val="dk1"/>
              </a:solidFill>
              <a:latin typeface="Calibri"/>
              <a:ea typeface="Calibri"/>
              <a:cs typeface="Calibri"/>
              <a:sym typeface="Calibri"/>
            </a:endParaRPr>
          </a:p>
        </p:txBody>
      </p:sp>
      <p:sp>
        <p:nvSpPr>
          <p:cNvPr id="947" name="Google Shape;947;h1d10e0fe2d155b23_1_243"/>
          <p:cNvSpPr/>
          <p:nvPr/>
        </p:nvSpPr>
        <p:spPr>
          <a:xfrm>
            <a:off x="8475107" y="2840727"/>
            <a:ext cx="3220500" cy="329100"/>
          </a:xfrm>
          <a:prstGeom prst="rect">
            <a:avLst/>
          </a:prstGeom>
          <a:solidFill>
            <a:srgbClr val="FFFFFF"/>
          </a:solidFill>
          <a:ln w="169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948" name="Google Shape;948;h1d10e0fe2d155b23_1_243"/>
          <p:cNvSpPr/>
          <p:nvPr/>
        </p:nvSpPr>
        <p:spPr>
          <a:xfrm>
            <a:off x="8475107" y="2840727"/>
            <a:ext cx="3220500" cy="3291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500" b="0" i="0" u="none" strike="noStrike" cap="none">
                <a:solidFill>
                  <a:srgbClr val="000000"/>
                </a:solidFill>
                <a:latin typeface="Arial"/>
                <a:ea typeface="Arial"/>
                <a:cs typeface="Arial"/>
                <a:sym typeface="Arial"/>
              </a:rPr>
              <a:t>Citizen-centric policy architecture</a:t>
            </a:r>
            <a:endParaRPr sz="1500" b="0" i="0" u="none" strike="noStrike" cap="none">
              <a:solidFill>
                <a:schemeClr val="dk1"/>
              </a:solidFill>
              <a:latin typeface="Calibri"/>
              <a:ea typeface="Calibri"/>
              <a:cs typeface="Calibri"/>
              <a:sym typeface="Calibri"/>
            </a:endParaRPr>
          </a:p>
        </p:txBody>
      </p:sp>
      <p:sp>
        <p:nvSpPr>
          <p:cNvPr id="949" name="Google Shape;949;h1d10e0fe2d155b23_1_243"/>
          <p:cNvSpPr/>
          <p:nvPr/>
        </p:nvSpPr>
        <p:spPr>
          <a:xfrm>
            <a:off x="8475107" y="3249157"/>
            <a:ext cx="3220500" cy="329100"/>
          </a:xfrm>
          <a:prstGeom prst="rect">
            <a:avLst/>
          </a:prstGeom>
          <a:solidFill>
            <a:srgbClr val="FFFFFF"/>
          </a:solidFill>
          <a:ln w="169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950" name="Google Shape;950;h1d10e0fe2d155b23_1_243"/>
          <p:cNvSpPr/>
          <p:nvPr/>
        </p:nvSpPr>
        <p:spPr>
          <a:xfrm>
            <a:off x="8475107" y="3249157"/>
            <a:ext cx="3220500" cy="3291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chemeClr val="dk1"/>
              </a:buClr>
              <a:buSzPts val="1300"/>
              <a:buFont typeface="Arial"/>
              <a:buNone/>
            </a:pPr>
            <a:r>
              <a:rPr lang="en-US" sz="1500" b="0" i="0" u="none" strike="noStrike" cap="none">
                <a:solidFill>
                  <a:schemeClr val="dk1"/>
                </a:solidFill>
                <a:latin typeface="Arial"/>
                <a:ea typeface="Arial"/>
                <a:cs typeface="Arial"/>
                <a:sym typeface="Arial"/>
              </a:rPr>
              <a:t>Stakeholder leadership</a:t>
            </a:r>
            <a:endParaRPr sz="1500" b="0" i="0" u="none" strike="noStrike" cap="none">
              <a:solidFill>
                <a:schemeClr val="dk1"/>
              </a:solidFill>
              <a:latin typeface="Calibri"/>
              <a:ea typeface="Calibri"/>
              <a:cs typeface="Calibri"/>
              <a:sym typeface="Calibri"/>
            </a:endParaRPr>
          </a:p>
        </p:txBody>
      </p:sp>
      <p:sp>
        <p:nvSpPr>
          <p:cNvPr id="951" name="Google Shape;951;h1d10e0fe2d155b23_1_243"/>
          <p:cNvSpPr/>
          <p:nvPr/>
        </p:nvSpPr>
        <p:spPr>
          <a:xfrm>
            <a:off x="8475107" y="3657587"/>
            <a:ext cx="3220500" cy="329100"/>
          </a:xfrm>
          <a:prstGeom prst="rect">
            <a:avLst/>
          </a:prstGeom>
          <a:solidFill>
            <a:srgbClr val="FFFFFF"/>
          </a:solidFill>
          <a:ln w="169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952" name="Google Shape;952;h1d10e0fe2d155b23_1_243"/>
          <p:cNvSpPr/>
          <p:nvPr/>
        </p:nvSpPr>
        <p:spPr>
          <a:xfrm>
            <a:off x="8475107" y="3657587"/>
            <a:ext cx="3220500" cy="3291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500" b="0" i="0" u="none" strike="noStrike" cap="none">
                <a:solidFill>
                  <a:srgbClr val="000000"/>
                </a:solidFill>
                <a:latin typeface="Arial"/>
                <a:ea typeface="Arial"/>
                <a:cs typeface="Arial"/>
                <a:sym typeface="Arial"/>
              </a:rPr>
              <a:t>Institutional mechanisms</a:t>
            </a:r>
            <a:endParaRPr sz="1500" b="0" i="0" u="none" strike="noStrike" cap="none">
              <a:solidFill>
                <a:schemeClr val="dk1"/>
              </a:solidFill>
              <a:latin typeface="Calibri"/>
              <a:ea typeface="Calibri"/>
              <a:cs typeface="Calibri"/>
              <a:sym typeface="Calibri"/>
            </a:endParaRPr>
          </a:p>
        </p:txBody>
      </p:sp>
      <p:sp>
        <p:nvSpPr>
          <p:cNvPr id="953" name="Google Shape;953;h1d10e0fe2d155b23_1_243"/>
          <p:cNvSpPr/>
          <p:nvPr/>
        </p:nvSpPr>
        <p:spPr>
          <a:xfrm>
            <a:off x="475606" y="5777355"/>
            <a:ext cx="11216700" cy="609600"/>
          </a:xfrm>
          <a:prstGeom prst="rect">
            <a:avLst/>
          </a:prstGeom>
          <a:solidFill>
            <a:srgbClr val="A6A6A6">
              <a:alpha val="30200"/>
            </a:srgbClr>
          </a:solidFill>
          <a:ln w="16925" cap="flat" cmpd="sng">
            <a:solidFill>
              <a:srgbClr val="1C4586"/>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4" name="Google Shape;954;h1d10e0fe2d155b23_1_243"/>
          <p:cNvSpPr/>
          <p:nvPr/>
        </p:nvSpPr>
        <p:spPr>
          <a:xfrm>
            <a:off x="719446" y="5777355"/>
            <a:ext cx="10728900" cy="609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600"/>
              <a:buFont typeface="Arial"/>
              <a:buNone/>
            </a:pPr>
            <a:r>
              <a:rPr lang="en-US" sz="1600" b="1" i="0" u="none" strike="noStrike" cap="none">
                <a:solidFill>
                  <a:srgbClr val="595959"/>
                </a:solidFill>
                <a:latin typeface="Arial"/>
                <a:ea typeface="Arial"/>
                <a:cs typeface="Arial"/>
                <a:sym typeface="Arial"/>
              </a:rPr>
              <a:t>Same competency. </a:t>
            </a:r>
            <a:r>
              <a:rPr lang="en-US" sz="1600" b="1" i="0" u="none" strike="noStrike" cap="none">
                <a:solidFill>
                  <a:srgbClr val="1C4586"/>
                </a:solidFill>
                <a:latin typeface="Arial"/>
                <a:ea typeface="Arial"/>
                <a:cs typeface="Arial"/>
                <a:sym typeface="Arial"/>
              </a:rPr>
              <a:t>Different work context and decision complexity.</a:t>
            </a:r>
            <a:endParaRPr sz="1600" b="0" i="0" u="none" strike="noStrike" cap="none">
              <a:solidFill>
                <a:srgbClr val="1C4586"/>
              </a:solidFill>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59"/>
        <p:cNvGrpSpPr/>
        <p:nvPr/>
      </p:nvGrpSpPr>
      <p:grpSpPr>
        <a:xfrm>
          <a:off x="0" y="0"/>
          <a:ext cx="0" cy="0"/>
          <a:chOff x="0" y="0"/>
          <a:chExt cx="0" cy="0"/>
        </a:xfrm>
      </p:grpSpPr>
      <p:pic>
        <p:nvPicPr>
          <p:cNvPr id="960" name="Google Shape;960;h1d10e0fe2d155b23_1_290" descr="preencoded.png"/>
          <p:cNvPicPr preferRelativeResize="0"/>
          <p:nvPr/>
        </p:nvPicPr>
        <p:blipFill rotWithShape="1">
          <a:blip r:embed="rId3">
            <a:alphaModFix/>
          </a:blip>
          <a:srcRect/>
          <a:stretch/>
        </p:blipFill>
        <p:spPr>
          <a:xfrm>
            <a:off x="0" y="23527"/>
            <a:ext cx="121920" cy="6858000"/>
          </a:xfrm>
          <a:prstGeom prst="rect">
            <a:avLst/>
          </a:prstGeom>
          <a:noFill/>
          <a:ln>
            <a:noFill/>
          </a:ln>
        </p:spPr>
      </p:pic>
      <p:pic>
        <p:nvPicPr>
          <p:cNvPr id="961" name="Google Shape;961;h1d10e0fe2d155b23_1_290" descr="preencoded.png"/>
          <p:cNvPicPr preferRelativeResize="0"/>
          <p:nvPr/>
        </p:nvPicPr>
        <p:blipFill rotWithShape="1">
          <a:blip r:embed="rId4">
            <a:alphaModFix/>
          </a:blip>
          <a:srcRect/>
          <a:stretch/>
        </p:blipFill>
        <p:spPr>
          <a:xfrm>
            <a:off x="10302240" y="146304"/>
            <a:ext cx="1645919" cy="438912"/>
          </a:xfrm>
          <a:prstGeom prst="rect">
            <a:avLst/>
          </a:prstGeom>
          <a:noFill/>
          <a:ln>
            <a:noFill/>
          </a:ln>
        </p:spPr>
      </p:pic>
      <p:sp>
        <p:nvSpPr>
          <p:cNvPr id="962" name="Google Shape;962;h1d10e0fe2d155b23_1_290"/>
          <p:cNvSpPr/>
          <p:nvPr/>
        </p:nvSpPr>
        <p:spPr>
          <a:xfrm>
            <a:off x="487680" y="243840"/>
            <a:ext cx="9631800" cy="487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r>
              <a:rPr lang="en-US" sz="2100" b="1" i="0" u="none" strike="noStrike" cap="none">
                <a:solidFill>
                  <a:srgbClr val="000000"/>
                </a:solidFill>
                <a:latin typeface="Open Sans"/>
                <a:ea typeface="Open Sans"/>
                <a:cs typeface="Open Sans"/>
                <a:sym typeface="Open Sans"/>
              </a:rPr>
              <a:t>From Curriculum to Pedagogy </a:t>
            </a:r>
            <a:endParaRPr sz="2100" b="0" i="0" u="none" strike="noStrike" cap="none">
              <a:solidFill>
                <a:srgbClr val="000000"/>
              </a:solidFill>
              <a:latin typeface="Arial"/>
              <a:ea typeface="Arial"/>
              <a:cs typeface="Arial"/>
              <a:sym typeface="Arial"/>
            </a:endParaRPr>
          </a:p>
        </p:txBody>
      </p:sp>
      <p:sp>
        <p:nvSpPr>
          <p:cNvPr id="963" name="Google Shape;963;h1d10e0fe2d155b23_1_290"/>
          <p:cNvSpPr/>
          <p:nvPr/>
        </p:nvSpPr>
        <p:spPr>
          <a:xfrm>
            <a:off x="487680" y="731520"/>
            <a:ext cx="9631800" cy="317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303030"/>
                </a:solidFill>
                <a:latin typeface="Arial"/>
                <a:ea typeface="Arial"/>
                <a:cs typeface="Arial"/>
                <a:sym typeface="Arial"/>
              </a:rPr>
              <a:t>How a TI turns the national curriculum into its own learning design</a:t>
            </a:r>
            <a:endParaRPr sz="1600" b="0" i="0" u="none" strike="noStrike" cap="none">
              <a:solidFill>
                <a:srgbClr val="000000"/>
              </a:solidFill>
              <a:latin typeface="Arial"/>
              <a:ea typeface="Arial"/>
              <a:cs typeface="Arial"/>
              <a:sym typeface="Arial"/>
            </a:endParaRPr>
          </a:p>
        </p:txBody>
      </p:sp>
      <p:sp>
        <p:nvSpPr>
          <p:cNvPr id="964" name="Google Shape;964;h1d10e0fe2d155b23_1_290"/>
          <p:cNvSpPr/>
          <p:nvPr/>
        </p:nvSpPr>
        <p:spPr>
          <a:xfrm>
            <a:off x="11216640" y="6498336"/>
            <a:ext cx="609600" cy="2439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595959"/>
                </a:solidFill>
                <a:latin typeface="Arial"/>
                <a:ea typeface="Arial"/>
                <a:cs typeface="Arial"/>
                <a:sym typeface="Arial"/>
              </a:rPr>
              <a:t>9</a:t>
            </a:r>
            <a:endParaRPr sz="1100" b="0" i="0" u="none" strike="noStrike" cap="none">
              <a:solidFill>
                <a:srgbClr val="000000"/>
              </a:solidFill>
              <a:latin typeface="Arial"/>
              <a:ea typeface="Arial"/>
              <a:cs typeface="Arial"/>
              <a:sym typeface="Arial"/>
            </a:endParaRPr>
          </a:p>
        </p:txBody>
      </p:sp>
      <p:sp>
        <p:nvSpPr>
          <p:cNvPr id="965" name="Google Shape;965;h1d10e0fe2d155b23_1_290"/>
          <p:cNvSpPr/>
          <p:nvPr/>
        </p:nvSpPr>
        <p:spPr>
          <a:xfrm>
            <a:off x="487675" y="1670400"/>
            <a:ext cx="5364600" cy="484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303030"/>
                </a:solidFill>
                <a:latin typeface="Arial"/>
                <a:ea typeface="Arial"/>
                <a:cs typeface="Arial"/>
                <a:sym typeface="Arial"/>
              </a:rPr>
              <a:t>The curriculum answers five questions</a:t>
            </a:r>
            <a:endParaRPr sz="1600" b="0" i="0" u="none" strike="noStrike" cap="none">
              <a:solidFill>
                <a:srgbClr val="000000"/>
              </a:solidFill>
              <a:latin typeface="Arial"/>
              <a:ea typeface="Arial"/>
              <a:cs typeface="Arial"/>
              <a:sym typeface="Arial"/>
            </a:endParaRPr>
          </a:p>
        </p:txBody>
      </p:sp>
      <p:sp>
        <p:nvSpPr>
          <p:cNvPr id="966" name="Google Shape;966;h1d10e0fe2d155b23_1_290"/>
          <p:cNvSpPr/>
          <p:nvPr/>
        </p:nvSpPr>
        <p:spPr>
          <a:xfrm>
            <a:off x="487675" y="2267129"/>
            <a:ext cx="2133600" cy="634200"/>
          </a:xfrm>
          <a:prstGeom prst="rect">
            <a:avLst/>
          </a:prstGeom>
          <a:solidFill>
            <a:srgbClr val="EAF1FB"/>
          </a:solidFill>
          <a:ln w="16925" cap="flat" cmpd="sng">
            <a:solidFill>
              <a:srgbClr val="1C458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7" name="Google Shape;967;h1d10e0fe2d155b23_1_290"/>
          <p:cNvSpPr/>
          <p:nvPr/>
        </p:nvSpPr>
        <p:spPr>
          <a:xfrm>
            <a:off x="585211" y="2267129"/>
            <a:ext cx="2011800" cy="634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1C4586"/>
                </a:solidFill>
                <a:latin typeface="Arial"/>
                <a:ea typeface="Arial"/>
                <a:cs typeface="Arial"/>
                <a:sym typeface="Arial"/>
              </a:rPr>
              <a:t>What capability?</a:t>
            </a:r>
            <a:endParaRPr sz="1300" b="0" i="0" u="none" strike="noStrike" cap="none">
              <a:solidFill>
                <a:srgbClr val="1C4586"/>
              </a:solidFill>
              <a:latin typeface="Arial"/>
              <a:ea typeface="Arial"/>
              <a:cs typeface="Arial"/>
              <a:sym typeface="Arial"/>
            </a:endParaRPr>
          </a:p>
        </p:txBody>
      </p:sp>
      <p:sp>
        <p:nvSpPr>
          <p:cNvPr id="968" name="Google Shape;968;h1d10e0fe2d155b23_1_290"/>
          <p:cNvSpPr/>
          <p:nvPr/>
        </p:nvSpPr>
        <p:spPr>
          <a:xfrm>
            <a:off x="2682238" y="2267129"/>
            <a:ext cx="3169800" cy="634200"/>
          </a:xfrm>
          <a:prstGeom prst="rect">
            <a:avLst/>
          </a:prstGeom>
          <a:solidFill>
            <a:srgbClr val="EFEFEF"/>
          </a:solidFill>
          <a:ln w="169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9" name="Google Shape;969;h1d10e0fe2d155b23_1_290"/>
          <p:cNvSpPr/>
          <p:nvPr/>
        </p:nvSpPr>
        <p:spPr>
          <a:xfrm>
            <a:off x="2804158" y="2267129"/>
            <a:ext cx="2987100" cy="634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rgbClr val="000000"/>
                </a:solidFill>
                <a:latin typeface="Arial"/>
                <a:ea typeface="Arial"/>
                <a:cs typeface="Arial"/>
                <a:sym typeface="Arial"/>
              </a:rPr>
              <a:t>Behavioural &amp; functional competencies</a:t>
            </a:r>
            <a:endParaRPr sz="1300" b="0" i="0" u="none" strike="noStrike" cap="none">
              <a:solidFill>
                <a:srgbClr val="000000"/>
              </a:solidFill>
              <a:latin typeface="Arial"/>
              <a:ea typeface="Arial"/>
              <a:cs typeface="Arial"/>
              <a:sym typeface="Arial"/>
            </a:endParaRPr>
          </a:p>
        </p:txBody>
      </p:sp>
      <p:sp>
        <p:nvSpPr>
          <p:cNvPr id="970" name="Google Shape;970;h1d10e0fe2d155b23_1_290"/>
          <p:cNvSpPr/>
          <p:nvPr/>
        </p:nvSpPr>
        <p:spPr>
          <a:xfrm>
            <a:off x="487675" y="3013040"/>
            <a:ext cx="2133600" cy="634200"/>
          </a:xfrm>
          <a:prstGeom prst="rect">
            <a:avLst/>
          </a:prstGeom>
          <a:solidFill>
            <a:srgbClr val="EAF1FB"/>
          </a:solidFill>
          <a:ln w="16925" cap="flat" cmpd="sng">
            <a:solidFill>
              <a:srgbClr val="1C458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1" name="Google Shape;971;h1d10e0fe2d155b23_1_290"/>
          <p:cNvSpPr/>
          <p:nvPr/>
        </p:nvSpPr>
        <p:spPr>
          <a:xfrm>
            <a:off x="585211" y="3013040"/>
            <a:ext cx="2011800" cy="634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1C4586"/>
                </a:solidFill>
                <a:latin typeface="Arial"/>
                <a:ea typeface="Arial"/>
                <a:cs typeface="Arial"/>
                <a:sym typeface="Arial"/>
              </a:rPr>
              <a:t>For whom?</a:t>
            </a:r>
            <a:endParaRPr sz="1300" b="0" i="0" u="none" strike="noStrike" cap="none">
              <a:solidFill>
                <a:srgbClr val="1C4586"/>
              </a:solidFill>
              <a:latin typeface="Arial"/>
              <a:ea typeface="Arial"/>
              <a:cs typeface="Arial"/>
              <a:sym typeface="Arial"/>
            </a:endParaRPr>
          </a:p>
        </p:txBody>
      </p:sp>
      <p:sp>
        <p:nvSpPr>
          <p:cNvPr id="972" name="Google Shape;972;h1d10e0fe2d155b23_1_290"/>
          <p:cNvSpPr/>
          <p:nvPr/>
        </p:nvSpPr>
        <p:spPr>
          <a:xfrm>
            <a:off x="2682238" y="3013040"/>
            <a:ext cx="3169800" cy="634200"/>
          </a:xfrm>
          <a:prstGeom prst="rect">
            <a:avLst/>
          </a:prstGeom>
          <a:solidFill>
            <a:srgbClr val="EFEFEF"/>
          </a:solidFill>
          <a:ln w="169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3" name="Google Shape;973;h1d10e0fe2d155b23_1_290"/>
          <p:cNvSpPr/>
          <p:nvPr/>
        </p:nvSpPr>
        <p:spPr>
          <a:xfrm>
            <a:off x="2804158" y="3013040"/>
            <a:ext cx="2987100" cy="634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rgbClr val="000000"/>
                </a:solidFill>
                <a:latin typeface="Arial"/>
                <a:ea typeface="Arial"/>
                <a:cs typeface="Arial"/>
                <a:sym typeface="Arial"/>
              </a:rPr>
              <a:t>Learner Persona</a:t>
            </a:r>
            <a:endParaRPr sz="1300" b="0" i="0" u="none" strike="noStrike" cap="none">
              <a:solidFill>
                <a:srgbClr val="000000"/>
              </a:solidFill>
              <a:latin typeface="Arial"/>
              <a:ea typeface="Arial"/>
              <a:cs typeface="Arial"/>
              <a:sym typeface="Arial"/>
            </a:endParaRPr>
          </a:p>
        </p:txBody>
      </p:sp>
      <p:sp>
        <p:nvSpPr>
          <p:cNvPr id="974" name="Google Shape;974;h1d10e0fe2d155b23_1_290"/>
          <p:cNvSpPr/>
          <p:nvPr/>
        </p:nvSpPr>
        <p:spPr>
          <a:xfrm>
            <a:off x="487675" y="3758951"/>
            <a:ext cx="2133600" cy="634200"/>
          </a:xfrm>
          <a:prstGeom prst="rect">
            <a:avLst/>
          </a:prstGeom>
          <a:solidFill>
            <a:srgbClr val="EAF1FB"/>
          </a:solidFill>
          <a:ln w="16925" cap="flat" cmpd="sng">
            <a:solidFill>
              <a:srgbClr val="1C458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5" name="Google Shape;975;h1d10e0fe2d155b23_1_290"/>
          <p:cNvSpPr/>
          <p:nvPr/>
        </p:nvSpPr>
        <p:spPr>
          <a:xfrm>
            <a:off x="585211" y="3758951"/>
            <a:ext cx="2011800" cy="634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1C4586"/>
                </a:solidFill>
                <a:latin typeface="Arial"/>
                <a:ea typeface="Arial"/>
                <a:cs typeface="Arial"/>
                <a:sym typeface="Arial"/>
              </a:rPr>
              <a:t>At what level?</a:t>
            </a:r>
            <a:endParaRPr sz="1300" b="0" i="0" u="none" strike="noStrike" cap="none">
              <a:solidFill>
                <a:srgbClr val="1C4586"/>
              </a:solidFill>
              <a:latin typeface="Arial"/>
              <a:ea typeface="Arial"/>
              <a:cs typeface="Arial"/>
              <a:sym typeface="Arial"/>
            </a:endParaRPr>
          </a:p>
        </p:txBody>
      </p:sp>
      <p:sp>
        <p:nvSpPr>
          <p:cNvPr id="976" name="Google Shape;976;h1d10e0fe2d155b23_1_290"/>
          <p:cNvSpPr/>
          <p:nvPr/>
        </p:nvSpPr>
        <p:spPr>
          <a:xfrm>
            <a:off x="2682238" y="3758951"/>
            <a:ext cx="3169800" cy="634200"/>
          </a:xfrm>
          <a:prstGeom prst="rect">
            <a:avLst/>
          </a:prstGeom>
          <a:solidFill>
            <a:srgbClr val="EFEFEF"/>
          </a:solidFill>
          <a:ln w="169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7" name="Google Shape;977;h1d10e0fe2d155b23_1_290"/>
          <p:cNvSpPr/>
          <p:nvPr/>
        </p:nvSpPr>
        <p:spPr>
          <a:xfrm>
            <a:off x="2804158" y="3758951"/>
            <a:ext cx="2987100" cy="634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rgbClr val="000000"/>
                </a:solidFill>
                <a:latin typeface="Arial"/>
                <a:ea typeface="Arial"/>
                <a:cs typeface="Arial"/>
                <a:sym typeface="Arial"/>
              </a:rPr>
              <a:t>Strategic · Tactical · Operational</a:t>
            </a:r>
            <a:endParaRPr sz="1300" b="0" i="0" u="none" strike="noStrike" cap="none">
              <a:solidFill>
                <a:srgbClr val="000000"/>
              </a:solidFill>
              <a:latin typeface="Arial"/>
              <a:ea typeface="Arial"/>
              <a:cs typeface="Arial"/>
              <a:sym typeface="Arial"/>
            </a:endParaRPr>
          </a:p>
        </p:txBody>
      </p:sp>
      <p:sp>
        <p:nvSpPr>
          <p:cNvPr id="978" name="Google Shape;978;h1d10e0fe2d155b23_1_290"/>
          <p:cNvSpPr/>
          <p:nvPr/>
        </p:nvSpPr>
        <p:spPr>
          <a:xfrm>
            <a:off x="487675" y="4504862"/>
            <a:ext cx="2133600" cy="634200"/>
          </a:xfrm>
          <a:prstGeom prst="rect">
            <a:avLst/>
          </a:prstGeom>
          <a:solidFill>
            <a:srgbClr val="EAF1FB"/>
          </a:solidFill>
          <a:ln w="16925" cap="flat" cmpd="sng">
            <a:solidFill>
              <a:srgbClr val="1C458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9" name="Google Shape;979;h1d10e0fe2d155b23_1_290"/>
          <p:cNvSpPr/>
          <p:nvPr/>
        </p:nvSpPr>
        <p:spPr>
          <a:xfrm>
            <a:off x="585211" y="4504862"/>
            <a:ext cx="2011800" cy="634200"/>
          </a:xfrm>
          <a:prstGeom prst="rect">
            <a:avLst/>
          </a:prstGeom>
          <a:solidFill>
            <a:srgbClr val="EAF1FB"/>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1C4586"/>
                </a:solidFill>
                <a:latin typeface="Arial"/>
                <a:ea typeface="Arial"/>
                <a:cs typeface="Arial"/>
                <a:sym typeface="Arial"/>
              </a:rPr>
              <a:t>In what context?</a:t>
            </a:r>
            <a:endParaRPr sz="1300" b="0" i="0" u="none" strike="noStrike" cap="none">
              <a:solidFill>
                <a:srgbClr val="1C4586"/>
              </a:solidFill>
              <a:latin typeface="Arial"/>
              <a:ea typeface="Arial"/>
              <a:cs typeface="Arial"/>
              <a:sym typeface="Arial"/>
            </a:endParaRPr>
          </a:p>
        </p:txBody>
      </p:sp>
      <p:sp>
        <p:nvSpPr>
          <p:cNvPr id="980" name="Google Shape;980;h1d10e0fe2d155b23_1_290"/>
          <p:cNvSpPr/>
          <p:nvPr/>
        </p:nvSpPr>
        <p:spPr>
          <a:xfrm>
            <a:off x="2682238" y="4504862"/>
            <a:ext cx="3169800" cy="634200"/>
          </a:xfrm>
          <a:prstGeom prst="rect">
            <a:avLst/>
          </a:prstGeom>
          <a:solidFill>
            <a:srgbClr val="EFEFEF"/>
          </a:solidFill>
          <a:ln w="169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1" name="Google Shape;981;h1d10e0fe2d155b23_1_290"/>
          <p:cNvSpPr/>
          <p:nvPr/>
        </p:nvSpPr>
        <p:spPr>
          <a:xfrm>
            <a:off x="2804158" y="4504862"/>
            <a:ext cx="2987100" cy="634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rgbClr val="000000"/>
                </a:solidFill>
                <a:latin typeface="Arial"/>
                <a:ea typeface="Arial"/>
                <a:cs typeface="Arial"/>
                <a:sym typeface="Arial"/>
              </a:rPr>
              <a:t>Decision archetype + work context</a:t>
            </a:r>
            <a:endParaRPr sz="1300" b="0" i="0" u="none" strike="noStrike" cap="none">
              <a:solidFill>
                <a:srgbClr val="000000"/>
              </a:solidFill>
              <a:latin typeface="Arial"/>
              <a:ea typeface="Arial"/>
              <a:cs typeface="Arial"/>
              <a:sym typeface="Arial"/>
            </a:endParaRPr>
          </a:p>
        </p:txBody>
      </p:sp>
      <p:sp>
        <p:nvSpPr>
          <p:cNvPr id="982" name="Google Shape;982;h1d10e0fe2d155b23_1_290"/>
          <p:cNvSpPr/>
          <p:nvPr/>
        </p:nvSpPr>
        <p:spPr>
          <a:xfrm>
            <a:off x="487675" y="5250773"/>
            <a:ext cx="2133600" cy="634200"/>
          </a:xfrm>
          <a:prstGeom prst="rect">
            <a:avLst/>
          </a:prstGeom>
          <a:solidFill>
            <a:srgbClr val="E0762B"/>
          </a:solidFill>
          <a:ln w="16925" cap="flat" cmpd="sng">
            <a:solidFill>
              <a:srgbClr val="E0762B"/>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3" name="Google Shape;983;h1d10e0fe2d155b23_1_290"/>
          <p:cNvSpPr/>
          <p:nvPr/>
        </p:nvSpPr>
        <p:spPr>
          <a:xfrm>
            <a:off x="585211" y="5250773"/>
            <a:ext cx="2011800" cy="634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FFFFFF"/>
                </a:solidFill>
                <a:latin typeface="Arial"/>
                <a:ea typeface="Arial"/>
                <a:cs typeface="Arial"/>
                <a:sym typeface="Arial"/>
              </a:rPr>
              <a:t>How is it learnt?</a:t>
            </a:r>
            <a:endParaRPr sz="1300" b="0" i="0" u="none" strike="noStrike" cap="none">
              <a:solidFill>
                <a:srgbClr val="000000"/>
              </a:solidFill>
              <a:latin typeface="Arial"/>
              <a:ea typeface="Arial"/>
              <a:cs typeface="Arial"/>
              <a:sym typeface="Arial"/>
            </a:endParaRPr>
          </a:p>
        </p:txBody>
      </p:sp>
      <p:sp>
        <p:nvSpPr>
          <p:cNvPr id="984" name="Google Shape;984;h1d10e0fe2d155b23_1_290"/>
          <p:cNvSpPr/>
          <p:nvPr/>
        </p:nvSpPr>
        <p:spPr>
          <a:xfrm>
            <a:off x="2682238" y="5250773"/>
            <a:ext cx="3169800" cy="6342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5" name="Google Shape;985;h1d10e0fe2d155b23_1_290"/>
          <p:cNvSpPr/>
          <p:nvPr/>
        </p:nvSpPr>
        <p:spPr>
          <a:xfrm>
            <a:off x="2804158" y="5250773"/>
            <a:ext cx="2987100" cy="634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E0762B"/>
                </a:solidFill>
                <a:latin typeface="Arial"/>
                <a:ea typeface="Arial"/>
                <a:cs typeface="Arial"/>
                <a:sym typeface="Arial"/>
              </a:rPr>
              <a:t>Pedagogy →</a:t>
            </a:r>
            <a:endParaRPr sz="1300" b="0" i="0" u="none" strike="noStrike" cap="none">
              <a:solidFill>
                <a:srgbClr val="000000"/>
              </a:solidFill>
              <a:latin typeface="Arial"/>
              <a:ea typeface="Arial"/>
              <a:cs typeface="Arial"/>
              <a:sym typeface="Arial"/>
            </a:endParaRPr>
          </a:p>
        </p:txBody>
      </p:sp>
      <p:sp>
        <p:nvSpPr>
          <p:cNvPr id="986" name="Google Shape;986;h1d10e0fe2d155b23_1_290"/>
          <p:cNvSpPr/>
          <p:nvPr/>
        </p:nvSpPr>
        <p:spPr>
          <a:xfrm>
            <a:off x="6217923" y="1670400"/>
            <a:ext cx="5486400" cy="484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303030"/>
                </a:solidFill>
                <a:latin typeface="Arial"/>
                <a:ea typeface="Arial"/>
                <a:cs typeface="Arial"/>
                <a:sym typeface="Arial"/>
              </a:rPr>
              <a:t>Pedagogy: how it should be learnt</a:t>
            </a:r>
            <a:endParaRPr sz="1600" b="0" i="0" u="none" strike="noStrike" cap="none">
              <a:solidFill>
                <a:srgbClr val="000000"/>
              </a:solidFill>
              <a:latin typeface="Arial"/>
              <a:ea typeface="Arial"/>
              <a:cs typeface="Arial"/>
              <a:sym typeface="Arial"/>
            </a:endParaRPr>
          </a:p>
        </p:txBody>
      </p:sp>
      <p:sp>
        <p:nvSpPr>
          <p:cNvPr id="987" name="Google Shape;987;h1d10e0fe2d155b23_1_290"/>
          <p:cNvSpPr/>
          <p:nvPr/>
        </p:nvSpPr>
        <p:spPr>
          <a:xfrm>
            <a:off x="6217923" y="2267129"/>
            <a:ext cx="1767900" cy="6714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8" name="Google Shape;988;h1d10e0fe2d155b23_1_290"/>
          <p:cNvSpPr/>
          <p:nvPr/>
        </p:nvSpPr>
        <p:spPr>
          <a:xfrm>
            <a:off x="6217923" y="2267129"/>
            <a:ext cx="1767900" cy="6714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E0762B"/>
                </a:solidFill>
                <a:latin typeface="Arial"/>
                <a:ea typeface="Arial"/>
                <a:cs typeface="Arial"/>
                <a:sym typeface="Arial"/>
              </a:rPr>
              <a:t>Work-context based</a:t>
            </a:r>
            <a:endParaRPr sz="1300" b="0" i="0" u="none" strike="noStrike" cap="none">
              <a:solidFill>
                <a:srgbClr val="000000"/>
              </a:solidFill>
              <a:latin typeface="Arial"/>
              <a:ea typeface="Arial"/>
              <a:cs typeface="Arial"/>
              <a:sym typeface="Arial"/>
            </a:endParaRPr>
          </a:p>
        </p:txBody>
      </p:sp>
      <p:sp>
        <p:nvSpPr>
          <p:cNvPr id="989" name="Google Shape;989;h1d10e0fe2d155b23_1_290"/>
          <p:cNvSpPr/>
          <p:nvPr/>
        </p:nvSpPr>
        <p:spPr>
          <a:xfrm>
            <a:off x="8071109" y="2267129"/>
            <a:ext cx="1767900" cy="6714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0" name="Google Shape;990;h1d10e0fe2d155b23_1_290"/>
          <p:cNvSpPr/>
          <p:nvPr/>
        </p:nvSpPr>
        <p:spPr>
          <a:xfrm>
            <a:off x="8071109" y="2267129"/>
            <a:ext cx="1767900" cy="6714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E0762B"/>
                </a:solidFill>
                <a:latin typeface="Arial"/>
                <a:ea typeface="Arial"/>
                <a:cs typeface="Arial"/>
                <a:sym typeface="Arial"/>
              </a:rPr>
              <a:t>Decision-based</a:t>
            </a:r>
            <a:endParaRPr sz="1300" b="0" i="0" u="none" strike="noStrike" cap="none">
              <a:solidFill>
                <a:srgbClr val="000000"/>
              </a:solidFill>
              <a:latin typeface="Arial"/>
              <a:ea typeface="Arial"/>
              <a:cs typeface="Arial"/>
              <a:sym typeface="Arial"/>
            </a:endParaRPr>
          </a:p>
        </p:txBody>
      </p:sp>
      <p:sp>
        <p:nvSpPr>
          <p:cNvPr id="991" name="Google Shape;991;h1d10e0fe2d155b23_1_290"/>
          <p:cNvSpPr/>
          <p:nvPr/>
        </p:nvSpPr>
        <p:spPr>
          <a:xfrm>
            <a:off x="9924296" y="2267129"/>
            <a:ext cx="1767900" cy="6714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2" name="Google Shape;992;h1d10e0fe2d155b23_1_290"/>
          <p:cNvSpPr/>
          <p:nvPr/>
        </p:nvSpPr>
        <p:spPr>
          <a:xfrm>
            <a:off x="9924296" y="2267129"/>
            <a:ext cx="1767900" cy="6714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E0762B"/>
                </a:solidFill>
                <a:latin typeface="Arial"/>
                <a:ea typeface="Arial"/>
                <a:cs typeface="Arial"/>
                <a:sym typeface="Arial"/>
              </a:rPr>
              <a:t>Experiential</a:t>
            </a:r>
            <a:endParaRPr sz="1300" b="0" i="0" u="none" strike="noStrike" cap="none">
              <a:solidFill>
                <a:srgbClr val="000000"/>
              </a:solidFill>
              <a:latin typeface="Arial"/>
              <a:ea typeface="Arial"/>
              <a:cs typeface="Arial"/>
              <a:sym typeface="Arial"/>
            </a:endParaRPr>
          </a:p>
        </p:txBody>
      </p:sp>
      <p:sp>
        <p:nvSpPr>
          <p:cNvPr id="993" name="Google Shape;993;h1d10e0fe2d155b23_1_290"/>
          <p:cNvSpPr/>
          <p:nvPr/>
        </p:nvSpPr>
        <p:spPr>
          <a:xfrm>
            <a:off x="6217923" y="3087631"/>
            <a:ext cx="1767900" cy="6714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4" name="Google Shape;994;h1d10e0fe2d155b23_1_290"/>
          <p:cNvSpPr/>
          <p:nvPr/>
        </p:nvSpPr>
        <p:spPr>
          <a:xfrm>
            <a:off x="6217923" y="3087631"/>
            <a:ext cx="1767900" cy="6714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E0762B"/>
                </a:solidFill>
                <a:latin typeface="Arial"/>
                <a:ea typeface="Arial"/>
                <a:cs typeface="Arial"/>
                <a:sym typeface="Arial"/>
              </a:rPr>
              <a:t>Case-based</a:t>
            </a:r>
            <a:endParaRPr sz="1300" b="0" i="0" u="none" strike="noStrike" cap="none">
              <a:solidFill>
                <a:srgbClr val="000000"/>
              </a:solidFill>
              <a:latin typeface="Arial"/>
              <a:ea typeface="Arial"/>
              <a:cs typeface="Arial"/>
              <a:sym typeface="Arial"/>
            </a:endParaRPr>
          </a:p>
        </p:txBody>
      </p:sp>
      <p:sp>
        <p:nvSpPr>
          <p:cNvPr id="995" name="Google Shape;995;h1d10e0fe2d155b23_1_290"/>
          <p:cNvSpPr/>
          <p:nvPr/>
        </p:nvSpPr>
        <p:spPr>
          <a:xfrm>
            <a:off x="8071109" y="3087631"/>
            <a:ext cx="1767900" cy="6714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6" name="Google Shape;996;h1d10e0fe2d155b23_1_290"/>
          <p:cNvSpPr/>
          <p:nvPr/>
        </p:nvSpPr>
        <p:spPr>
          <a:xfrm>
            <a:off x="8071109" y="3087631"/>
            <a:ext cx="1767900" cy="6714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E0762B"/>
                </a:solidFill>
                <a:latin typeface="Arial"/>
                <a:ea typeface="Arial"/>
                <a:cs typeface="Arial"/>
                <a:sym typeface="Arial"/>
              </a:rPr>
              <a:t>Reflective</a:t>
            </a:r>
            <a:endParaRPr sz="1300" b="0" i="0" u="none" strike="noStrike" cap="none">
              <a:solidFill>
                <a:srgbClr val="000000"/>
              </a:solidFill>
              <a:latin typeface="Arial"/>
              <a:ea typeface="Arial"/>
              <a:cs typeface="Arial"/>
              <a:sym typeface="Arial"/>
            </a:endParaRPr>
          </a:p>
        </p:txBody>
      </p:sp>
      <p:sp>
        <p:nvSpPr>
          <p:cNvPr id="997" name="Google Shape;997;h1d10e0fe2d155b23_1_290"/>
          <p:cNvSpPr/>
          <p:nvPr/>
        </p:nvSpPr>
        <p:spPr>
          <a:xfrm>
            <a:off x="9924296" y="3087631"/>
            <a:ext cx="1767900" cy="6714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8" name="Google Shape;998;h1d10e0fe2d155b23_1_290"/>
          <p:cNvSpPr/>
          <p:nvPr/>
        </p:nvSpPr>
        <p:spPr>
          <a:xfrm>
            <a:off x="9924296" y="3087631"/>
            <a:ext cx="1767900" cy="6714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E0762B"/>
                </a:solidFill>
                <a:latin typeface="Arial"/>
                <a:ea typeface="Arial"/>
                <a:cs typeface="Arial"/>
                <a:sym typeface="Arial"/>
              </a:rPr>
              <a:t>Relational &amp; collaborative</a:t>
            </a:r>
            <a:endParaRPr sz="1300" b="0" i="0" u="none" strike="noStrike" cap="none">
              <a:solidFill>
                <a:srgbClr val="000000"/>
              </a:solidFill>
              <a:latin typeface="Arial"/>
              <a:ea typeface="Arial"/>
              <a:cs typeface="Arial"/>
              <a:sym typeface="Arial"/>
            </a:endParaRPr>
          </a:p>
        </p:txBody>
      </p:sp>
      <p:sp>
        <p:nvSpPr>
          <p:cNvPr id="999" name="Google Shape;999;h1d10e0fe2d155b23_1_290"/>
          <p:cNvSpPr/>
          <p:nvPr/>
        </p:nvSpPr>
        <p:spPr>
          <a:xfrm>
            <a:off x="6217923" y="3908133"/>
            <a:ext cx="1767900" cy="6714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0" name="Google Shape;1000;h1d10e0fe2d155b23_1_290"/>
          <p:cNvSpPr/>
          <p:nvPr/>
        </p:nvSpPr>
        <p:spPr>
          <a:xfrm>
            <a:off x="6217923" y="3908133"/>
            <a:ext cx="1767900" cy="6714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E0762B"/>
                </a:solidFill>
                <a:latin typeface="Arial"/>
                <a:ea typeface="Arial"/>
                <a:cs typeface="Arial"/>
                <a:sym typeface="Arial"/>
              </a:rPr>
              <a:t>IKS &amp; Seva Bhav</a:t>
            </a:r>
            <a:endParaRPr sz="1300" b="0" i="0" u="none" strike="noStrike" cap="none">
              <a:solidFill>
                <a:srgbClr val="000000"/>
              </a:solidFill>
              <a:latin typeface="Arial"/>
              <a:ea typeface="Arial"/>
              <a:cs typeface="Arial"/>
              <a:sym typeface="Arial"/>
            </a:endParaRPr>
          </a:p>
        </p:txBody>
      </p:sp>
      <p:sp>
        <p:nvSpPr>
          <p:cNvPr id="1001" name="Google Shape;1001;h1d10e0fe2d155b23_1_290"/>
          <p:cNvSpPr/>
          <p:nvPr/>
        </p:nvSpPr>
        <p:spPr>
          <a:xfrm>
            <a:off x="8071109" y="3908133"/>
            <a:ext cx="1767900" cy="6714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2" name="Google Shape;1002;h1d10e0fe2d155b23_1_290"/>
          <p:cNvSpPr/>
          <p:nvPr/>
        </p:nvSpPr>
        <p:spPr>
          <a:xfrm>
            <a:off x="8071109" y="3908133"/>
            <a:ext cx="1767900" cy="6714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E0762B"/>
                </a:solidFill>
                <a:latin typeface="Arial"/>
                <a:ea typeface="Arial"/>
                <a:cs typeface="Arial"/>
                <a:sym typeface="Arial"/>
              </a:rPr>
              <a:t>AI-enabled</a:t>
            </a:r>
            <a:endParaRPr sz="1300" b="0" i="0" u="none" strike="noStrike" cap="none">
              <a:solidFill>
                <a:srgbClr val="000000"/>
              </a:solidFill>
              <a:latin typeface="Arial"/>
              <a:ea typeface="Arial"/>
              <a:cs typeface="Arial"/>
              <a:sym typeface="Arial"/>
            </a:endParaRPr>
          </a:p>
        </p:txBody>
      </p:sp>
      <p:sp>
        <p:nvSpPr>
          <p:cNvPr id="1003" name="Google Shape;1003;h1d10e0fe2d155b23_1_290"/>
          <p:cNvSpPr/>
          <p:nvPr/>
        </p:nvSpPr>
        <p:spPr>
          <a:xfrm>
            <a:off x="9924296" y="3908133"/>
            <a:ext cx="1767900" cy="6714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4" name="Google Shape;1004;h1d10e0fe2d155b23_1_290"/>
          <p:cNvSpPr/>
          <p:nvPr/>
        </p:nvSpPr>
        <p:spPr>
          <a:xfrm>
            <a:off x="9924296" y="3908133"/>
            <a:ext cx="1767900" cy="6714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E0762B"/>
                </a:solidFill>
                <a:latin typeface="Arial"/>
                <a:ea typeface="Arial"/>
                <a:cs typeface="Arial"/>
                <a:sym typeface="Arial"/>
              </a:rPr>
              <a:t>Workplace transfer</a:t>
            </a:r>
            <a:endParaRPr sz="1300" b="0" i="0" u="none" strike="noStrike" cap="none">
              <a:solidFill>
                <a:srgbClr val="000000"/>
              </a:solidFill>
              <a:latin typeface="Arial"/>
              <a:ea typeface="Arial"/>
              <a:cs typeface="Arial"/>
              <a:sym typeface="Arial"/>
            </a:endParaRPr>
          </a:p>
        </p:txBody>
      </p:sp>
      <p:sp>
        <p:nvSpPr>
          <p:cNvPr id="1005" name="Google Shape;1005;h1d10e0fe2d155b23_1_290"/>
          <p:cNvSpPr/>
          <p:nvPr/>
        </p:nvSpPr>
        <p:spPr>
          <a:xfrm>
            <a:off x="6217923" y="4747283"/>
            <a:ext cx="5486400" cy="410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1" u="none" strike="noStrike" cap="none">
                <a:solidFill>
                  <a:srgbClr val="595959"/>
                </a:solidFill>
                <a:latin typeface="Arial"/>
                <a:ea typeface="Arial"/>
                <a:cs typeface="Arial"/>
                <a:sym typeface="Arial"/>
              </a:rPr>
              <a:t>Complementary, not sequential — one learning experience can combine several.</a:t>
            </a:r>
            <a:endParaRPr sz="1300" b="0" i="0" u="none" strike="noStrike" cap="none">
              <a:solidFill>
                <a:srgbClr val="000000"/>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010"/>
        <p:cNvGrpSpPr/>
        <p:nvPr/>
      </p:nvGrpSpPr>
      <p:grpSpPr>
        <a:xfrm>
          <a:off x="0" y="0"/>
          <a:ext cx="0" cy="0"/>
          <a:chOff x="0" y="0"/>
          <a:chExt cx="0" cy="0"/>
        </a:xfrm>
      </p:grpSpPr>
      <p:pic>
        <p:nvPicPr>
          <p:cNvPr id="1011" name="Google Shape;1011;h1d10e0fe2d155b23_1_340" descr="preencoded.png"/>
          <p:cNvPicPr preferRelativeResize="0"/>
          <p:nvPr/>
        </p:nvPicPr>
        <p:blipFill rotWithShape="1">
          <a:blip r:embed="rId3">
            <a:alphaModFix/>
          </a:blip>
          <a:srcRect/>
          <a:stretch/>
        </p:blipFill>
        <p:spPr>
          <a:xfrm>
            <a:off x="0" y="0"/>
            <a:ext cx="121920" cy="6858000"/>
          </a:xfrm>
          <a:prstGeom prst="rect">
            <a:avLst/>
          </a:prstGeom>
          <a:noFill/>
          <a:ln>
            <a:noFill/>
          </a:ln>
        </p:spPr>
      </p:pic>
      <p:pic>
        <p:nvPicPr>
          <p:cNvPr id="1012" name="Google Shape;1012;h1d10e0fe2d155b23_1_340" descr="preencoded.png"/>
          <p:cNvPicPr preferRelativeResize="0"/>
          <p:nvPr/>
        </p:nvPicPr>
        <p:blipFill rotWithShape="1">
          <a:blip r:embed="rId4">
            <a:alphaModFix/>
          </a:blip>
          <a:srcRect/>
          <a:stretch/>
        </p:blipFill>
        <p:spPr>
          <a:xfrm>
            <a:off x="10302240" y="146304"/>
            <a:ext cx="1645919" cy="438912"/>
          </a:xfrm>
          <a:prstGeom prst="rect">
            <a:avLst/>
          </a:prstGeom>
          <a:noFill/>
          <a:ln>
            <a:noFill/>
          </a:ln>
        </p:spPr>
      </p:pic>
      <p:sp>
        <p:nvSpPr>
          <p:cNvPr id="1013" name="Google Shape;1013;h1d10e0fe2d155b23_1_340"/>
          <p:cNvSpPr/>
          <p:nvPr/>
        </p:nvSpPr>
        <p:spPr>
          <a:xfrm>
            <a:off x="487680" y="243840"/>
            <a:ext cx="9631500" cy="487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Open Sans"/>
              <a:buNone/>
            </a:pPr>
            <a:r>
              <a:rPr lang="en-US" sz="2100" b="1" i="0" u="none" strike="noStrike" cap="none">
                <a:solidFill>
                  <a:srgbClr val="000000"/>
                </a:solidFill>
                <a:latin typeface="Open Sans"/>
                <a:ea typeface="Open Sans"/>
                <a:cs typeface="Open Sans"/>
                <a:sym typeface="Open Sans"/>
              </a:rPr>
              <a:t>How to ensure high quality course delivery</a:t>
            </a:r>
            <a:endParaRPr sz="2100" b="0" i="0" u="none" strike="noStrike" cap="none">
              <a:solidFill>
                <a:schemeClr val="dk1"/>
              </a:solidFill>
              <a:latin typeface="Calibri"/>
              <a:ea typeface="Calibri"/>
              <a:cs typeface="Calibri"/>
              <a:sym typeface="Calibri"/>
            </a:endParaRPr>
          </a:p>
        </p:txBody>
      </p:sp>
      <p:sp>
        <p:nvSpPr>
          <p:cNvPr id="1014" name="Google Shape;1014;h1d10e0fe2d155b23_1_340"/>
          <p:cNvSpPr/>
          <p:nvPr/>
        </p:nvSpPr>
        <p:spPr>
          <a:xfrm>
            <a:off x="11216640" y="6498336"/>
            <a:ext cx="609600" cy="2439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595959"/>
              </a:buClr>
              <a:buSzPts val="1100"/>
              <a:buFont typeface="Arial"/>
              <a:buNone/>
            </a:pPr>
            <a:r>
              <a:rPr lang="en-US" sz="1100" b="0" i="0" u="none" strike="noStrike" cap="none">
                <a:solidFill>
                  <a:srgbClr val="595959"/>
                </a:solidFill>
                <a:latin typeface="Arial"/>
                <a:ea typeface="Arial"/>
                <a:cs typeface="Arial"/>
                <a:sym typeface="Arial"/>
              </a:rPr>
              <a:t>10</a:t>
            </a:r>
            <a:endParaRPr sz="1100" b="0" i="0" u="none" strike="noStrike" cap="none">
              <a:solidFill>
                <a:schemeClr val="dk1"/>
              </a:solidFill>
              <a:latin typeface="Calibri"/>
              <a:ea typeface="Calibri"/>
              <a:cs typeface="Calibri"/>
              <a:sym typeface="Calibri"/>
            </a:endParaRPr>
          </a:p>
        </p:txBody>
      </p:sp>
      <p:sp>
        <p:nvSpPr>
          <p:cNvPr id="1015" name="Google Shape;1015;h1d10e0fe2d155b23_1_340"/>
          <p:cNvSpPr/>
          <p:nvPr/>
        </p:nvSpPr>
        <p:spPr>
          <a:xfrm>
            <a:off x="975360" y="1036320"/>
            <a:ext cx="4754700" cy="756000"/>
          </a:xfrm>
          <a:prstGeom prst="rect">
            <a:avLst/>
          </a:prstGeom>
          <a:solidFill>
            <a:srgbClr val="EFEFEF"/>
          </a:solidFill>
          <a:ln w="16925" cap="flat"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6" name="Google Shape;1016;h1d10e0fe2d155b23_1_340"/>
          <p:cNvSpPr/>
          <p:nvPr/>
        </p:nvSpPr>
        <p:spPr>
          <a:xfrm>
            <a:off x="975360" y="1036320"/>
            <a:ext cx="4754700" cy="756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C4586"/>
              </a:buClr>
              <a:buSzPts val="1600"/>
              <a:buFont typeface="Arial"/>
              <a:buNone/>
            </a:pPr>
            <a:r>
              <a:rPr lang="en-US" sz="1600" b="1" i="0" u="none" strike="noStrike" cap="none">
                <a:solidFill>
                  <a:srgbClr val="1C4586"/>
                </a:solidFill>
                <a:latin typeface="Arial"/>
                <a:ea typeface="Arial"/>
                <a:cs typeface="Arial"/>
                <a:sym typeface="Arial"/>
              </a:rPr>
              <a:t>National Curriculum</a:t>
            </a:r>
            <a:endParaRPr sz="1300" b="0"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300"/>
              <a:buFont typeface="Arial"/>
              <a:buNone/>
            </a:pPr>
            <a:r>
              <a:rPr lang="en-US" sz="1300" b="0" i="0" u="none" strike="noStrike" cap="none">
                <a:solidFill>
                  <a:srgbClr val="000000"/>
                </a:solidFill>
                <a:latin typeface="Arial"/>
                <a:ea typeface="Arial"/>
                <a:cs typeface="Arial"/>
                <a:sym typeface="Arial"/>
              </a:rPr>
              <a:t>Reference and guide</a:t>
            </a:r>
            <a:endParaRPr sz="1300" b="0" i="0" u="none" strike="noStrike" cap="none">
              <a:solidFill>
                <a:schemeClr val="dk1"/>
              </a:solidFill>
              <a:latin typeface="Calibri"/>
              <a:ea typeface="Calibri"/>
              <a:cs typeface="Calibri"/>
              <a:sym typeface="Calibri"/>
            </a:endParaRPr>
          </a:p>
        </p:txBody>
      </p:sp>
      <p:sp>
        <p:nvSpPr>
          <p:cNvPr id="1017" name="Google Shape;1017;h1d10e0fe2d155b23_1_340"/>
          <p:cNvSpPr/>
          <p:nvPr/>
        </p:nvSpPr>
        <p:spPr>
          <a:xfrm>
            <a:off x="3255264" y="1816608"/>
            <a:ext cx="195300" cy="219600"/>
          </a:xfrm>
          <a:prstGeom prst="downArrow">
            <a:avLst>
              <a:gd name="adj1" fmla="val 50000"/>
              <a:gd name="adj2" fmla="val 50000"/>
            </a:avLst>
          </a:prstGeom>
          <a:solidFill>
            <a:srgbClr val="E0762B"/>
          </a:solidFill>
          <a:ln w="16925" cap="flat" cmpd="sng">
            <a:solidFill>
              <a:srgbClr val="E0762B"/>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8" name="Google Shape;1018;h1d10e0fe2d155b23_1_340"/>
          <p:cNvSpPr/>
          <p:nvPr/>
        </p:nvSpPr>
        <p:spPr>
          <a:xfrm>
            <a:off x="975360" y="2084832"/>
            <a:ext cx="4754700" cy="756000"/>
          </a:xfrm>
          <a:prstGeom prst="rect">
            <a:avLst/>
          </a:prstGeom>
          <a:solidFill>
            <a:srgbClr val="EFEFEF"/>
          </a:solidFill>
          <a:ln w="16925" cap="flat"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9" name="Google Shape;1019;h1d10e0fe2d155b23_1_340"/>
          <p:cNvSpPr/>
          <p:nvPr/>
        </p:nvSpPr>
        <p:spPr>
          <a:xfrm>
            <a:off x="975360" y="2084832"/>
            <a:ext cx="4754700" cy="756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C4586"/>
              </a:buClr>
              <a:buSzPts val="1600"/>
              <a:buFont typeface="Arial"/>
              <a:buNone/>
            </a:pPr>
            <a:r>
              <a:rPr lang="en-US" sz="1600" b="1" i="0" u="none" strike="noStrike" cap="none">
                <a:solidFill>
                  <a:srgbClr val="1C4586"/>
                </a:solidFill>
                <a:latin typeface="Arial"/>
                <a:ea typeface="Arial"/>
                <a:cs typeface="Arial"/>
                <a:sym typeface="Arial"/>
              </a:rPr>
              <a:t>TI designs a contextualised course</a:t>
            </a:r>
            <a:endParaRPr sz="1300" b="0"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300"/>
              <a:buFont typeface="Arial"/>
              <a:buNone/>
            </a:pPr>
            <a:r>
              <a:rPr lang="en-US" sz="1300" b="0" i="0" u="none" strike="noStrike" cap="none">
                <a:solidFill>
                  <a:srgbClr val="000000"/>
                </a:solidFill>
                <a:latin typeface="Arial"/>
                <a:ea typeface="Arial"/>
                <a:cs typeface="Arial"/>
                <a:sym typeface="Arial"/>
              </a:rPr>
              <a:t>Owned by the TI, built with SMEs</a:t>
            </a:r>
            <a:endParaRPr sz="1300" b="0" i="0" u="none" strike="noStrike" cap="none">
              <a:solidFill>
                <a:schemeClr val="dk1"/>
              </a:solidFill>
              <a:latin typeface="Calibri"/>
              <a:ea typeface="Calibri"/>
              <a:cs typeface="Calibri"/>
              <a:sym typeface="Calibri"/>
            </a:endParaRPr>
          </a:p>
        </p:txBody>
      </p:sp>
      <p:sp>
        <p:nvSpPr>
          <p:cNvPr id="1020" name="Google Shape;1020;h1d10e0fe2d155b23_1_340"/>
          <p:cNvSpPr/>
          <p:nvPr/>
        </p:nvSpPr>
        <p:spPr>
          <a:xfrm>
            <a:off x="3255264" y="2865120"/>
            <a:ext cx="195300" cy="219600"/>
          </a:xfrm>
          <a:prstGeom prst="downArrow">
            <a:avLst>
              <a:gd name="adj1" fmla="val 50000"/>
              <a:gd name="adj2" fmla="val 50000"/>
            </a:avLst>
          </a:prstGeom>
          <a:solidFill>
            <a:srgbClr val="E0762B"/>
          </a:solidFill>
          <a:ln w="16925" cap="flat" cmpd="sng">
            <a:solidFill>
              <a:srgbClr val="E0762B"/>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1" name="Google Shape;1021;h1d10e0fe2d155b23_1_340"/>
          <p:cNvSpPr/>
          <p:nvPr/>
        </p:nvSpPr>
        <p:spPr>
          <a:xfrm>
            <a:off x="975360" y="3133344"/>
            <a:ext cx="4754700" cy="756000"/>
          </a:xfrm>
          <a:prstGeom prst="rect">
            <a:avLst/>
          </a:prstGeom>
          <a:solidFill>
            <a:srgbClr val="C9D5E8"/>
          </a:solidFill>
          <a:ln w="16925" cap="flat" cmpd="sng">
            <a:solidFill>
              <a:srgbClr val="1C4586"/>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2" name="Google Shape;1022;h1d10e0fe2d155b23_1_340"/>
          <p:cNvSpPr/>
          <p:nvPr/>
        </p:nvSpPr>
        <p:spPr>
          <a:xfrm>
            <a:off x="1126575" y="3133350"/>
            <a:ext cx="4603500" cy="756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600"/>
              <a:buFont typeface="Arial"/>
              <a:buNone/>
            </a:pPr>
            <a:r>
              <a:rPr lang="en-US" sz="1600" b="1" i="1" u="sng" strike="noStrike" cap="none">
                <a:solidFill>
                  <a:srgbClr val="1C4586"/>
                </a:solidFill>
                <a:latin typeface="Arial"/>
                <a:ea typeface="Arial"/>
                <a:cs typeface="Arial"/>
                <a:sym typeface="Arial"/>
              </a:rPr>
              <a:t>KQF - QE </a:t>
            </a:r>
            <a:endParaRPr sz="1600" b="1" i="1" u="sng" strike="noStrike" cap="none">
              <a:solidFill>
                <a:srgbClr val="1C4586"/>
              </a:solidFill>
              <a:latin typeface="Arial"/>
              <a:ea typeface="Arial"/>
              <a:cs typeface="Arial"/>
              <a:sym typeface="Arial"/>
            </a:endParaRPr>
          </a:p>
          <a:p>
            <a:pPr marL="0" marR="0" lvl="0" indent="0" algn="ctr" rtl="0">
              <a:lnSpc>
                <a:spcPct val="100000"/>
              </a:lnSpc>
              <a:spcBef>
                <a:spcPts val="0"/>
              </a:spcBef>
              <a:spcAft>
                <a:spcPts val="0"/>
              </a:spcAft>
              <a:buClr>
                <a:srgbClr val="FFFFFF"/>
              </a:buClr>
              <a:buSzPts val="1600"/>
              <a:buFont typeface="Arial"/>
              <a:buNone/>
            </a:pPr>
            <a:r>
              <a:rPr lang="en-US" sz="1600" b="1" i="1" u="sng" strike="noStrike" cap="none">
                <a:solidFill>
                  <a:srgbClr val="1C4586"/>
                </a:solidFill>
                <a:latin typeface="Arial"/>
                <a:ea typeface="Arial"/>
                <a:cs typeface="Arial"/>
                <a:sym typeface="Arial"/>
              </a:rPr>
              <a:t>Quality Evaluator</a:t>
            </a:r>
            <a:endParaRPr sz="1600" b="1" i="1" u="sng" strike="noStrike" cap="none">
              <a:solidFill>
                <a:srgbClr val="1C4586"/>
              </a:solidFill>
              <a:latin typeface="Arial"/>
              <a:ea typeface="Arial"/>
              <a:cs typeface="Arial"/>
              <a:sym typeface="Arial"/>
            </a:endParaRPr>
          </a:p>
        </p:txBody>
      </p:sp>
      <p:sp>
        <p:nvSpPr>
          <p:cNvPr id="1023" name="Google Shape;1023;h1d10e0fe2d155b23_1_340"/>
          <p:cNvSpPr/>
          <p:nvPr/>
        </p:nvSpPr>
        <p:spPr>
          <a:xfrm>
            <a:off x="3255264" y="3913632"/>
            <a:ext cx="195300" cy="219600"/>
          </a:xfrm>
          <a:prstGeom prst="downArrow">
            <a:avLst>
              <a:gd name="adj1" fmla="val 50000"/>
              <a:gd name="adj2" fmla="val 50000"/>
            </a:avLst>
          </a:prstGeom>
          <a:solidFill>
            <a:srgbClr val="E0762B"/>
          </a:solidFill>
          <a:ln w="16925" cap="flat" cmpd="sng">
            <a:solidFill>
              <a:srgbClr val="E0762B"/>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4" name="Google Shape;1024;h1d10e0fe2d155b23_1_340"/>
          <p:cNvSpPr/>
          <p:nvPr/>
        </p:nvSpPr>
        <p:spPr>
          <a:xfrm>
            <a:off x="975360" y="4181856"/>
            <a:ext cx="4754700" cy="756000"/>
          </a:xfrm>
          <a:prstGeom prst="rect">
            <a:avLst/>
          </a:prstGeom>
          <a:solidFill>
            <a:srgbClr val="EFEFEF"/>
          </a:solidFill>
          <a:ln w="16925" cap="flat"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5" name="Google Shape;1025;h1d10e0fe2d155b23_1_340"/>
          <p:cNvSpPr/>
          <p:nvPr/>
        </p:nvSpPr>
        <p:spPr>
          <a:xfrm>
            <a:off x="975360" y="4181856"/>
            <a:ext cx="4754700" cy="756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C4586"/>
              </a:buClr>
              <a:buSzPts val="1600"/>
              <a:buFont typeface="Arial"/>
              <a:buNone/>
            </a:pPr>
            <a:r>
              <a:rPr lang="en-US" sz="1600" b="1" i="0" u="none" strike="noStrike" cap="none">
                <a:solidFill>
                  <a:srgbClr val="1C4586"/>
                </a:solidFill>
                <a:latin typeface="Arial"/>
                <a:ea typeface="Arial"/>
                <a:cs typeface="Arial"/>
                <a:sym typeface="Arial"/>
              </a:rPr>
              <a:t>Review and improvement</a:t>
            </a:r>
            <a:endParaRPr sz="1300" b="0"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300"/>
              <a:buFont typeface="Arial"/>
              <a:buNone/>
            </a:pPr>
            <a:r>
              <a:rPr lang="en-US" sz="1300" b="0" i="0" u="none" strike="noStrike" cap="none">
                <a:solidFill>
                  <a:srgbClr val="000000"/>
                </a:solidFill>
                <a:latin typeface="Arial"/>
                <a:ea typeface="Arial"/>
                <a:cs typeface="Arial"/>
                <a:sym typeface="Arial"/>
              </a:rPr>
              <a:t>TI acts on evidence-based findings</a:t>
            </a:r>
            <a:endParaRPr sz="1300" b="0" i="0" u="none" strike="noStrike" cap="none">
              <a:solidFill>
                <a:schemeClr val="dk1"/>
              </a:solidFill>
              <a:latin typeface="Calibri"/>
              <a:ea typeface="Calibri"/>
              <a:cs typeface="Calibri"/>
              <a:sym typeface="Calibri"/>
            </a:endParaRPr>
          </a:p>
        </p:txBody>
      </p:sp>
      <p:sp>
        <p:nvSpPr>
          <p:cNvPr id="1026" name="Google Shape;1026;h1d10e0fe2d155b23_1_340"/>
          <p:cNvSpPr/>
          <p:nvPr/>
        </p:nvSpPr>
        <p:spPr>
          <a:xfrm>
            <a:off x="3255264" y="4962144"/>
            <a:ext cx="195300" cy="219600"/>
          </a:xfrm>
          <a:prstGeom prst="downArrow">
            <a:avLst>
              <a:gd name="adj1" fmla="val 50000"/>
              <a:gd name="adj2" fmla="val 50000"/>
            </a:avLst>
          </a:prstGeom>
          <a:solidFill>
            <a:srgbClr val="E0762B"/>
          </a:solidFill>
          <a:ln w="16925" cap="flat" cmpd="sng">
            <a:solidFill>
              <a:srgbClr val="E0762B"/>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7" name="Google Shape;1027;h1d10e0fe2d155b23_1_340"/>
          <p:cNvSpPr/>
          <p:nvPr/>
        </p:nvSpPr>
        <p:spPr>
          <a:xfrm>
            <a:off x="975360" y="5230368"/>
            <a:ext cx="4754700" cy="7560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8" name="Google Shape;1028;h1d10e0fe2d155b23_1_340"/>
          <p:cNvSpPr/>
          <p:nvPr/>
        </p:nvSpPr>
        <p:spPr>
          <a:xfrm>
            <a:off x="975360" y="5230368"/>
            <a:ext cx="4754700" cy="756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E0762B"/>
              </a:buClr>
              <a:buSzPts val="1600"/>
              <a:buFont typeface="Arial"/>
              <a:buNone/>
            </a:pPr>
            <a:r>
              <a:rPr lang="en-US" sz="1600" b="1" i="0" u="none" strike="noStrike" cap="none">
                <a:solidFill>
                  <a:srgbClr val="E0762B"/>
                </a:solidFill>
                <a:latin typeface="Arial"/>
                <a:ea typeface="Arial"/>
                <a:cs typeface="Arial"/>
                <a:sym typeface="Arial"/>
              </a:rPr>
              <a:t>Quality learning solution</a:t>
            </a:r>
            <a:endParaRPr sz="1300" b="0"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300"/>
              <a:buFont typeface="Arial"/>
              <a:buNone/>
            </a:pPr>
            <a:r>
              <a:rPr lang="en-US" sz="1300" b="0" i="0" u="none" strike="noStrike" cap="none">
                <a:solidFill>
                  <a:srgbClr val="000000"/>
                </a:solidFill>
                <a:latin typeface="Arial"/>
                <a:ea typeface="Arial"/>
                <a:cs typeface="Arial"/>
                <a:sym typeface="Arial"/>
              </a:rPr>
              <a:t>Ready for delivery</a:t>
            </a:r>
            <a:endParaRPr sz="1300" b="0" i="0" u="none" strike="noStrike" cap="none">
              <a:solidFill>
                <a:schemeClr val="dk1"/>
              </a:solidFill>
              <a:latin typeface="Calibri"/>
              <a:ea typeface="Calibri"/>
              <a:cs typeface="Calibri"/>
              <a:sym typeface="Calibri"/>
            </a:endParaRPr>
          </a:p>
        </p:txBody>
      </p:sp>
      <p:cxnSp>
        <p:nvCxnSpPr>
          <p:cNvPr id="1029" name="Google Shape;1029;h1d10e0fe2d155b23_1_340"/>
          <p:cNvCxnSpPr/>
          <p:nvPr/>
        </p:nvCxnSpPr>
        <p:spPr>
          <a:xfrm>
            <a:off x="5730240" y="3511296"/>
            <a:ext cx="609600" cy="0"/>
          </a:xfrm>
          <a:prstGeom prst="straightConnector1">
            <a:avLst/>
          </a:prstGeom>
          <a:noFill/>
          <a:ln w="21175" cap="flat" cmpd="sng">
            <a:solidFill>
              <a:srgbClr val="E0762B"/>
            </a:solidFill>
            <a:prstDash val="solid"/>
            <a:round/>
            <a:headEnd type="none" w="sm" len="sm"/>
            <a:tailEnd type="none" w="sm" len="sm"/>
          </a:ln>
        </p:spPr>
      </p:cxnSp>
      <p:sp>
        <p:nvSpPr>
          <p:cNvPr id="1030" name="Google Shape;1030;h1d10e0fe2d155b23_1_340"/>
          <p:cNvSpPr/>
          <p:nvPr/>
        </p:nvSpPr>
        <p:spPr>
          <a:xfrm>
            <a:off x="6339840" y="1950720"/>
            <a:ext cx="5364300" cy="29871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1" name="Google Shape;1031;h1d10e0fe2d155b23_1_340"/>
          <p:cNvSpPr/>
          <p:nvPr/>
        </p:nvSpPr>
        <p:spPr>
          <a:xfrm>
            <a:off x="6583680" y="2072640"/>
            <a:ext cx="4876800" cy="426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C4586"/>
              </a:buClr>
              <a:buSzPts val="1600"/>
              <a:buFont typeface="Arial"/>
              <a:buNone/>
            </a:pPr>
            <a:r>
              <a:rPr lang="en-US" sz="1600" b="1" i="0" u="none" strike="noStrike" cap="none">
                <a:solidFill>
                  <a:srgbClr val="1C4586"/>
                </a:solidFill>
                <a:latin typeface="Arial"/>
                <a:ea typeface="Arial"/>
                <a:cs typeface="Arial"/>
                <a:sym typeface="Arial"/>
              </a:rPr>
              <a:t>A quality assistant</a:t>
            </a:r>
            <a:endParaRPr sz="1600" b="0" i="0" u="none" strike="noStrike" cap="none">
              <a:solidFill>
                <a:schemeClr val="dk1"/>
              </a:solidFill>
              <a:latin typeface="Calibri"/>
              <a:ea typeface="Calibri"/>
              <a:cs typeface="Calibri"/>
              <a:sym typeface="Calibri"/>
            </a:endParaRPr>
          </a:p>
        </p:txBody>
      </p:sp>
      <p:sp>
        <p:nvSpPr>
          <p:cNvPr id="1032" name="Google Shape;1032;h1d10e0fe2d155b23_1_340"/>
          <p:cNvSpPr/>
          <p:nvPr/>
        </p:nvSpPr>
        <p:spPr>
          <a:xfrm>
            <a:off x="6608064" y="2706624"/>
            <a:ext cx="365700" cy="365700"/>
          </a:xfrm>
          <a:prstGeom prst="ellipse">
            <a:avLst/>
          </a:prstGeom>
          <a:solidFill>
            <a:srgbClr val="1C4586"/>
          </a:solidFill>
          <a:ln w="16925" cap="flat" cmpd="sng">
            <a:solidFill>
              <a:srgbClr val="1C4586"/>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3" name="Google Shape;1033;h1d10e0fe2d155b23_1_340"/>
          <p:cNvSpPr/>
          <p:nvPr/>
        </p:nvSpPr>
        <p:spPr>
          <a:xfrm>
            <a:off x="6608064" y="2706624"/>
            <a:ext cx="365700" cy="365700"/>
          </a:xfrm>
          <a:prstGeom prst="rect">
            <a:avLst/>
          </a:prstGeom>
          <a:solidFill>
            <a:srgbClr val="D97337"/>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300"/>
              <a:buFont typeface="Arial"/>
              <a:buNone/>
            </a:pPr>
            <a:r>
              <a:rPr lang="en-US" sz="1300" b="1" i="0" u="none" strike="noStrike" cap="none">
                <a:solidFill>
                  <a:srgbClr val="FFFFFF"/>
                </a:solidFill>
                <a:latin typeface="Arial"/>
                <a:ea typeface="Arial"/>
                <a:cs typeface="Arial"/>
                <a:sym typeface="Arial"/>
              </a:rPr>
              <a:t>1</a:t>
            </a:r>
            <a:endParaRPr sz="1300" b="0" i="0" u="none" strike="noStrike" cap="none">
              <a:solidFill>
                <a:schemeClr val="dk1"/>
              </a:solidFill>
              <a:latin typeface="Calibri"/>
              <a:ea typeface="Calibri"/>
              <a:cs typeface="Calibri"/>
              <a:sym typeface="Calibri"/>
            </a:endParaRPr>
          </a:p>
        </p:txBody>
      </p:sp>
      <p:sp>
        <p:nvSpPr>
          <p:cNvPr id="1034" name="Google Shape;1034;h1d10e0fe2d155b23_1_340"/>
          <p:cNvSpPr/>
          <p:nvPr/>
        </p:nvSpPr>
        <p:spPr>
          <a:xfrm>
            <a:off x="7132320" y="2657856"/>
            <a:ext cx="4389300" cy="609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000000"/>
                </a:solidFill>
                <a:latin typeface="Arial"/>
                <a:ea typeface="Arial"/>
                <a:cs typeface="Arial"/>
                <a:sym typeface="Arial"/>
              </a:rPr>
              <a:t>Uses evidence the TI already holds</a:t>
            </a:r>
            <a:endParaRPr sz="13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595959"/>
              </a:buClr>
              <a:buSzPts val="1300"/>
              <a:buFont typeface="Arial"/>
              <a:buNone/>
            </a:pPr>
            <a:r>
              <a:rPr lang="en-US" sz="1300" b="0" i="0" u="none" strike="noStrike" cap="none">
                <a:solidFill>
                  <a:srgbClr val="595959"/>
                </a:solidFill>
                <a:latin typeface="Arial"/>
                <a:ea typeface="Arial"/>
                <a:cs typeface="Arial"/>
                <a:sym typeface="Arial"/>
              </a:rPr>
              <a:t>CBP, calendar, session plans, curriculum, assessments</a:t>
            </a:r>
            <a:endParaRPr sz="1300" b="0" i="0" u="none" strike="noStrike" cap="none">
              <a:solidFill>
                <a:schemeClr val="dk1"/>
              </a:solidFill>
              <a:latin typeface="Calibri"/>
              <a:ea typeface="Calibri"/>
              <a:cs typeface="Calibri"/>
              <a:sym typeface="Calibri"/>
            </a:endParaRPr>
          </a:p>
        </p:txBody>
      </p:sp>
      <p:sp>
        <p:nvSpPr>
          <p:cNvPr id="1035" name="Google Shape;1035;h1d10e0fe2d155b23_1_340"/>
          <p:cNvSpPr/>
          <p:nvPr/>
        </p:nvSpPr>
        <p:spPr>
          <a:xfrm>
            <a:off x="6608064" y="3438144"/>
            <a:ext cx="365700" cy="365700"/>
          </a:xfrm>
          <a:prstGeom prst="ellipse">
            <a:avLst/>
          </a:prstGeom>
          <a:solidFill>
            <a:srgbClr val="1C4586"/>
          </a:solidFill>
          <a:ln w="16925" cap="flat" cmpd="sng">
            <a:solidFill>
              <a:srgbClr val="1C4586"/>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6" name="Google Shape;1036;h1d10e0fe2d155b23_1_340"/>
          <p:cNvSpPr/>
          <p:nvPr/>
        </p:nvSpPr>
        <p:spPr>
          <a:xfrm>
            <a:off x="6608064" y="3438144"/>
            <a:ext cx="365700" cy="365700"/>
          </a:xfrm>
          <a:prstGeom prst="rect">
            <a:avLst/>
          </a:prstGeom>
          <a:solidFill>
            <a:srgbClr val="D97337"/>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300"/>
              <a:buFont typeface="Arial"/>
              <a:buNone/>
            </a:pPr>
            <a:r>
              <a:rPr lang="en-US" sz="1300" b="1" i="0" u="none" strike="noStrike" cap="none">
                <a:solidFill>
                  <a:srgbClr val="FFFFFF"/>
                </a:solidFill>
                <a:latin typeface="Arial"/>
                <a:ea typeface="Arial"/>
                <a:cs typeface="Arial"/>
                <a:sym typeface="Arial"/>
              </a:rPr>
              <a:t>2</a:t>
            </a:r>
            <a:endParaRPr sz="1300" b="0" i="0" u="none" strike="noStrike" cap="none">
              <a:solidFill>
                <a:schemeClr val="dk1"/>
              </a:solidFill>
              <a:latin typeface="Calibri"/>
              <a:ea typeface="Calibri"/>
              <a:cs typeface="Calibri"/>
              <a:sym typeface="Calibri"/>
            </a:endParaRPr>
          </a:p>
        </p:txBody>
      </p:sp>
      <p:sp>
        <p:nvSpPr>
          <p:cNvPr id="1037" name="Google Shape;1037;h1d10e0fe2d155b23_1_340"/>
          <p:cNvSpPr/>
          <p:nvPr/>
        </p:nvSpPr>
        <p:spPr>
          <a:xfrm>
            <a:off x="7132320" y="3389376"/>
            <a:ext cx="4389300" cy="609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000000"/>
                </a:solidFill>
                <a:latin typeface="Arial"/>
                <a:ea typeface="Arial"/>
                <a:cs typeface="Arial"/>
                <a:sym typeface="Arial"/>
              </a:rPr>
              <a:t>Flags gaps and suggests improvements</a:t>
            </a:r>
            <a:endParaRPr sz="13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595959"/>
              </a:buClr>
              <a:buSzPts val="1300"/>
              <a:buFont typeface="Arial"/>
              <a:buNone/>
            </a:pPr>
            <a:r>
              <a:rPr lang="en-US" sz="1300" b="0" i="0" u="none" strike="noStrike" cap="none">
                <a:solidFill>
                  <a:srgbClr val="595959"/>
                </a:solidFill>
                <a:latin typeface="Arial"/>
                <a:ea typeface="Arial"/>
                <a:cs typeface="Arial"/>
                <a:sym typeface="Arial"/>
              </a:rPr>
              <a:t>Specific, KQF-aligned recommendations</a:t>
            </a:r>
            <a:endParaRPr sz="1300" b="0" i="0" u="none" strike="noStrike" cap="none">
              <a:solidFill>
                <a:schemeClr val="dk1"/>
              </a:solidFill>
              <a:latin typeface="Calibri"/>
              <a:ea typeface="Calibri"/>
              <a:cs typeface="Calibri"/>
              <a:sym typeface="Calibri"/>
            </a:endParaRPr>
          </a:p>
        </p:txBody>
      </p:sp>
      <p:sp>
        <p:nvSpPr>
          <p:cNvPr id="1038" name="Google Shape;1038;h1d10e0fe2d155b23_1_340"/>
          <p:cNvSpPr/>
          <p:nvPr/>
        </p:nvSpPr>
        <p:spPr>
          <a:xfrm>
            <a:off x="6608064" y="4169664"/>
            <a:ext cx="365700" cy="365700"/>
          </a:xfrm>
          <a:prstGeom prst="ellipse">
            <a:avLst/>
          </a:prstGeom>
          <a:solidFill>
            <a:srgbClr val="1C4586"/>
          </a:solidFill>
          <a:ln w="16925" cap="flat" cmpd="sng">
            <a:solidFill>
              <a:srgbClr val="1C4586"/>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9" name="Google Shape;1039;h1d10e0fe2d155b23_1_340"/>
          <p:cNvSpPr/>
          <p:nvPr/>
        </p:nvSpPr>
        <p:spPr>
          <a:xfrm>
            <a:off x="6608064" y="4169664"/>
            <a:ext cx="365700" cy="365700"/>
          </a:xfrm>
          <a:prstGeom prst="rect">
            <a:avLst/>
          </a:prstGeom>
          <a:solidFill>
            <a:srgbClr val="D97337"/>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300"/>
              <a:buFont typeface="Arial"/>
              <a:buNone/>
            </a:pPr>
            <a:r>
              <a:rPr lang="en-US" sz="1300" b="1" i="0" u="none" strike="noStrike" cap="none">
                <a:solidFill>
                  <a:srgbClr val="FFFFFF"/>
                </a:solidFill>
                <a:latin typeface="Arial"/>
                <a:ea typeface="Arial"/>
                <a:cs typeface="Arial"/>
                <a:sym typeface="Arial"/>
              </a:rPr>
              <a:t>3</a:t>
            </a:r>
            <a:endParaRPr sz="1300" b="0" i="0" u="none" strike="noStrike" cap="none">
              <a:solidFill>
                <a:schemeClr val="dk1"/>
              </a:solidFill>
              <a:latin typeface="Calibri"/>
              <a:ea typeface="Calibri"/>
              <a:cs typeface="Calibri"/>
              <a:sym typeface="Calibri"/>
            </a:endParaRPr>
          </a:p>
        </p:txBody>
      </p:sp>
      <p:sp>
        <p:nvSpPr>
          <p:cNvPr id="1040" name="Google Shape;1040;h1d10e0fe2d155b23_1_340"/>
          <p:cNvSpPr/>
          <p:nvPr/>
        </p:nvSpPr>
        <p:spPr>
          <a:xfrm>
            <a:off x="7132320" y="4120896"/>
            <a:ext cx="4389300" cy="609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000000"/>
                </a:solidFill>
                <a:latin typeface="Arial"/>
                <a:ea typeface="Arial"/>
                <a:cs typeface="Arial"/>
                <a:sym typeface="Arial"/>
              </a:rPr>
              <a:t>The TI reviews and decides</a:t>
            </a:r>
            <a:endParaRPr sz="13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595959"/>
              </a:buClr>
              <a:buSzPts val="1300"/>
              <a:buFont typeface="Arial"/>
              <a:buNone/>
            </a:pPr>
            <a:r>
              <a:rPr lang="en-US" sz="1300" b="0" i="0" u="none" strike="noStrike" cap="none">
                <a:solidFill>
                  <a:srgbClr val="595959"/>
                </a:solidFill>
                <a:latin typeface="Arial"/>
                <a:ea typeface="Arial"/>
                <a:cs typeface="Arial"/>
                <a:sym typeface="Arial"/>
              </a:rPr>
              <a:t>AI proposes, humans decide</a:t>
            </a:r>
            <a:endParaRPr sz="1300" b="0" i="0" u="none" strike="noStrike" cap="none">
              <a:solidFill>
                <a:schemeClr val="dk1"/>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045"/>
        <p:cNvGrpSpPr/>
        <p:nvPr/>
      </p:nvGrpSpPr>
      <p:grpSpPr>
        <a:xfrm>
          <a:off x="0" y="0"/>
          <a:ext cx="0" cy="0"/>
          <a:chOff x="0" y="0"/>
          <a:chExt cx="0" cy="0"/>
        </a:xfrm>
      </p:grpSpPr>
      <p:pic>
        <p:nvPicPr>
          <p:cNvPr id="1046" name="Google Shape;1046;h1d10e0fe2d155b23_1_374" descr="preencoded.png"/>
          <p:cNvPicPr preferRelativeResize="0"/>
          <p:nvPr/>
        </p:nvPicPr>
        <p:blipFill rotWithShape="1">
          <a:blip r:embed="rId3">
            <a:alphaModFix/>
          </a:blip>
          <a:srcRect/>
          <a:stretch/>
        </p:blipFill>
        <p:spPr>
          <a:xfrm>
            <a:off x="0" y="0"/>
            <a:ext cx="121920" cy="6858000"/>
          </a:xfrm>
          <a:prstGeom prst="rect">
            <a:avLst/>
          </a:prstGeom>
          <a:noFill/>
          <a:ln>
            <a:noFill/>
          </a:ln>
        </p:spPr>
      </p:pic>
      <p:pic>
        <p:nvPicPr>
          <p:cNvPr id="1047" name="Google Shape;1047;h1d10e0fe2d155b23_1_374" descr="preencoded.png"/>
          <p:cNvPicPr preferRelativeResize="0"/>
          <p:nvPr/>
        </p:nvPicPr>
        <p:blipFill rotWithShape="1">
          <a:blip r:embed="rId4">
            <a:alphaModFix/>
          </a:blip>
          <a:srcRect/>
          <a:stretch/>
        </p:blipFill>
        <p:spPr>
          <a:xfrm>
            <a:off x="10302240" y="146304"/>
            <a:ext cx="1645919" cy="438912"/>
          </a:xfrm>
          <a:prstGeom prst="rect">
            <a:avLst/>
          </a:prstGeom>
          <a:noFill/>
          <a:ln>
            <a:noFill/>
          </a:ln>
        </p:spPr>
      </p:pic>
      <p:sp>
        <p:nvSpPr>
          <p:cNvPr id="1048" name="Google Shape;1048;h1d10e0fe2d155b23_1_374"/>
          <p:cNvSpPr/>
          <p:nvPr/>
        </p:nvSpPr>
        <p:spPr>
          <a:xfrm>
            <a:off x="487680" y="243840"/>
            <a:ext cx="9631500" cy="487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100"/>
              <a:buFont typeface="Open Sans"/>
              <a:buNone/>
            </a:pPr>
            <a:r>
              <a:rPr lang="en-US" sz="2100" b="1" i="0" u="none" strike="noStrike" cap="none">
                <a:solidFill>
                  <a:schemeClr val="dk1"/>
                </a:solidFill>
                <a:latin typeface="Open Sans"/>
                <a:ea typeface="Open Sans"/>
                <a:cs typeface="Open Sans"/>
                <a:sym typeface="Open Sans"/>
              </a:rPr>
              <a:t>The KQF-QE Proposition</a:t>
            </a:r>
            <a:r>
              <a:rPr lang="en-US" sz="2100" b="0" i="0" u="none" strike="noStrike" cap="none">
                <a:solidFill>
                  <a:schemeClr val="dk1"/>
                </a:solidFill>
                <a:latin typeface="Calibri"/>
                <a:ea typeface="Calibri"/>
                <a:cs typeface="Calibri"/>
                <a:sym typeface="Calibri"/>
              </a:rPr>
              <a:t>: </a:t>
            </a:r>
            <a:r>
              <a:rPr lang="en-US" sz="2100" b="1" i="0" u="none" strike="noStrike" cap="none">
                <a:solidFill>
                  <a:srgbClr val="000000"/>
                </a:solidFill>
                <a:latin typeface="Open Sans"/>
                <a:ea typeface="Open Sans"/>
                <a:cs typeface="Open Sans"/>
                <a:sym typeface="Open Sans"/>
              </a:rPr>
              <a:t>How TIs, SMEs and AI Work Together</a:t>
            </a:r>
            <a:endParaRPr sz="2100" b="0" i="0" u="none" strike="noStrike" cap="none">
              <a:solidFill>
                <a:schemeClr val="dk1"/>
              </a:solidFill>
              <a:latin typeface="Calibri"/>
              <a:ea typeface="Calibri"/>
              <a:cs typeface="Calibri"/>
              <a:sym typeface="Calibri"/>
            </a:endParaRPr>
          </a:p>
        </p:txBody>
      </p:sp>
      <p:sp>
        <p:nvSpPr>
          <p:cNvPr id="1049" name="Google Shape;1049;h1d10e0fe2d155b23_1_374"/>
          <p:cNvSpPr/>
          <p:nvPr/>
        </p:nvSpPr>
        <p:spPr>
          <a:xfrm>
            <a:off x="487680" y="731520"/>
            <a:ext cx="9631500" cy="316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303030"/>
              </a:buClr>
              <a:buSzPts val="1600"/>
              <a:buFont typeface="Arial"/>
              <a:buNone/>
            </a:pPr>
            <a:r>
              <a:rPr lang="en-US" sz="1600" b="0" i="0" u="none" strike="noStrike" cap="none">
                <a:solidFill>
                  <a:srgbClr val="303030"/>
                </a:solidFill>
                <a:latin typeface="Arial"/>
                <a:ea typeface="Arial"/>
                <a:cs typeface="Arial"/>
                <a:sym typeface="Arial"/>
              </a:rPr>
              <a:t>One quality-by-design System</a:t>
            </a:r>
            <a:endParaRPr sz="1600" b="0" i="0" u="none" strike="noStrike" cap="none">
              <a:solidFill>
                <a:schemeClr val="dk1"/>
              </a:solidFill>
              <a:latin typeface="Calibri"/>
              <a:ea typeface="Calibri"/>
              <a:cs typeface="Calibri"/>
              <a:sym typeface="Calibri"/>
            </a:endParaRPr>
          </a:p>
        </p:txBody>
      </p:sp>
      <p:sp>
        <p:nvSpPr>
          <p:cNvPr id="1050" name="Google Shape;1050;h1d10e0fe2d155b23_1_374"/>
          <p:cNvSpPr/>
          <p:nvPr/>
        </p:nvSpPr>
        <p:spPr>
          <a:xfrm>
            <a:off x="11216640" y="6498336"/>
            <a:ext cx="609600" cy="2439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595959"/>
              </a:buClr>
              <a:buSzPts val="1100"/>
              <a:buFont typeface="Arial"/>
              <a:buNone/>
            </a:pPr>
            <a:r>
              <a:rPr lang="en-US" sz="1100" b="0" i="0" u="none" strike="noStrike" cap="none">
                <a:solidFill>
                  <a:srgbClr val="595959"/>
                </a:solidFill>
                <a:latin typeface="Arial"/>
                <a:ea typeface="Arial"/>
                <a:cs typeface="Arial"/>
                <a:sym typeface="Arial"/>
              </a:rPr>
              <a:t>14</a:t>
            </a:r>
            <a:endParaRPr sz="1100" b="0" i="0" u="none" strike="noStrike" cap="none">
              <a:solidFill>
                <a:schemeClr val="dk1"/>
              </a:solidFill>
              <a:latin typeface="Calibri"/>
              <a:ea typeface="Calibri"/>
              <a:cs typeface="Calibri"/>
              <a:sym typeface="Calibri"/>
            </a:endParaRPr>
          </a:p>
        </p:txBody>
      </p:sp>
      <p:sp>
        <p:nvSpPr>
          <p:cNvPr id="1051" name="Google Shape;1051;h1d10e0fe2d155b23_1_374"/>
          <p:cNvSpPr/>
          <p:nvPr/>
        </p:nvSpPr>
        <p:spPr>
          <a:xfrm>
            <a:off x="487680" y="1828800"/>
            <a:ext cx="3779700" cy="3779700"/>
          </a:xfrm>
          <a:prstGeom prst="ellipse">
            <a:avLst/>
          </a:prstGeom>
          <a:solidFill>
            <a:srgbClr val="EAF1FB"/>
          </a:solidFill>
          <a:ln w="423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2" name="Google Shape;1052;h1d10e0fe2d155b23_1_374"/>
          <p:cNvSpPr/>
          <p:nvPr/>
        </p:nvSpPr>
        <p:spPr>
          <a:xfrm>
            <a:off x="1066800" y="2407920"/>
            <a:ext cx="2621100" cy="2621100"/>
          </a:xfrm>
          <a:prstGeom prst="ellipse">
            <a:avLst/>
          </a:prstGeom>
          <a:solidFill>
            <a:srgbClr val="FFF3EA"/>
          </a:solidFill>
          <a:ln w="423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3" name="Google Shape;1053;h1d10e0fe2d155b23_1_374"/>
          <p:cNvSpPr/>
          <p:nvPr/>
        </p:nvSpPr>
        <p:spPr>
          <a:xfrm>
            <a:off x="1645920" y="2987040"/>
            <a:ext cx="1463100" cy="1463100"/>
          </a:xfrm>
          <a:prstGeom prst="ellipse">
            <a:avLst/>
          </a:prstGeom>
          <a:solidFill>
            <a:srgbClr val="A6A6A6"/>
          </a:solidFill>
          <a:ln w="423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4" name="Google Shape;1054;h1d10e0fe2d155b23_1_374"/>
          <p:cNvSpPr/>
          <p:nvPr/>
        </p:nvSpPr>
        <p:spPr>
          <a:xfrm>
            <a:off x="1402080" y="1889760"/>
            <a:ext cx="1950900" cy="4389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600"/>
              <a:buFont typeface="Arial"/>
              <a:buNone/>
            </a:pPr>
            <a:r>
              <a:rPr lang="en-US" sz="1600" b="1" i="0" u="none" strike="noStrike" cap="none">
                <a:solidFill>
                  <a:srgbClr val="1C4586"/>
                </a:solidFill>
                <a:latin typeface="Arial"/>
                <a:ea typeface="Arial"/>
                <a:cs typeface="Arial"/>
                <a:sym typeface="Arial"/>
              </a:rPr>
              <a:t>TI</a:t>
            </a:r>
            <a:r>
              <a:rPr lang="en-US" sz="1300" b="0" i="0" u="none" strike="noStrike" cap="none">
                <a:solidFill>
                  <a:srgbClr val="1C4586"/>
                </a:solidFill>
                <a:latin typeface="Arial"/>
                <a:ea typeface="Arial"/>
                <a:cs typeface="Arial"/>
                <a:sym typeface="Arial"/>
              </a:rPr>
              <a:t>  </a:t>
            </a:r>
            <a:endParaRPr sz="1300" b="0" i="0" u="none" strike="noStrike" cap="none">
              <a:solidFill>
                <a:srgbClr val="1C4586"/>
              </a:solidFill>
              <a:latin typeface="Calibri"/>
              <a:ea typeface="Calibri"/>
              <a:cs typeface="Calibri"/>
              <a:sym typeface="Calibri"/>
            </a:endParaRPr>
          </a:p>
        </p:txBody>
      </p:sp>
      <p:sp>
        <p:nvSpPr>
          <p:cNvPr id="1055" name="Google Shape;1055;h1d10e0fe2d155b23_1_374"/>
          <p:cNvSpPr/>
          <p:nvPr/>
        </p:nvSpPr>
        <p:spPr>
          <a:xfrm>
            <a:off x="1402080" y="2462784"/>
            <a:ext cx="1950900" cy="4389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600"/>
              <a:buFont typeface="Arial"/>
              <a:buNone/>
            </a:pPr>
            <a:r>
              <a:rPr lang="en-US" sz="1600" b="1" i="0" u="none" strike="noStrike" cap="none">
                <a:solidFill>
                  <a:srgbClr val="D97337"/>
                </a:solidFill>
                <a:latin typeface="Arial"/>
                <a:ea typeface="Arial"/>
                <a:cs typeface="Arial"/>
                <a:sym typeface="Arial"/>
              </a:rPr>
              <a:t>SME</a:t>
            </a:r>
            <a:r>
              <a:rPr lang="en-US" sz="1300" b="0" i="0" u="none" strike="noStrike" cap="none">
                <a:solidFill>
                  <a:srgbClr val="D97337"/>
                </a:solidFill>
                <a:latin typeface="Arial"/>
                <a:ea typeface="Arial"/>
                <a:cs typeface="Arial"/>
                <a:sym typeface="Arial"/>
              </a:rPr>
              <a:t>  </a:t>
            </a:r>
            <a:endParaRPr sz="1300" b="0" i="0" u="none" strike="noStrike" cap="none">
              <a:solidFill>
                <a:srgbClr val="D97337"/>
              </a:solidFill>
              <a:latin typeface="Calibri"/>
              <a:ea typeface="Calibri"/>
              <a:cs typeface="Calibri"/>
              <a:sym typeface="Calibri"/>
            </a:endParaRPr>
          </a:p>
        </p:txBody>
      </p:sp>
      <p:sp>
        <p:nvSpPr>
          <p:cNvPr id="1056" name="Google Shape;1056;h1d10e0fe2d155b23_1_374"/>
          <p:cNvSpPr/>
          <p:nvPr/>
        </p:nvSpPr>
        <p:spPr>
          <a:xfrm>
            <a:off x="1706880" y="3352800"/>
            <a:ext cx="1341300" cy="7317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600"/>
              <a:buFont typeface="Arial"/>
              <a:buNone/>
            </a:pPr>
            <a:r>
              <a:rPr lang="en-US" sz="1600" b="1" i="0" u="none" strike="noStrike" cap="none">
                <a:solidFill>
                  <a:srgbClr val="FFFFFF"/>
                </a:solidFill>
                <a:latin typeface="Arial"/>
                <a:ea typeface="Arial"/>
                <a:cs typeface="Arial"/>
                <a:sym typeface="Arial"/>
              </a:rPr>
              <a:t>QE</a:t>
            </a:r>
            <a:endParaRPr sz="1300" b="0"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F9C9A5"/>
              </a:buClr>
              <a:buSzPts val="1300"/>
              <a:buFont typeface="Arial"/>
              <a:buNone/>
            </a:pPr>
            <a:r>
              <a:rPr lang="en-US" sz="1300" b="0" i="0" u="none" strike="noStrike" cap="none">
                <a:solidFill>
                  <a:srgbClr val="F9C9A5"/>
                </a:solidFill>
                <a:latin typeface="Arial"/>
                <a:ea typeface="Arial"/>
                <a:cs typeface="Arial"/>
                <a:sym typeface="Arial"/>
              </a:rPr>
              <a:t>supports</a:t>
            </a:r>
            <a:endParaRPr sz="1300" b="0" i="0" u="none" strike="noStrike" cap="none">
              <a:solidFill>
                <a:schemeClr val="dk1"/>
              </a:solidFill>
              <a:latin typeface="Calibri"/>
              <a:ea typeface="Calibri"/>
              <a:cs typeface="Calibri"/>
              <a:sym typeface="Calibri"/>
            </a:endParaRPr>
          </a:p>
        </p:txBody>
      </p:sp>
      <p:sp>
        <p:nvSpPr>
          <p:cNvPr id="1057" name="Google Shape;1057;h1d10e0fe2d155b23_1_374"/>
          <p:cNvSpPr/>
          <p:nvPr/>
        </p:nvSpPr>
        <p:spPr>
          <a:xfrm>
            <a:off x="914400" y="5754624"/>
            <a:ext cx="2925900" cy="292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E0762B"/>
              </a:buClr>
              <a:buSzPts val="1300"/>
              <a:buFont typeface="Arial"/>
              <a:buNone/>
            </a:pPr>
            <a:r>
              <a:rPr lang="en-US" sz="1300" b="1" i="1" u="none" strike="noStrike" cap="none">
                <a:solidFill>
                  <a:srgbClr val="E0762B"/>
                </a:solidFill>
                <a:latin typeface="Arial"/>
                <a:ea typeface="Arial"/>
                <a:cs typeface="Arial"/>
                <a:sym typeface="Arial"/>
              </a:rPr>
              <a:t>AI proposes · TI &amp; SME decide</a:t>
            </a:r>
            <a:endParaRPr sz="1300" b="0" i="0" u="none" strike="noStrike" cap="none">
              <a:solidFill>
                <a:schemeClr val="dk1"/>
              </a:solidFill>
              <a:latin typeface="Calibri"/>
              <a:ea typeface="Calibri"/>
              <a:cs typeface="Calibri"/>
              <a:sym typeface="Calibri"/>
            </a:endParaRPr>
          </a:p>
        </p:txBody>
      </p:sp>
      <p:sp>
        <p:nvSpPr>
          <p:cNvPr id="1058" name="Google Shape;1058;h1d10e0fe2d155b23_1_374"/>
          <p:cNvSpPr/>
          <p:nvPr/>
        </p:nvSpPr>
        <p:spPr>
          <a:xfrm>
            <a:off x="4572000" y="1194816"/>
            <a:ext cx="7132500" cy="756000"/>
          </a:xfrm>
          <a:prstGeom prst="rect">
            <a:avLst/>
          </a:prstGeom>
          <a:solidFill>
            <a:srgbClr val="EAF1FB"/>
          </a:solidFill>
          <a:ln w="16925" cap="flat" cmpd="sng">
            <a:solidFill>
              <a:srgbClr val="FFF3EA"/>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9" name="Google Shape;1059;h1d10e0fe2d155b23_1_374"/>
          <p:cNvSpPr/>
          <p:nvPr/>
        </p:nvSpPr>
        <p:spPr>
          <a:xfrm>
            <a:off x="4669536" y="1231392"/>
            <a:ext cx="6937200" cy="292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C4586"/>
              </a:buClr>
              <a:buSzPts val="1300"/>
              <a:buFont typeface="Arial"/>
              <a:buNone/>
            </a:pPr>
            <a:r>
              <a:rPr lang="en-US" sz="1300" b="1" i="0" u="none" strike="noStrike" cap="none">
                <a:solidFill>
                  <a:srgbClr val="1C4586"/>
                </a:solidFill>
                <a:latin typeface="Arial"/>
                <a:ea typeface="Arial"/>
                <a:cs typeface="Arial"/>
                <a:sym typeface="Arial"/>
              </a:rPr>
              <a:t>Training Institute  </a:t>
            </a:r>
            <a:r>
              <a:rPr lang="en-US" sz="1300" b="0" i="1" u="none" strike="noStrike" cap="none">
                <a:solidFill>
                  <a:srgbClr val="595959"/>
                </a:solidFill>
                <a:latin typeface="Arial"/>
                <a:ea typeface="Arial"/>
                <a:cs typeface="Arial"/>
                <a:sym typeface="Arial"/>
              </a:rPr>
              <a:t>owns the learning solution</a:t>
            </a:r>
            <a:endParaRPr sz="1300" b="0" i="0" u="none" strike="noStrike" cap="none">
              <a:solidFill>
                <a:schemeClr val="dk1"/>
              </a:solidFill>
              <a:latin typeface="Calibri"/>
              <a:ea typeface="Calibri"/>
              <a:cs typeface="Calibri"/>
              <a:sym typeface="Calibri"/>
            </a:endParaRPr>
          </a:p>
        </p:txBody>
      </p:sp>
      <p:sp>
        <p:nvSpPr>
          <p:cNvPr id="1060" name="Google Shape;1060;h1d10e0fe2d155b23_1_374"/>
          <p:cNvSpPr/>
          <p:nvPr/>
        </p:nvSpPr>
        <p:spPr>
          <a:xfrm>
            <a:off x="4669536" y="1560576"/>
            <a:ext cx="1105500" cy="316800"/>
          </a:xfrm>
          <a:prstGeom prst="rect">
            <a:avLst/>
          </a:prstGeom>
          <a:solidFill>
            <a:srgbClr val="FFFFFF"/>
          </a:solidFill>
          <a:ln w="169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1" name="Google Shape;1061;h1d10e0fe2d155b23_1_374"/>
          <p:cNvSpPr/>
          <p:nvPr/>
        </p:nvSpPr>
        <p:spPr>
          <a:xfrm>
            <a:off x="4669536" y="1560576"/>
            <a:ext cx="1105500" cy="316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C4586"/>
              </a:buClr>
              <a:buSzPts val="1300"/>
              <a:buFont typeface="Arial"/>
              <a:buNone/>
            </a:pPr>
            <a:r>
              <a:rPr lang="en-US" sz="1300" b="0" i="0" u="none" strike="noStrike" cap="none">
                <a:solidFill>
                  <a:srgbClr val="1C4586"/>
                </a:solidFill>
                <a:latin typeface="Arial"/>
                <a:ea typeface="Arial"/>
                <a:cs typeface="Arial"/>
                <a:sym typeface="Arial"/>
              </a:rPr>
              <a:t>Identify</a:t>
            </a:r>
            <a:endParaRPr sz="1300" b="0" i="0" u="none" strike="noStrike" cap="none">
              <a:solidFill>
                <a:schemeClr val="dk1"/>
              </a:solidFill>
              <a:latin typeface="Calibri"/>
              <a:ea typeface="Calibri"/>
              <a:cs typeface="Calibri"/>
              <a:sym typeface="Calibri"/>
            </a:endParaRPr>
          </a:p>
        </p:txBody>
      </p:sp>
      <p:sp>
        <p:nvSpPr>
          <p:cNvPr id="1062" name="Google Shape;1062;h1d10e0fe2d155b23_1_374"/>
          <p:cNvSpPr/>
          <p:nvPr/>
        </p:nvSpPr>
        <p:spPr>
          <a:xfrm>
            <a:off x="5835904" y="1560576"/>
            <a:ext cx="1105500" cy="316800"/>
          </a:xfrm>
          <a:prstGeom prst="rect">
            <a:avLst/>
          </a:prstGeom>
          <a:solidFill>
            <a:srgbClr val="FFFFFF"/>
          </a:solidFill>
          <a:ln w="169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3" name="Google Shape;1063;h1d10e0fe2d155b23_1_374"/>
          <p:cNvSpPr/>
          <p:nvPr/>
        </p:nvSpPr>
        <p:spPr>
          <a:xfrm>
            <a:off x="5835904" y="1560576"/>
            <a:ext cx="1105500" cy="316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C4586"/>
              </a:buClr>
              <a:buSzPts val="1300"/>
              <a:buFont typeface="Arial"/>
              <a:buNone/>
            </a:pPr>
            <a:r>
              <a:rPr lang="en-US" sz="1300" b="0" i="0" u="none" strike="noStrike" cap="none">
                <a:solidFill>
                  <a:srgbClr val="1C4586"/>
                </a:solidFill>
                <a:latin typeface="Arial"/>
                <a:ea typeface="Arial"/>
                <a:cs typeface="Arial"/>
                <a:sym typeface="Arial"/>
              </a:rPr>
              <a:t>Design</a:t>
            </a:r>
            <a:endParaRPr sz="1300" b="0" i="0" u="none" strike="noStrike" cap="none">
              <a:solidFill>
                <a:schemeClr val="dk1"/>
              </a:solidFill>
              <a:latin typeface="Calibri"/>
              <a:ea typeface="Calibri"/>
              <a:cs typeface="Calibri"/>
              <a:sym typeface="Calibri"/>
            </a:endParaRPr>
          </a:p>
        </p:txBody>
      </p:sp>
      <p:sp>
        <p:nvSpPr>
          <p:cNvPr id="1064" name="Google Shape;1064;h1d10e0fe2d155b23_1_374"/>
          <p:cNvSpPr/>
          <p:nvPr/>
        </p:nvSpPr>
        <p:spPr>
          <a:xfrm>
            <a:off x="7002272" y="1560576"/>
            <a:ext cx="1105500" cy="316800"/>
          </a:xfrm>
          <a:prstGeom prst="rect">
            <a:avLst/>
          </a:prstGeom>
          <a:solidFill>
            <a:srgbClr val="FFFFFF"/>
          </a:solidFill>
          <a:ln w="169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5" name="Google Shape;1065;h1d10e0fe2d155b23_1_374"/>
          <p:cNvSpPr/>
          <p:nvPr/>
        </p:nvSpPr>
        <p:spPr>
          <a:xfrm>
            <a:off x="7002272" y="1560576"/>
            <a:ext cx="1105500" cy="316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C4586"/>
              </a:buClr>
              <a:buSzPts val="1300"/>
              <a:buFont typeface="Arial"/>
              <a:buNone/>
            </a:pPr>
            <a:r>
              <a:rPr lang="en-US" sz="1300" b="0" i="0" u="none" strike="noStrike" cap="none">
                <a:solidFill>
                  <a:srgbClr val="1C4586"/>
                </a:solidFill>
                <a:latin typeface="Arial"/>
                <a:ea typeface="Arial"/>
                <a:cs typeface="Arial"/>
                <a:sym typeface="Arial"/>
              </a:rPr>
              <a:t>Commission</a:t>
            </a:r>
            <a:endParaRPr sz="1300" b="0" i="0" u="none" strike="noStrike" cap="none">
              <a:solidFill>
                <a:schemeClr val="dk1"/>
              </a:solidFill>
              <a:latin typeface="Calibri"/>
              <a:ea typeface="Calibri"/>
              <a:cs typeface="Calibri"/>
              <a:sym typeface="Calibri"/>
            </a:endParaRPr>
          </a:p>
        </p:txBody>
      </p:sp>
      <p:sp>
        <p:nvSpPr>
          <p:cNvPr id="1066" name="Google Shape;1066;h1d10e0fe2d155b23_1_374"/>
          <p:cNvSpPr/>
          <p:nvPr/>
        </p:nvSpPr>
        <p:spPr>
          <a:xfrm>
            <a:off x="8168640" y="1560576"/>
            <a:ext cx="1105500" cy="316800"/>
          </a:xfrm>
          <a:prstGeom prst="rect">
            <a:avLst/>
          </a:prstGeom>
          <a:solidFill>
            <a:srgbClr val="FFFFFF"/>
          </a:solidFill>
          <a:ln w="169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7" name="Google Shape;1067;h1d10e0fe2d155b23_1_374"/>
          <p:cNvSpPr/>
          <p:nvPr/>
        </p:nvSpPr>
        <p:spPr>
          <a:xfrm>
            <a:off x="8168640" y="1560576"/>
            <a:ext cx="1105500" cy="316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C4586"/>
              </a:buClr>
              <a:buSzPts val="1300"/>
              <a:buFont typeface="Arial"/>
              <a:buNone/>
            </a:pPr>
            <a:r>
              <a:rPr lang="en-US" sz="1300" b="0" i="0" u="none" strike="noStrike" cap="none">
                <a:solidFill>
                  <a:srgbClr val="1C4586"/>
                </a:solidFill>
                <a:latin typeface="Arial"/>
                <a:ea typeface="Arial"/>
                <a:cs typeface="Arial"/>
                <a:sym typeface="Arial"/>
              </a:rPr>
              <a:t>Integrate</a:t>
            </a:r>
            <a:endParaRPr sz="1300" b="0" i="0" u="none" strike="noStrike" cap="none">
              <a:solidFill>
                <a:schemeClr val="dk1"/>
              </a:solidFill>
              <a:latin typeface="Calibri"/>
              <a:ea typeface="Calibri"/>
              <a:cs typeface="Calibri"/>
              <a:sym typeface="Calibri"/>
            </a:endParaRPr>
          </a:p>
        </p:txBody>
      </p:sp>
      <p:sp>
        <p:nvSpPr>
          <p:cNvPr id="1068" name="Google Shape;1068;h1d10e0fe2d155b23_1_374"/>
          <p:cNvSpPr/>
          <p:nvPr/>
        </p:nvSpPr>
        <p:spPr>
          <a:xfrm>
            <a:off x="9335008" y="1560576"/>
            <a:ext cx="1105500" cy="316800"/>
          </a:xfrm>
          <a:prstGeom prst="rect">
            <a:avLst/>
          </a:prstGeom>
          <a:solidFill>
            <a:srgbClr val="FFFFFF"/>
          </a:solidFill>
          <a:ln w="169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9" name="Google Shape;1069;h1d10e0fe2d155b23_1_374"/>
          <p:cNvSpPr/>
          <p:nvPr/>
        </p:nvSpPr>
        <p:spPr>
          <a:xfrm>
            <a:off x="9335008" y="1560576"/>
            <a:ext cx="1105500" cy="316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C4586"/>
              </a:buClr>
              <a:buSzPts val="1300"/>
              <a:buFont typeface="Arial"/>
              <a:buNone/>
            </a:pPr>
            <a:r>
              <a:rPr lang="en-US" sz="1300" b="0" i="0" u="none" strike="noStrike" cap="none">
                <a:solidFill>
                  <a:srgbClr val="1C4586"/>
                </a:solidFill>
                <a:latin typeface="Arial"/>
                <a:ea typeface="Arial"/>
                <a:cs typeface="Arial"/>
                <a:sym typeface="Arial"/>
              </a:rPr>
              <a:t>Assure</a:t>
            </a:r>
            <a:endParaRPr sz="1300" b="0" i="0" u="none" strike="noStrike" cap="none">
              <a:solidFill>
                <a:schemeClr val="dk1"/>
              </a:solidFill>
              <a:latin typeface="Calibri"/>
              <a:ea typeface="Calibri"/>
              <a:cs typeface="Calibri"/>
              <a:sym typeface="Calibri"/>
            </a:endParaRPr>
          </a:p>
        </p:txBody>
      </p:sp>
      <p:sp>
        <p:nvSpPr>
          <p:cNvPr id="1070" name="Google Shape;1070;h1d10e0fe2d155b23_1_374"/>
          <p:cNvSpPr/>
          <p:nvPr/>
        </p:nvSpPr>
        <p:spPr>
          <a:xfrm>
            <a:off x="10501376" y="1560576"/>
            <a:ext cx="1105500" cy="316800"/>
          </a:xfrm>
          <a:prstGeom prst="rect">
            <a:avLst/>
          </a:prstGeom>
          <a:solidFill>
            <a:srgbClr val="FFFFFF"/>
          </a:solidFill>
          <a:ln w="169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1" name="Google Shape;1071;h1d10e0fe2d155b23_1_374"/>
          <p:cNvSpPr/>
          <p:nvPr/>
        </p:nvSpPr>
        <p:spPr>
          <a:xfrm>
            <a:off x="10501376" y="1560576"/>
            <a:ext cx="1105500" cy="316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C4586"/>
              </a:buClr>
              <a:buSzPts val="1300"/>
              <a:buFont typeface="Arial"/>
              <a:buNone/>
            </a:pPr>
            <a:r>
              <a:rPr lang="en-US" sz="1300" b="0" i="0" u="none" strike="noStrike" cap="none">
                <a:solidFill>
                  <a:srgbClr val="1C4586"/>
                </a:solidFill>
                <a:latin typeface="Arial"/>
                <a:ea typeface="Arial"/>
                <a:cs typeface="Arial"/>
                <a:sym typeface="Arial"/>
              </a:rPr>
              <a:t>Improve</a:t>
            </a:r>
            <a:endParaRPr sz="1300" b="0" i="0" u="none" strike="noStrike" cap="none">
              <a:solidFill>
                <a:schemeClr val="dk1"/>
              </a:solidFill>
              <a:latin typeface="Calibri"/>
              <a:ea typeface="Calibri"/>
              <a:cs typeface="Calibri"/>
              <a:sym typeface="Calibri"/>
            </a:endParaRPr>
          </a:p>
        </p:txBody>
      </p:sp>
      <p:sp>
        <p:nvSpPr>
          <p:cNvPr id="1072" name="Google Shape;1072;h1d10e0fe2d155b23_1_374"/>
          <p:cNvSpPr/>
          <p:nvPr/>
        </p:nvSpPr>
        <p:spPr>
          <a:xfrm>
            <a:off x="3287369" y="2353056"/>
            <a:ext cx="170700" cy="170700"/>
          </a:xfrm>
          <a:prstGeom prst="ellipse">
            <a:avLst/>
          </a:prstGeom>
          <a:solidFill>
            <a:srgbClr val="FFFFFF"/>
          </a:solidFill>
          <a:ln w="25400" cap="flat" cmpd="sng">
            <a:solidFill>
              <a:srgbClr val="1C4586"/>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3" name="Google Shape;1073;h1d10e0fe2d155b23_1_374"/>
          <p:cNvSpPr/>
          <p:nvPr/>
        </p:nvSpPr>
        <p:spPr>
          <a:xfrm>
            <a:off x="3130157" y="3023616"/>
            <a:ext cx="170700" cy="170700"/>
          </a:xfrm>
          <a:prstGeom prst="ellipse">
            <a:avLst/>
          </a:prstGeom>
          <a:solidFill>
            <a:srgbClr val="FFFFFF"/>
          </a:solidFill>
          <a:ln w="25400" cap="flat" cmpd="sng">
            <a:solidFill>
              <a:srgbClr val="E0762B"/>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4" name="Google Shape;1074;h1d10e0fe2d155b23_1_374"/>
          <p:cNvSpPr/>
          <p:nvPr/>
        </p:nvSpPr>
        <p:spPr>
          <a:xfrm>
            <a:off x="2911853" y="3816096"/>
            <a:ext cx="170700" cy="170700"/>
          </a:xfrm>
          <a:prstGeom prst="ellipse">
            <a:avLst/>
          </a:prstGeom>
          <a:solidFill>
            <a:srgbClr val="FFFFFF"/>
          </a:solidFill>
          <a:ln w="25400" cap="flat" cmpd="sng">
            <a:solidFill>
              <a:srgbClr val="595959"/>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5" name="Google Shape;1075;h1d10e0fe2d155b23_1_374"/>
          <p:cNvSpPr/>
          <p:nvPr/>
        </p:nvSpPr>
        <p:spPr>
          <a:xfrm>
            <a:off x="4667025" y="4773296"/>
            <a:ext cx="7132500" cy="7560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6" name="Google Shape;1076;h1d10e0fe2d155b23_1_374"/>
          <p:cNvSpPr/>
          <p:nvPr/>
        </p:nvSpPr>
        <p:spPr>
          <a:xfrm>
            <a:off x="4764561" y="4809872"/>
            <a:ext cx="6937200" cy="292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95959"/>
              </a:buClr>
              <a:buSzPts val="1300"/>
              <a:buFont typeface="Arial"/>
              <a:buNone/>
            </a:pPr>
            <a:r>
              <a:rPr lang="en-US" sz="1300" b="1" i="0" u="none" strike="noStrike" cap="none">
                <a:solidFill>
                  <a:srgbClr val="595959"/>
                </a:solidFill>
                <a:latin typeface="Arial"/>
                <a:ea typeface="Arial"/>
                <a:cs typeface="Arial"/>
                <a:sym typeface="Arial"/>
              </a:rPr>
              <a:t>TQE / CQE  </a:t>
            </a:r>
            <a:r>
              <a:rPr lang="en-US" sz="1300" b="0" i="1" u="none" strike="noStrike" cap="none">
                <a:solidFill>
                  <a:srgbClr val="595959"/>
                </a:solidFill>
                <a:latin typeface="Arial"/>
                <a:ea typeface="Arial"/>
                <a:cs typeface="Arial"/>
                <a:sym typeface="Arial"/>
              </a:rPr>
              <a:t>checks evidence, flags gaps, recommends</a:t>
            </a:r>
            <a:endParaRPr sz="1300" b="0" i="0" u="none" strike="noStrike" cap="none">
              <a:solidFill>
                <a:schemeClr val="dk1"/>
              </a:solidFill>
              <a:latin typeface="Calibri"/>
              <a:ea typeface="Calibri"/>
              <a:cs typeface="Calibri"/>
              <a:sym typeface="Calibri"/>
            </a:endParaRPr>
          </a:p>
        </p:txBody>
      </p:sp>
      <p:sp>
        <p:nvSpPr>
          <p:cNvPr id="1077" name="Google Shape;1077;h1d10e0fe2d155b23_1_374"/>
          <p:cNvSpPr/>
          <p:nvPr/>
        </p:nvSpPr>
        <p:spPr>
          <a:xfrm>
            <a:off x="4764561" y="5139056"/>
            <a:ext cx="1338900" cy="316800"/>
          </a:xfrm>
          <a:prstGeom prst="rect">
            <a:avLst/>
          </a:prstGeom>
          <a:solidFill>
            <a:srgbClr val="FFFFFF"/>
          </a:solidFill>
          <a:ln w="169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8" name="Google Shape;1078;h1d10e0fe2d155b23_1_374"/>
          <p:cNvSpPr/>
          <p:nvPr/>
        </p:nvSpPr>
        <p:spPr>
          <a:xfrm>
            <a:off x="4764561" y="5139056"/>
            <a:ext cx="1338900" cy="316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595959"/>
              </a:buClr>
              <a:buSzPts val="1300"/>
              <a:buFont typeface="Arial"/>
              <a:buNone/>
            </a:pPr>
            <a:r>
              <a:rPr lang="en-US" sz="1300" b="1" i="0" u="none" strike="noStrike" cap="none">
                <a:solidFill>
                  <a:srgbClr val="595959"/>
                </a:solidFill>
                <a:latin typeface="Arial"/>
                <a:ea typeface="Arial"/>
                <a:cs typeface="Arial"/>
                <a:sym typeface="Arial"/>
              </a:rPr>
              <a:t>Discover</a:t>
            </a:r>
            <a:endParaRPr sz="1300" b="0" i="0" u="none" strike="noStrike" cap="none">
              <a:solidFill>
                <a:schemeClr val="dk1"/>
              </a:solidFill>
              <a:latin typeface="Calibri"/>
              <a:ea typeface="Calibri"/>
              <a:cs typeface="Calibri"/>
              <a:sym typeface="Calibri"/>
            </a:endParaRPr>
          </a:p>
        </p:txBody>
      </p:sp>
      <p:sp>
        <p:nvSpPr>
          <p:cNvPr id="1079" name="Google Shape;1079;h1d10e0fe2d155b23_1_374"/>
          <p:cNvSpPr/>
          <p:nvPr/>
        </p:nvSpPr>
        <p:spPr>
          <a:xfrm>
            <a:off x="6164202" y="5139056"/>
            <a:ext cx="1338900" cy="316800"/>
          </a:xfrm>
          <a:prstGeom prst="rect">
            <a:avLst/>
          </a:prstGeom>
          <a:solidFill>
            <a:srgbClr val="FFFFFF"/>
          </a:solidFill>
          <a:ln w="169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0" name="Google Shape;1080;h1d10e0fe2d155b23_1_374"/>
          <p:cNvSpPr/>
          <p:nvPr/>
        </p:nvSpPr>
        <p:spPr>
          <a:xfrm>
            <a:off x="6164202" y="5139056"/>
            <a:ext cx="1338900" cy="316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595959"/>
              </a:buClr>
              <a:buSzPts val="1300"/>
              <a:buFont typeface="Arial"/>
              <a:buNone/>
            </a:pPr>
            <a:r>
              <a:rPr lang="en-US" sz="1300" b="1" i="0" u="none" strike="noStrike" cap="none">
                <a:solidFill>
                  <a:srgbClr val="595959"/>
                </a:solidFill>
                <a:latin typeface="Arial"/>
                <a:ea typeface="Arial"/>
                <a:cs typeface="Arial"/>
                <a:sym typeface="Arial"/>
              </a:rPr>
              <a:t>Design</a:t>
            </a:r>
            <a:endParaRPr sz="1300" b="0" i="0" u="none" strike="noStrike" cap="none">
              <a:solidFill>
                <a:schemeClr val="dk1"/>
              </a:solidFill>
              <a:latin typeface="Calibri"/>
              <a:ea typeface="Calibri"/>
              <a:cs typeface="Calibri"/>
              <a:sym typeface="Calibri"/>
            </a:endParaRPr>
          </a:p>
        </p:txBody>
      </p:sp>
      <p:sp>
        <p:nvSpPr>
          <p:cNvPr id="1081" name="Google Shape;1081;h1d10e0fe2d155b23_1_374"/>
          <p:cNvSpPr/>
          <p:nvPr/>
        </p:nvSpPr>
        <p:spPr>
          <a:xfrm>
            <a:off x="7563844" y="5139056"/>
            <a:ext cx="1338900" cy="316800"/>
          </a:xfrm>
          <a:prstGeom prst="rect">
            <a:avLst/>
          </a:prstGeom>
          <a:solidFill>
            <a:srgbClr val="FFFFFF"/>
          </a:solidFill>
          <a:ln w="169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2" name="Google Shape;1082;h1d10e0fe2d155b23_1_374"/>
          <p:cNvSpPr/>
          <p:nvPr/>
        </p:nvSpPr>
        <p:spPr>
          <a:xfrm>
            <a:off x="7563844" y="5139056"/>
            <a:ext cx="1338900" cy="316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595959"/>
              </a:buClr>
              <a:buSzPts val="1300"/>
              <a:buFont typeface="Arial"/>
              <a:buNone/>
            </a:pPr>
            <a:r>
              <a:rPr lang="en-US" sz="1300" b="1" i="0" u="none" strike="noStrike" cap="none">
                <a:solidFill>
                  <a:srgbClr val="595959"/>
                </a:solidFill>
                <a:latin typeface="Arial"/>
                <a:ea typeface="Arial"/>
                <a:cs typeface="Arial"/>
                <a:sym typeface="Arial"/>
              </a:rPr>
              <a:t>Develop</a:t>
            </a:r>
            <a:endParaRPr sz="1300" b="0" i="0" u="none" strike="noStrike" cap="none">
              <a:solidFill>
                <a:schemeClr val="dk1"/>
              </a:solidFill>
              <a:latin typeface="Calibri"/>
              <a:ea typeface="Calibri"/>
              <a:cs typeface="Calibri"/>
              <a:sym typeface="Calibri"/>
            </a:endParaRPr>
          </a:p>
        </p:txBody>
      </p:sp>
      <p:sp>
        <p:nvSpPr>
          <p:cNvPr id="1083" name="Google Shape;1083;h1d10e0fe2d155b23_1_374"/>
          <p:cNvSpPr/>
          <p:nvPr/>
        </p:nvSpPr>
        <p:spPr>
          <a:xfrm>
            <a:off x="8963486" y="5139056"/>
            <a:ext cx="1338900" cy="316800"/>
          </a:xfrm>
          <a:prstGeom prst="rect">
            <a:avLst/>
          </a:prstGeom>
          <a:solidFill>
            <a:srgbClr val="FFFFFF"/>
          </a:solidFill>
          <a:ln w="169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4" name="Google Shape;1084;h1d10e0fe2d155b23_1_374"/>
          <p:cNvSpPr/>
          <p:nvPr/>
        </p:nvSpPr>
        <p:spPr>
          <a:xfrm>
            <a:off x="8963486" y="5139056"/>
            <a:ext cx="1338900" cy="316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595959"/>
              </a:buClr>
              <a:buSzPts val="1300"/>
              <a:buFont typeface="Arial"/>
              <a:buNone/>
            </a:pPr>
            <a:r>
              <a:rPr lang="en-US" sz="1300" b="1" i="0" u="none" strike="noStrike" cap="none">
                <a:solidFill>
                  <a:srgbClr val="595959"/>
                </a:solidFill>
                <a:latin typeface="Arial"/>
                <a:ea typeface="Arial"/>
                <a:cs typeface="Arial"/>
                <a:sym typeface="Arial"/>
              </a:rPr>
              <a:t>Review</a:t>
            </a:r>
            <a:endParaRPr sz="1300" b="0" i="0" u="none" strike="noStrike" cap="none">
              <a:solidFill>
                <a:schemeClr val="dk1"/>
              </a:solidFill>
              <a:latin typeface="Calibri"/>
              <a:ea typeface="Calibri"/>
              <a:cs typeface="Calibri"/>
              <a:sym typeface="Calibri"/>
            </a:endParaRPr>
          </a:p>
        </p:txBody>
      </p:sp>
      <p:sp>
        <p:nvSpPr>
          <p:cNvPr id="1085" name="Google Shape;1085;h1d10e0fe2d155b23_1_374"/>
          <p:cNvSpPr/>
          <p:nvPr/>
        </p:nvSpPr>
        <p:spPr>
          <a:xfrm>
            <a:off x="10363128" y="5139056"/>
            <a:ext cx="1338900" cy="316800"/>
          </a:xfrm>
          <a:prstGeom prst="rect">
            <a:avLst/>
          </a:prstGeom>
          <a:solidFill>
            <a:srgbClr val="FFFFFF"/>
          </a:solidFill>
          <a:ln w="169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6" name="Google Shape;1086;h1d10e0fe2d155b23_1_374"/>
          <p:cNvSpPr/>
          <p:nvPr/>
        </p:nvSpPr>
        <p:spPr>
          <a:xfrm>
            <a:off x="10363128" y="5139056"/>
            <a:ext cx="1338900" cy="316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595959"/>
              </a:buClr>
              <a:buSzPts val="1300"/>
              <a:buFont typeface="Arial"/>
              <a:buNone/>
            </a:pPr>
            <a:r>
              <a:rPr lang="en-US" sz="1300" b="1" i="0" u="none" strike="noStrike" cap="none">
                <a:solidFill>
                  <a:srgbClr val="595959"/>
                </a:solidFill>
                <a:latin typeface="Arial"/>
                <a:ea typeface="Arial"/>
                <a:cs typeface="Arial"/>
                <a:sym typeface="Arial"/>
              </a:rPr>
              <a:t>Improve</a:t>
            </a:r>
            <a:endParaRPr sz="1300" b="0" i="0" u="none" strike="noStrike" cap="none">
              <a:solidFill>
                <a:schemeClr val="dk1"/>
              </a:solidFill>
              <a:latin typeface="Calibri"/>
              <a:ea typeface="Calibri"/>
              <a:cs typeface="Calibri"/>
              <a:sym typeface="Calibri"/>
            </a:endParaRPr>
          </a:p>
        </p:txBody>
      </p:sp>
      <p:sp>
        <p:nvSpPr>
          <p:cNvPr id="1087" name="Google Shape;1087;h1d10e0fe2d155b23_1_374"/>
          <p:cNvSpPr/>
          <p:nvPr/>
        </p:nvSpPr>
        <p:spPr>
          <a:xfrm>
            <a:off x="4648200" y="2947416"/>
            <a:ext cx="7132500" cy="7560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8" name="Google Shape;1088;h1d10e0fe2d155b23_1_374"/>
          <p:cNvSpPr/>
          <p:nvPr/>
        </p:nvSpPr>
        <p:spPr>
          <a:xfrm>
            <a:off x="4745736" y="2983992"/>
            <a:ext cx="6937200" cy="292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E0762B"/>
              </a:buClr>
              <a:buSzPts val="1300"/>
              <a:buFont typeface="Arial"/>
              <a:buNone/>
            </a:pPr>
            <a:r>
              <a:rPr lang="en-US" sz="1300" b="1" i="0" u="none" strike="noStrike" cap="none">
                <a:solidFill>
                  <a:srgbClr val="E0762B"/>
                </a:solidFill>
                <a:latin typeface="Arial"/>
                <a:ea typeface="Arial"/>
                <a:cs typeface="Arial"/>
                <a:sym typeface="Arial"/>
              </a:rPr>
              <a:t>SME  </a:t>
            </a:r>
            <a:r>
              <a:rPr lang="en-US" sz="1300" b="0" i="1" u="none" strike="noStrike" cap="none">
                <a:solidFill>
                  <a:srgbClr val="595959"/>
                </a:solidFill>
                <a:latin typeface="Arial"/>
                <a:ea typeface="Arial"/>
                <a:cs typeface="Arial"/>
                <a:sym typeface="Arial"/>
              </a:rPr>
              <a:t>brings expertise into a defined learning problem</a:t>
            </a:r>
            <a:endParaRPr sz="1300" b="0" i="0" u="none" strike="noStrike" cap="none">
              <a:solidFill>
                <a:schemeClr val="dk1"/>
              </a:solidFill>
              <a:latin typeface="Calibri"/>
              <a:ea typeface="Calibri"/>
              <a:cs typeface="Calibri"/>
              <a:sym typeface="Calibri"/>
            </a:endParaRPr>
          </a:p>
        </p:txBody>
      </p:sp>
      <p:sp>
        <p:nvSpPr>
          <p:cNvPr id="1089" name="Google Shape;1089;h1d10e0fe2d155b23_1_374"/>
          <p:cNvSpPr/>
          <p:nvPr/>
        </p:nvSpPr>
        <p:spPr>
          <a:xfrm>
            <a:off x="4745736" y="3313176"/>
            <a:ext cx="2117100" cy="316800"/>
          </a:xfrm>
          <a:prstGeom prst="rect">
            <a:avLst/>
          </a:prstGeom>
          <a:solidFill>
            <a:srgbClr val="FFFFFF"/>
          </a:solidFill>
          <a:ln w="169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0" name="Google Shape;1090;h1d10e0fe2d155b23_1_374"/>
          <p:cNvSpPr/>
          <p:nvPr/>
        </p:nvSpPr>
        <p:spPr>
          <a:xfrm>
            <a:off x="4745736" y="3313176"/>
            <a:ext cx="2117100" cy="316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E0762B"/>
              </a:buClr>
              <a:buSzPts val="1300"/>
              <a:buFont typeface="Arial"/>
              <a:buNone/>
            </a:pPr>
            <a:r>
              <a:rPr lang="en-US" sz="1300" b="1" i="0" u="none" strike="noStrike" cap="none">
                <a:solidFill>
                  <a:srgbClr val="E0762B"/>
                </a:solidFill>
                <a:latin typeface="Arial"/>
                <a:ea typeface="Arial"/>
                <a:cs typeface="Arial"/>
                <a:sym typeface="Arial"/>
              </a:rPr>
              <a:t>Design brief</a:t>
            </a:r>
            <a:endParaRPr sz="1300" b="0" i="0" u="none" strike="noStrike" cap="none">
              <a:solidFill>
                <a:schemeClr val="dk1"/>
              </a:solidFill>
              <a:latin typeface="Calibri"/>
              <a:ea typeface="Calibri"/>
              <a:cs typeface="Calibri"/>
              <a:sym typeface="Calibri"/>
            </a:endParaRPr>
          </a:p>
        </p:txBody>
      </p:sp>
      <p:sp>
        <p:nvSpPr>
          <p:cNvPr id="1091" name="Google Shape;1091;h1d10e0fe2d155b23_1_374"/>
          <p:cNvSpPr/>
          <p:nvPr/>
        </p:nvSpPr>
        <p:spPr>
          <a:xfrm>
            <a:off x="6911848" y="3398520"/>
            <a:ext cx="195300" cy="146400"/>
          </a:xfrm>
          <a:prstGeom prst="rightArrow">
            <a:avLst>
              <a:gd name="adj1" fmla="val 50000"/>
              <a:gd name="adj2" fmla="val 50000"/>
            </a:avLst>
          </a:prstGeom>
          <a:solidFill>
            <a:srgbClr val="E0762B"/>
          </a:solidFill>
          <a:ln w="16925" cap="flat" cmpd="sng">
            <a:solidFill>
              <a:srgbClr val="E0762B"/>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2" name="Google Shape;1092;h1d10e0fe2d155b23_1_374"/>
          <p:cNvSpPr/>
          <p:nvPr/>
        </p:nvSpPr>
        <p:spPr>
          <a:xfrm>
            <a:off x="7155688" y="3313176"/>
            <a:ext cx="2117100" cy="316800"/>
          </a:xfrm>
          <a:prstGeom prst="rect">
            <a:avLst/>
          </a:prstGeom>
          <a:solidFill>
            <a:srgbClr val="FFFFFF"/>
          </a:solidFill>
          <a:ln w="169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3" name="Google Shape;1093;h1d10e0fe2d155b23_1_374"/>
          <p:cNvSpPr/>
          <p:nvPr/>
        </p:nvSpPr>
        <p:spPr>
          <a:xfrm>
            <a:off x="7155688" y="3313176"/>
            <a:ext cx="2117100" cy="316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E0762B"/>
              </a:buClr>
              <a:buSzPts val="1300"/>
              <a:buFont typeface="Arial"/>
              <a:buNone/>
            </a:pPr>
            <a:r>
              <a:rPr lang="en-US" sz="1300" b="1" i="0" u="none" strike="noStrike" cap="none">
                <a:solidFill>
                  <a:srgbClr val="E0762B"/>
                </a:solidFill>
                <a:latin typeface="Arial"/>
                <a:ea typeface="Arial"/>
                <a:cs typeface="Arial"/>
                <a:sym typeface="Arial"/>
              </a:rPr>
              <a:t>SME expertise</a:t>
            </a:r>
            <a:endParaRPr sz="1300" b="0" i="0" u="none" strike="noStrike" cap="none">
              <a:solidFill>
                <a:schemeClr val="dk1"/>
              </a:solidFill>
              <a:latin typeface="Calibri"/>
              <a:ea typeface="Calibri"/>
              <a:cs typeface="Calibri"/>
              <a:sym typeface="Calibri"/>
            </a:endParaRPr>
          </a:p>
        </p:txBody>
      </p:sp>
      <p:sp>
        <p:nvSpPr>
          <p:cNvPr id="1094" name="Google Shape;1094;h1d10e0fe2d155b23_1_374"/>
          <p:cNvSpPr/>
          <p:nvPr/>
        </p:nvSpPr>
        <p:spPr>
          <a:xfrm>
            <a:off x="9321800" y="3398520"/>
            <a:ext cx="195300" cy="146400"/>
          </a:xfrm>
          <a:prstGeom prst="rightArrow">
            <a:avLst>
              <a:gd name="adj1" fmla="val 50000"/>
              <a:gd name="adj2" fmla="val 50000"/>
            </a:avLst>
          </a:prstGeom>
          <a:solidFill>
            <a:srgbClr val="E0762B"/>
          </a:solidFill>
          <a:ln w="16925" cap="flat" cmpd="sng">
            <a:solidFill>
              <a:srgbClr val="E0762B"/>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5" name="Google Shape;1095;h1d10e0fe2d155b23_1_374"/>
          <p:cNvSpPr/>
          <p:nvPr/>
        </p:nvSpPr>
        <p:spPr>
          <a:xfrm>
            <a:off x="9565640" y="3313176"/>
            <a:ext cx="2117100" cy="316800"/>
          </a:xfrm>
          <a:prstGeom prst="rect">
            <a:avLst/>
          </a:prstGeom>
          <a:solidFill>
            <a:srgbClr val="E0762B"/>
          </a:solidFill>
          <a:ln w="16925" cap="flat" cmpd="sng">
            <a:solidFill>
              <a:srgbClr val="E0762B"/>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6" name="Google Shape;1096;h1d10e0fe2d155b23_1_374"/>
          <p:cNvSpPr/>
          <p:nvPr/>
        </p:nvSpPr>
        <p:spPr>
          <a:xfrm>
            <a:off x="9565640" y="3313176"/>
            <a:ext cx="2117100" cy="316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300"/>
              <a:buFont typeface="Arial"/>
              <a:buNone/>
            </a:pPr>
            <a:r>
              <a:rPr lang="en-US" sz="1300" b="1" i="0" u="none" strike="noStrike" cap="none">
                <a:solidFill>
                  <a:srgbClr val="FFFFFF"/>
                </a:solidFill>
                <a:latin typeface="Arial"/>
                <a:ea typeface="Arial"/>
                <a:cs typeface="Arial"/>
                <a:sym typeface="Arial"/>
              </a:rPr>
              <a:t>Learning solution</a:t>
            </a:r>
            <a:endParaRPr sz="1300" b="0" i="0" u="none" strike="noStrike" cap="none">
              <a:solidFill>
                <a:schemeClr val="dk1"/>
              </a:solidFill>
              <a:latin typeface="Calibri"/>
              <a:ea typeface="Calibri"/>
              <a:cs typeface="Calibri"/>
              <a:sym typeface="Calibri"/>
            </a:endParaRPr>
          </a:p>
        </p:txBody>
      </p:sp>
      <p:cxnSp>
        <p:nvCxnSpPr>
          <p:cNvPr id="1097" name="Google Shape;1097;h1d10e0fe2d155b23_1_374"/>
          <p:cNvCxnSpPr/>
          <p:nvPr/>
        </p:nvCxnSpPr>
        <p:spPr>
          <a:xfrm rot="10800000" flipH="1">
            <a:off x="3411688" y="1524210"/>
            <a:ext cx="1199100" cy="865500"/>
          </a:xfrm>
          <a:prstGeom prst="straightConnector1">
            <a:avLst/>
          </a:prstGeom>
          <a:noFill/>
          <a:ln w="21175" cap="flat" cmpd="sng">
            <a:solidFill>
              <a:srgbClr val="AEB6C4"/>
            </a:solidFill>
            <a:prstDash val="solid"/>
            <a:round/>
            <a:headEnd type="none" w="sm" len="sm"/>
            <a:tailEnd type="none" w="sm" len="sm"/>
          </a:ln>
        </p:spPr>
      </p:cxnSp>
      <p:cxnSp>
        <p:nvCxnSpPr>
          <p:cNvPr id="1098" name="Google Shape;1098;h1d10e0fe2d155b23_1_374"/>
          <p:cNvCxnSpPr/>
          <p:nvPr/>
        </p:nvCxnSpPr>
        <p:spPr>
          <a:xfrm>
            <a:off x="3215507" y="3099816"/>
            <a:ext cx="1530300" cy="106800"/>
          </a:xfrm>
          <a:prstGeom prst="straightConnector1">
            <a:avLst/>
          </a:prstGeom>
          <a:noFill/>
          <a:ln w="9525" cap="flat" cmpd="sng">
            <a:solidFill>
              <a:schemeClr val="dk2"/>
            </a:solidFill>
            <a:prstDash val="solid"/>
            <a:round/>
            <a:headEnd type="none" w="sm" len="sm"/>
            <a:tailEnd type="none" w="sm" len="sm"/>
          </a:ln>
        </p:spPr>
      </p:cxnSp>
      <p:cxnSp>
        <p:nvCxnSpPr>
          <p:cNvPr id="1099" name="Google Shape;1099;h1d10e0fe2d155b23_1_374"/>
          <p:cNvCxnSpPr/>
          <p:nvPr/>
        </p:nvCxnSpPr>
        <p:spPr>
          <a:xfrm>
            <a:off x="3027075" y="3931318"/>
            <a:ext cx="1668600" cy="979500"/>
          </a:xfrm>
          <a:prstGeom prst="straightConnector1">
            <a:avLst/>
          </a:prstGeom>
          <a:noFill/>
          <a:ln w="9525" cap="flat" cmpd="sng">
            <a:solidFill>
              <a:schemeClr val="dk2"/>
            </a:solidFill>
            <a:prstDash val="solid"/>
            <a:round/>
            <a:headEnd type="none" w="sm" len="sm"/>
            <a:tailEnd type="none" w="sm" len="sm"/>
          </a:ln>
        </p:spPr>
      </p:cxn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104"/>
        <p:cNvGrpSpPr/>
        <p:nvPr/>
      </p:nvGrpSpPr>
      <p:grpSpPr>
        <a:xfrm>
          <a:off x="0" y="0"/>
          <a:ext cx="0" cy="0"/>
          <a:chOff x="0" y="0"/>
          <a:chExt cx="0" cy="0"/>
        </a:xfrm>
      </p:grpSpPr>
      <p:pic>
        <p:nvPicPr>
          <p:cNvPr id="1105" name="Google Shape;1105;h1d10e0fe2d155b23_1_432" descr="preencoded.png"/>
          <p:cNvPicPr preferRelativeResize="0"/>
          <p:nvPr/>
        </p:nvPicPr>
        <p:blipFill rotWithShape="1">
          <a:blip r:embed="rId3">
            <a:alphaModFix/>
          </a:blip>
          <a:srcRect/>
          <a:stretch/>
        </p:blipFill>
        <p:spPr>
          <a:xfrm>
            <a:off x="10241280" y="256032"/>
            <a:ext cx="1600200" cy="425196"/>
          </a:xfrm>
          <a:prstGeom prst="rect">
            <a:avLst/>
          </a:prstGeom>
          <a:noFill/>
          <a:ln>
            <a:noFill/>
          </a:ln>
        </p:spPr>
      </p:pic>
      <p:sp>
        <p:nvSpPr>
          <p:cNvPr id="1106" name="Google Shape;1106;h1d10e0fe2d155b23_1_432"/>
          <p:cNvSpPr txBox="1"/>
          <p:nvPr/>
        </p:nvSpPr>
        <p:spPr>
          <a:xfrm>
            <a:off x="457200" y="274320"/>
            <a:ext cx="9601200" cy="502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1F1F"/>
              </a:buClr>
              <a:buSzPts val="2400"/>
              <a:buFont typeface="Arial"/>
              <a:buNone/>
            </a:pPr>
            <a:r>
              <a:rPr lang="en-US" sz="2400" b="1" i="0" u="sng" strike="noStrike" cap="none">
                <a:solidFill>
                  <a:schemeClr val="hlink"/>
                </a:solidFill>
                <a:latin typeface="Calibri"/>
                <a:ea typeface="Calibri"/>
                <a:cs typeface="Calibri"/>
                <a:sym typeface="Calibri"/>
              </a:rPr>
              <a:t>Quality Evaluator</a:t>
            </a:r>
            <a:endParaRPr sz="2400" b="0" i="0" u="none" strike="noStrike" cap="none">
              <a:solidFill>
                <a:schemeClr val="dk1"/>
              </a:solidFill>
              <a:latin typeface="Calibri"/>
              <a:ea typeface="Calibri"/>
              <a:cs typeface="Calibri"/>
              <a:sym typeface="Calibri"/>
            </a:endParaRPr>
          </a:p>
        </p:txBody>
      </p:sp>
      <p:pic>
        <p:nvPicPr>
          <p:cNvPr id="1107" name="Google Shape;1107;h1d10e0fe2d155b23_1_432" descr="preencoded.png"/>
          <p:cNvPicPr preferRelativeResize="0"/>
          <p:nvPr/>
        </p:nvPicPr>
        <p:blipFill rotWithShape="1">
          <a:blip r:embed="rId4">
            <a:alphaModFix/>
          </a:blip>
          <a:srcRect/>
          <a:stretch/>
        </p:blipFill>
        <p:spPr>
          <a:xfrm>
            <a:off x="0" y="6784848"/>
            <a:ext cx="12191693" cy="73152"/>
          </a:xfrm>
          <a:prstGeom prst="rect">
            <a:avLst/>
          </a:prstGeom>
          <a:noFill/>
          <a:ln>
            <a:noFill/>
          </a:ln>
        </p:spPr>
      </p:pic>
      <p:sp>
        <p:nvSpPr>
          <p:cNvPr id="1108" name="Google Shape;1108;h1d10e0fe2d155b23_1_432"/>
          <p:cNvSpPr txBox="1"/>
          <p:nvPr/>
        </p:nvSpPr>
        <p:spPr>
          <a:xfrm>
            <a:off x="11274552" y="6492240"/>
            <a:ext cx="457200" cy="2196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5A5F6B"/>
              </a:buClr>
              <a:buSzPts val="900"/>
              <a:buFont typeface="Arial"/>
              <a:buNone/>
            </a:pPr>
            <a:r>
              <a:rPr lang="en-US" sz="900" b="0" i="0" u="none" strike="noStrike" cap="none">
                <a:solidFill>
                  <a:srgbClr val="5A5F6B"/>
                </a:solidFill>
                <a:latin typeface="Arial"/>
                <a:ea typeface="Arial"/>
                <a:cs typeface="Arial"/>
                <a:sym typeface="Arial"/>
              </a:rPr>
              <a:t>17</a:t>
            </a:r>
            <a:endParaRPr sz="900" b="0" i="0" u="none" strike="noStrike" cap="none">
              <a:solidFill>
                <a:schemeClr val="dk1"/>
              </a:solidFill>
              <a:latin typeface="Calibri"/>
              <a:ea typeface="Calibri"/>
              <a:cs typeface="Calibri"/>
              <a:sym typeface="Calibri"/>
            </a:endParaRPr>
          </a:p>
        </p:txBody>
      </p:sp>
      <p:sp>
        <p:nvSpPr>
          <p:cNvPr id="1109" name="Google Shape;1109;h1d10e0fe2d155b23_1_432"/>
          <p:cNvSpPr txBox="1"/>
          <p:nvPr/>
        </p:nvSpPr>
        <p:spPr>
          <a:xfrm>
            <a:off x="2075688" y="4754880"/>
            <a:ext cx="8046600" cy="3657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FFFFFF"/>
              </a:buClr>
              <a:buSzPts val="1600"/>
              <a:buFont typeface="Arial"/>
              <a:buNone/>
            </a:pPr>
            <a:r>
              <a:rPr lang="en-US" sz="1600" b="1" i="0" u="none" strike="noStrike" cap="none">
                <a:solidFill>
                  <a:srgbClr val="FFFFFF"/>
                </a:solidFill>
                <a:latin typeface="Arial"/>
                <a:ea typeface="Arial"/>
                <a:cs typeface="Arial"/>
                <a:sym typeface="Arial"/>
              </a:rPr>
              <a:t>CQE demonstration video</a:t>
            </a:r>
            <a:endParaRPr sz="1600" b="0" i="0" u="none" strike="noStrike" cap="none">
              <a:solidFill>
                <a:schemeClr val="dk1"/>
              </a:solidFill>
              <a:latin typeface="Calibri"/>
              <a:ea typeface="Calibri"/>
              <a:cs typeface="Calibri"/>
              <a:sym typeface="Calibri"/>
            </a:endParaRPr>
          </a:p>
        </p:txBody>
      </p:sp>
      <p:pic>
        <p:nvPicPr>
          <p:cNvPr id="1110" name="Google Shape;1110;h1d10e0fe2d155b23_1_432" title="KQF QE Video_Final.mp4">
            <a:hlinkClick r:id="rId5"/>
          </p:cNvPr>
          <p:cNvPicPr preferRelativeResize="0"/>
          <p:nvPr/>
        </p:nvPicPr>
        <p:blipFill>
          <a:blip r:embed="rId6">
            <a:alphaModFix/>
          </a:blip>
          <a:stretch>
            <a:fillRect/>
          </a:stretch>
        </p:blipFill>
        <p:spPr>
          <a:xfrm>
            <a:off x="2796450" y="929527"/>
            <a:ext cx="6459250" cy="48444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05"/>
                                        </p:tgtEl>
                                        <p:attrNameLst>
                                          <p:attrName>style.visibility</p:attrName>
                                        </p:attrNameLst>
                                      </p:cBhvr>
                                      <p:to>
                                        <p:strVal val="visible"/>
                                      </p:to>
                                    </p:set>
                                    <p:animEffect transition="in" filter="fade">
                                      <p:cBhvr>
                                        <p:cTn id="7" dur="5000"/>
                                        <p:tgtEl>
                                          <p:spTgt spid="110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10"/>
                                        </p:tgtEl>
                                        <p:attrNameLst>
                                          <p:attrName>style.visibility</p:attrName>
                                        </p:attrNameLst>
                                      </p:cBhvr>
                                      <p:to>
                                        <p:strVal val="visible"/>
                                      </p:to>
                                    </p:set>
                                    <p:animEffect transition="in" filter="fade">
                                      <p:cBhvr>
                                        <p:cTn id="12" dur="1000"/>
                                        <p:tgtEl>
                                          <p:spTgt spid="1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15"/>
        <p:cNvGrpSpPr/>
        <p:nvPr/>
      </p:nvGrpSpPr>
      <p:grpSpPr>
        <a:xfrm>
          <a:off x="0" y="0"/>
          <a:ext cx="0" cy="0"/>
          <a:chOff x="0" y="0"/>
          <a:chExt cx="0" cy="0"/>
        </a:xfrm>
      </p:grpSpPr>
      <p:pic>
        <p:nvPicPr>
          <p:cNvPr id="1116" name="Google Shape;1116;h1d10e0fe2d155b23_1_445" descr="A white and orange cloud&#10;&#10;Description automatically generated"/>
          <p:cNvPicPr preferRelativeResize="0"/>
          <p:nvPr/>
        </p:nvPicPr>
        <p:blipFill rotWithShape="1">
          <a:blip r:embed="rId3">
            <a:alphaModFix amt="24000"/>
          </a:blip>
          <a:srcRect/>
          <a:stretch/>
        </p:blipFill>
        <p:spPr>
          <a:xfrm>
            <a:off x="1" y="0"/>
            <a:ext cx="12192000" cy="6858002"/>
          </a:xfrm>
          <a:prstGeom prst="rect">
            <a:avLst/>
          </a:prstGeom>
          <a:noFill/>
          <a:ln>
            <a:noFill/>
          </a:ln>
        </p:spPr>
      </p:pic>
      <p:sp>
        <p:nvSpPr>
          <p:cNvPr id="1117" name="Google Shape;1117;h1d10e0fe2d155b23_1_445"/>
          <p:cNvSpPr txBox="1"/>
          <p:nvPr/>
        </p:nvSpPr>
        <p:spPr>
          <a:xfrm>
            <a:off x="594360" y="2788920"/>
            <a:ext cx="9966900" cy="14316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en-US" sz="3000" b="1" i="0" u="none" strike="noStrike" cap="none">
                <a:solidFill>
                  <a:srgbClr val="1F3569"/>
                </a:solidFill>
                <a:latin typeface="Arial"/>
                <a:ea typeface="Arial"/>
                <a:cs typeface="Arial"/>
                <a:sym typeface="Arial"/>
              </a:rPr>
              <a:t>Session </a:t>
            </a:r>
            <a:r>
              <a:rPr lang="en-US" sz="3000" b="1">
                <a:solidFill>
                  <a:srgbClr val="1F3569"/>
                </a:solidFill>
              </a:rPr>
              <a:t>3</a:t>
            </a:r>
            <a:endParaRPr sz="1400" b="0" i="0" u="none" strike="noStrike" cap="none">
              <a:solidFill>
                <a:srgbClr val="1F356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000"/>
              <a:buFont typeface="Arial"/>
              <a:buNone/>
            </a:pPr>
            <a:endParaRPr sz="3000" b="1" i="0" u="none" strike="noStrike" cap="none">
              <a:solidFill>
                <a:srgbClr val="1F356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900"/>
              <a:buFont typeface="Arial"/>
              <a:buNone/>
            </a:pPr>
            <a:r>
              <a:rPr lang="en-US" sz="1900" b="1">
                <a:solidFill>
                  <a:srgbClr val="1F3569"/>
                </a:solidFill>
              </a:rPr>
              <a:t>Karmayogi Kartavya Karyakram </a:t>
            </a:r>
            <a:endParaRPr sz="1900" b="0" i="0" u="none" strike="noStrike" cap="none">
              <a:solidFill>
                <a:srgbClr val="1F356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000"/>
              <a:buFont typeface="Arial"/>
              <a:buNone/>
            </a:pPr>
            <a:endParaRPr sz="1400" b="0" i="0" u="none" strike="noStrike" cap="none">
              <a:solidFill>
                <a:srgbClr val="1F3569"/>
              </a:solidFill>
              <a:latin typeface="Arial"/>
              <a:ea typeface="Arial"/>
              <a:cs typeface="Arial"/>
              <a:sym typeface="Arial"/>
            </a:endParaRPr>
          </a:p>
        </p:txBody>
      </p:sp>
      <p:pic>
        <p:nvPicPr>
          <p:cNvPr id="1118" name="Google Shape;1118;h1d10e0fe2d155b23_1_445" title="Krmayogi-logo_Final.png"/>
          <p:cNvPicPr preferRelativeResize="0"/>
          <p:nvPr/>
        </p:nvPicPr>
        <p:blipFill>
          <a:blip r:embed="rId4">
            <a:alphaModFix/>
          </a:blip>
          <a:stretch>
            <a:fillRect/>
          </a:stretch>
        </p:blipFill>
        <p:spPr>
          <a:xfrm>
            <a:off x="3575175" y="1787720"/>
            <a:ext cx="749700" cy="886191"/>
          </a:xfrm>
          <a:prstGeom prst="rect">
            <a:avLst/>
          </a:prstGeom>
          <a:noFill/>
          <a:ln>
            <a:noFill/>
          </a:ln>
        </p:spPr>
      </p:pic>
      <p:pic>
        <p:nvPicPr>
          <p:cNvPr id="1119" name="Google Shape;1119;h1d10e0fe2d155b23_1_445" title="sadhana_Shrinkhla2 (1).png"/>
          <p:cNvPicPr preferRelativeResize="0"/>
          <p:nvPr/>
        </p:nvPicPr>
        <p:blipFill>
          <a:blip r:embed="rId5">
            <a:alphaModFix/>
          </a:blip>
          <a:stretch>
            <a:fillRect/>
          </a:stretch>
        </p:blipFill>
        <p:spPr>
          <a:xfrm>
            <a:off x="594350" y="1904961"/>
            <a:ext cx="2873923" cy="566925"/>
          </a:xfrm>
          <a:prstGeom prst="rect">
            <a:avLst/>
          </a:prstGeom>
          <a:noFill/>
          <a:ln>
            <a:noFill/>
          </a:ln>
        </p:spPr>
      </p:pic>
      <p:pic>
        <p:nvPicPr>
          <p:cNvPr id="1120" name="Google Shape;1120;h1d10e0fe2d155b23_1_445" descr="A close up of a sign&#10;&#10;Description automatically generated"/>
          <p:cNvPicPr preferRelativeResize="0"/>
          <p:nvPr/>
        </p:nvPicPr>
        <p:blipFill rotWithShape="1">
          <a:blip r:embed="rId6">
            <a:alphaModFix/>
          </a:blip>
          <a:srcRect/>
          <a:stretch/>
        </p:blipFill>
        <p:spPr>
          <a:xfrm>
            <a:off x="153075" y="95625"/>
            <a:ext cx="1917167" cy="461700"/>
          </a:xfrm>
          <a:prstGeom prst="rect">
            <a:avLst/>
          </a:prstGeom>
          <a:noFill/>
          <a:ln>
            <a:noFill/>
          </a:ln>
        </p:spPr>
      </p:pic>
      <p:pic>
        <p:nvPicPr>
          <p:cNvPr id="1121" name="Google Shape;1121;h1d10e0fe2d155b23_1_445" title="karmayogiLogo.png"/>
          <p:cNvPicPr preferRelativeResize="0"/>
          <p:nvPr/>
        </p:nvPicPr>
        <p:blipFill>
          <a:blip r:embed="rId7">
            <a:alphaModFix/>
          </a:blip>
          <a:stretch>
            <a:fillRect/>
          </a:stretch>
        </p:blipFill>
        <p:spPr>
          <a:xfrm>
            <a:off x="10180450" y="95625"/>
            <a:ext cx="1865001" cy="461700"/>
          </a:xfrm>
          <a:prstGeom prst="rect">
            <a:avLst/>
          </a:prstGeom>
          <a:noFill/>
          <a:ln>
            <a:noFill/>
          </a:ln>
        </p:spPr>
      </p:pic>
      <p:pic>
        <p:nvPicPr>
          <p:cNvPr id="1122" name="Google Shape;1122;h1d10e0fe2d155b23_1_445" title="Unnati logo.png"/>
          <p:cNvPicPr preferRelativeResize="0"/>
          <p:nvPr/>
        </p:nvPicPr>
        <p:blipFill>
          <a:blip r:embed="rId8">
            <a:alphaModFix/>
          </a:blip>
          <a:stretch>
            <a:fillRect/>
          </a:stretch>
        </p:blipFill>
        <p:spPr>
          <a:xfrm>
            <a:off x="5466000" y="28049"/>
            <a:ext cx="1267825" cy="58065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127"/>
        <p:cNvGrpSpPr/>
        <p:nvPr/>
      </p:nvGrpSpPr>
      <p:grpSpPr>
        <a:xfrm>
          <a:off x="0" y="0"/>
          <a:ext cx="0" cy="0"/>
          <a:chOff x="0" y="0"/>
          <a:chExt cx="0" cy="0"/>
        </a:xfrm>
      </p:grpSpPr>
      <p:pic>
        <p:nvPicPr>
          <p:cNvPr id="1128" name="Google Shape;1128;h14af0caed148da77_0_2273" descr="s4_25_clean.png"/>
          <p:cNvPicPr preferRelativeResize="0"/>
          <p:nvPr/>
        </p:nvPicPr>
        <p:blipFill rotWithShape="1">
          <a:blip r:embed="rId3">
            <a:alphaModFix/>
          </a:blip>
          <a:srcRect/>
          <a:stretch/>
        </p:blipFill>
        <p:spPr>
          <a:xfrm>
            <a:off x="0" y="3712463"/>
            <a:ext cx="2468880" cy="3035808"/>
          </a:xfrm>
          <a:prstGeom prst="rect">
            <a:avLst/>
          </a:prstGeom>
          <a:noFill/>
          <a:ln>
            <a:noFill/>
          </a:ln>
        </p:spPr>
      </p:pic>
      <p:pic>
        <p:nvPicPr>
          <p:cNvPr id="1129" name="Google Shape;1129;h14af0caed148da77_0_2273" descr="s4_25_clean.png"/>
          <p:cNvPicPr preferRelativeResize="0"/>
          <p:nvPr/>
        </p:nvPicPr>
        <p:blipFill rotWithShape="1">
          <a:blip r:embed="rId3">
            <a:alphaModFix/>
          </a:blip>
          <a:srcRect/>
          <a:stretch/>
        </p:blipFill>
        <p:spPr>
          <a:xfrm rot="10800000">
            <a:off x="9722820" y="63900"/>
            <a:ext cx="2468880" cy="3035808"/>
          </a:xfrm>
          <a:prstGeom prst="rect">
            <a:avLst/>
          </a:prstGeom>
          <a:noFill/>
          <a:ln>
            <a:noFill/>
          </a:ln>
        </p:spPr>
      </p:pic>
      <p:pic>
        <p:nvPicPr>
          <p:cNvPr id="1130" name="Google Shape;1130;h14af0caed148da77_0_2273" descr="image.png"/>
          <p:cNvPicPr preferRelativeResize="0"/>
          <p:nvPr/>
        </p:nvPicPr>
        <p:blipFill rotWithShape="1">
          <a:blip r:embed="rId4">
            <a:alphaModFix/>
          </a:blip>
          <a:srcRect/>
          <a:stretch/>
        </p:blipFill>
        <p:spPr>
          <a:xfrm>
            <a:off x="4632807" y="320040"/>
            <a:ext cx="2926080" cy="960120"/>
          </a:xfrm>
          <a:prstGeom prst="rect">
            <a:avLst/>
          </a:prstGeom>
          <a:noFill/>
          <a:ln>
            <a:noFill/>
          </a:ln>
        </p:spPr>
      </p:pic>
      <p:sp>
        <p:nvSpPr>
          <p:cNvPr id="1131" name="Google Shape;1131;h14af0caed148da77_0_2273"/>
          <p:cNvSpPr txBox="1"/>
          <p:nvPr/>
        </p:nvSpPr>
        <p:spPr>
          <a:xfrm>
            <a:off x="1120877" y="2132996"/>
            <a:ext cx="6035100" cy="1072800"/>
          </a:xfrm>
          <a:prstGeom prst="rect">
            <a:avLst/>
          </a:prstGeom>
          <a:noFill/>
          <a:ln>
            <a:noFill/>
          </a:ln>
        </p:spPr>
        <p:txBody>
          <a:bodyPr spcFirstLastPara="1" wrap="square" lIns="0" tIns="0" rIns="0" bIns="0" anchor="ctr" anchorCtr="0">
            <a:spAutoFit/>
          </a:bodyPr>
          <a:lstStyle/>
          <a:p>
            <a:pPr marL="0" marR="0" lvl="0" indent="0" algn="l" rtl="0">
              <a:lnSpc>
                <a:spcPct val="105000"/>
              </a:lnSpc>
              <a:spcBef>
                <a:spcPts val="0"/>
              </a:spcBef>
              <a:spcAft>
                <a:spcPts val="0"/>
              </a:spcAft>
              <a:buClr>
                <a:srgbClr val="000000"/>
              </a:buClr>
              <a:buSzPts val="3400"/>
              <a:buFont typeface="Arial"/>
              <a:buNone/>
            </a:pPr>
            <a:r>
              <a:rPr lang="en-US" sz="3400" b="1" i="0" u="none" strike="noStrike" cap="none">
                <a:solidFill>
                  <a:srgbClr val="1F3864"/>
                </a:solidFill>
                <a:latin typeface="Open Sans"/>
                <a:ea typeface="Open Sans"/>
                <a:cs typeface="Open Sans"/>
                <a:sym typeface="Open Sans"/>
              </a:rPr>
              <a:t>Karmayogi Kartavya Karyakram</a:t>
            </a:r>
            <a:endParaRPr/>
          </a:p>
        </p:txBody>
      </p:sp>
      <p:cxnSp>
        <p:nvCxnSpPr>
          <p:cNvPr id="1132" name="Google Shape;1132;h14af0caed148da77_0_2273"/>
          <p:cNvCxnSpPr/>
          <p:nvPr/>
        </p:nvCxnSpPr>
        <p:spPr>
          <a:xfrm>
            <a:off x="1234440" y="3429000"/>
            <a:ext cx="777300" cy="0"/>
          </a:xfrm>
          <a:prstGeom prst="straightConnector1">
            <a:avLst/>
          </a:prstGeom>
          <a:noFill/>
          <a:ln w="25400" cap="flat" cmpd="sng">
            <a:solidFill>
              <a:srgbClr val="F97316"/>
            </a:solidFill>
            <a:prstDash val="solid"/>
            <a:round/>
            <a:headEnd type="none" w="sm" len="sm"/>
            <a:tailEnd type="none" w="sm" len="sm"/>
          </a:ln>
          <a:effectLst>
            <a:outerShdw blurRad="40000" dist="20000" dir="5400000" rotWithShape="0">
              <a:srgbClr val="000000">
                <a:alpha val="38040"/>
              </a:srgbClr>
            </a:outerShdw>
          </a:effectLst>
        </p:spPr>
      </p:cxnSp>
      <p:pic>
        <p:nvPicPr>
          <p:cNvPr id="1133" name="Google Shape;1133;h14af0caed148da77_0_2273" descr="image.png"/>
          <p:cNvPicPr preferRelativeResize="0"/>
          <p:nvPr/>
        </p:nvPicPr>
        <p:blipFill rotWithShape="1">
          <a:blip r:embed="rId5">
            <a:alphaModFix/>
          </a:blip>
          <a:srcRect/>
          <a:stretch/>
        </p:blipFill>
        <p:spPr>
          <a:xfrm>
            <a:off x="7406640" y="1554480"/>
            <a:ext cx="4023360" cy="4023360"/>
          </a:xfrm>
          <a:prstGeom prst="rect">
            <a:avLst/>
          </a:prstGeom>
          <a:noFill/>
          <a:ln>
            <a:noFill/>
          </a:ln>
        </p:spPr>
      </p:pic>
      <p:cxnSp>
        <p:nvCxnSpPr>
          <p:cNvPr id="1134" name="Google Shape;1134;h14af0caed148da77_0_2273"/>
          <p:cNvCxnSpPr/>
          <p:nvPr/>
        </p:nvCxnSpPr>
        <p:spPr>
          <a:xfrm>
            <a:off x="548640" y="6382512"/>
            <a:ext cx="11094300" cy="0"/>
          </a:xfrm>
          <a:prstGeom prst="straightConnector1">
            <a:avLst/>
          </a:prstGeom>
          <a:noFill/>
          <a:ln w="9525" cap="flat" cmpd="sng">
            <a:solidFill>
              <a:srgbClr val="E6CC96"/>
            </a:solidFill>
            <a:prstDash val="solid"/>
            <a:round/>
            <a:headEnd type="none" w="sm" len="sm"/>
            <a:tailEnd type="none" w="sm" len="sm"/>
          </a:ln>
          <a:effectLst>
            <a:outerShdw blurRad="40000" dist="20000" dir="5400000" rotWithShape="0">
              <a:srgbClr val="000000">
                <a:alpha val="38040"/>
              </a:srgbClr>
            </a:outerShdw>
          </a:effectLst>
        </p:spPr>
      </p:cxnSp>
      <p:sp>
        <p:nvSpPr>
          <p:cNvPr id="1135" name="Google Shape;1135;h14af0caed148da77_0_2273"/>
          <p:cNvSpPr txBox="1"/>
          <p:nvPr/>
        </p:nvSpPr>
        <p:spPr>
          <a:xfrm>
            <a:off x="548640" y="6419088"/>
            <a:ext cx="8778300" cy="1386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a:solidFill>
                  <a:srgbClr val="4A4F52"/>
                </a:solidFill>
                <a:latin typeface="Open Sans"/>
                <a:ea typeface="Open Sans"/>
                <a:cs typeface="Open Sans"/>
                <a:sym typeface="Open Sans"/>
              </a:rPr>
              <a:t>KARMAYOGI KARTAVYA KARYAKRAM  ·   REGIONAL WORKSHOP</a:t>
            </a:r>
            <a:endParaRPr/>
          </a:p>
        </p:txBody>
      </p:sp>
      <p:sp>
        <p:nvSpPr>
          <p:cNvPr id="1136" name="Google Shape;1136;h14af0caed148da77_0_2273"/>
          <p:cNvSpPr txBox="1"/>
          <p:nvPr/>
        </p:nvSpPr>
        <p:spPr>
          <a:xfrm>
            <a:off x="10545775" y="6419088"/>
            <a:ext cx="1097400" cy="138600"/>
          </a:xfrm>
          <a:prstGeom prst="rect">
            <a:avLst/>
          </a:prstGeom>
          <a:noFill/>
          <a:ln>
            <a:noFill/>
          </a:ln>
        </p:spPr>
        <p:txBody>
          <a:bodyPr spcFirstLastPara="1" wrap="square" lIns="0" tIns="0" rIns="0" bIns="0" anchor="ctr" anchorCtr="0">
            <a:spAutoFit/>
          </a:bodyPr>
          <a:lstStyle/>
          <a:p>
            <a:pPr marL="0" marR="0" lvl="0" indent="0" algn="r" rtl="0">
              <a:lnSpc>
                <a:spcPct val="100000"/>
              </a:lnSpc>
              <a:spcBef>
                <a:spcPts val="0"/>
              </a:spcBef>
              <a:spcAft>
                <a:spcPts val="0"/>
              </a:spcAft>
              <a:buClr>
                <a:srgbClr val="000000"/>
              </a:buClr>
              <a:buSzPts val="900"/>
              <a:buFont typeface="Arial"/>
              <a:buNone/>
            </a:pPr>
            <a:r>
              <a:rPr lang="en-US" sz="900" b="1" i="0" u="none" strike="noStrike" cap="none">
                <a:solidFill>
                  <a:srgbClr val="4A4F52"/>
                </a:solidFill>
                <a:latin typeface="Open Sans"/>
                <a:ea typeface="Open Sans"/>
                <a:cs typeface="Open Sans"/>
                <a:sym typeface="Open Sans"/>
              </a:rPr>
              <a:t>1 / 13</a:t>
            </a:r>
            <a:endParaRPr/>
          </a:p>
        </p:txBody>
      </p:sp>
      <p:pic>
        <p:nvPicPr>
          <p:cNvPr id="1137" name="Google Shape;1137;h14af0caed148da77_0_2273" title="Krmayogi-logo_Final.png"/>
          <p:cNvPicPr preferRelativeResize="0"/>
          <p:nvPr/>
        </p:nvPicPr>
        <p:blipFill rotWithShape="1">
          <a:blip r:embed="rId6">
            <a:alphaModFix/>
          </a:blip>
          <a:srcRect/>
          <a:stretch/>
        </p:blipFill>
        <p:spPr>
          <a:xfrm>
            <a:off x="4101702" y="3522883"/>
            <a:ext cx="749700" cy="886191"/>
          </a:xfrm>
          <a:prstGeom prst="rect">
            <a:avLst/>
          </a:prstGeom>
          <a:noFill/>
          <a:ln>
            <a:noFill/>
          </a:ln>
        </p:spPr>
      </p:pic>
      <p:pic>
        <p:nvPicPr>
          <p:cNvPr id="1138" name="Google Shape;1138;h14af0caed148da77_0_2273" title="sadhana_Shrinkhla2 (1).png"/>
          <p:cNvPicPr preferRelativeResize="0"/>
          <p:nvPr/>
        </p:nvPicPr>
        <p:blipFill rotWithShape="1">
          <a:blip r:embed="rId7">
            <a:alphaModFix/>
          </a:blip>
          <a:srcRect/>
          <a:stretch/>
        </p:blipFill>
        <p:spPr>
          <a:xfrm>
            <a:off x="1120877" y="3640124"/>
            <a:ext cx="2873923" cy="566925"/>
          </a:xfrm>
          <a:prstGeom prst="rect">
            <a:avLst/>
          </a:prstGeom>
          <a:noFill/>
          <a:ln>
            <a:noFill/>
          </a:ln>
        </p:spPr>
      </p:pic>
      <p:sp>
        <p:nvSpPr>
          <p:cNvPr id="1139" name="Google Shape;1139;h14af0caed148da77_0_2273"/>
          <p:cNvSpPr/>
          <p:nvPr/>
        </p:nvSpPr>
        <p:spPr>
          <a:xfrm>
            <a:off x="0" y="0"/>
            <a:ext cx="12191700" cy="63900"/>
          </a:xfrm>
          <a:prstGeom prst="rect">
            <a:avLst/>
          </a:prstGeom>
          <a:solidFill>
            <a:srgbClr val="E86C2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143"/>
        <p:cNvGrpSpPr/>
        <p:nvPr/>
      </p:nvGrpSpPr>
      <p:grpSpPr>
        <a:xfrm>
          <a:off x="0" y="0"/>
          <a:ext cx="0" cy="0"/>
          <a:chOff x="0" y="0"/>
          <a:chExt cx="0" cy="0"/>
        </a:xfrm>
      </p:grpSpPr>
      <p:pic>
        <p:nvPicPr>
          <p:cNvPr id="1144" name="Google Shape;1144;h14af0caed148da77_0_2289" descr="s4_25_clean.png"/>
          <p:cNvPicPr preferRelativeResize="0"/>
          <p:nvPr/>
        </p:nvPicPr>
        <p:blipFill rotWithShape="1">
          <a:blip r:embed="rId3">
            <a:alphaModFix/>
          </a:blip>
          <a:srcRect/>
          <a:stretch/>
        </p:blipFill>
        <p:spPr>
          <a:xfrm>
            <a:off x="0" y="3712463"/>
            <a:ext cx="2468880" cy="3035808"/>
          </a:xfrm>
          <a:prstGeom prst="rect">
            <a:avLst/>
          </a:prstGeom>
          <a:noFill/>
          <a:ln>
            <a:noFill/>
          </a:ln>
        </p:spPr>
      </p:pic>
      <p:sp>
        <p:nvSpPr>
          <p:cNvPr id="1145" name="Google Shape;1145;h14af0caed148da77_0_2289"/>
          <p:cNvSpPr txBox="1"/>
          <p:nvPr/>
        </p:nvSpPr>
        <p:spPr>
          <a:xfrm>
            <a:off x="1051560" y="384048"/>
            <a:ext cx="7315200" cy="1848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F97316"/>
                </a:solidFill>
                <a:latin typeface="Open Sans"/>
                <a:ea typeface="Open Sans"/>
                <a:cs typeface="Open Sans"/>
                <a:sym typeface="Open Sans"/>
              </a:rPr>
              <a:t>KARMAYOGI KARTAVYA KARYAKRAM</a:t>
            </a:r>
            <a:endParaRPr/>
          </a:p>
        </p:txBody>
      </p:sp>
      <p:sp>
        <p:nvSpPr>
          <p:cNvPr id="1146" name="Google Shape;1146;h14af0caed148da77_0_2289"/>
          <p:cNvSpPr txBox="1"/>
          <p:nvPr/>
        </p:nvSpPr>
        <p:spPr>
          <a:xfrm>
            <a:off x="1051560" y="658368"/>
            <a:ext cx="9966900" cy="4617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3000"/>
              <a:buFont typeface="Arial"/>
              <a:buNone/>
            </a:pPr>
            <a:r>
              <a:rPr lang="en-US" sz="3000" b="1" i="0" u="none" strike="noStrike" cap="none">
                <a:solidFill>
                  <a:srgbClr val="22282B"/>
                </a:solidFill>
                <a:latin typeface="Open Sans"/>
                <a:ea typeface="Open Sans"/>
                <a:cs typeface="Open Sans"/>
                <a:sym typeface="Open Sans"/>
              </a:rPr>
              <a:t>Let's Create Groups</a:t>
            </a:r>
            <a:endParaRPr/>
          </a:p>
        </p:txBody>
      </p:sp>
      <p:sp>
        <p:nvSpPr>
          <p:cNvPr id="1147" name="Google Shape;1147;h14af0caed148da77_0_2289"/>
          <p:cNvSpPr txBox="1"/>
          <p:nvPr/>
        </p:nvSpPr>
        <p:spPr>
          <a:xfrm>
            <a:off x="1051560" y="1170432"/>
            <a:ext cx="9601200" cy="2079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350"/>
              <a:buFont typeface="Arial"/>
              <a:buNone/>
            </a:pPr>
            <a:r>
              <a:rPr lang="en-US" sz="1350" b="0" i="0" u="none" strike="noStrike" cap="none">
                <a:solidFill>
                  <a:srgbClr val="4A4F52"/>
                </a:solidFill>
                <a:latin typeface="Open Sans"/>
                <a:ea typeface="Open Sans"/>
                <a:cs typeface="Open Sans"/>
                <a:sym typeface="Open Sans"/>
              </a:rPr>
              <a:t>We will gather you in random groups of 5-6 members for this activity.</a:t>
            </a:r>
            <a:endParaRPr/>
          </a:p>
        </p:txBody>
      </p:sp>
      <p:sp>
        <p:nvSpPr>
          <p:cNvPr id="1148" name="Google Shape;1148;h14af0caed148da77_0_2289"/>
          <p:cNvSpPr/>
          <p:nvPr/>
        </p:nvSpPr>
        <p:spPr>
          <a:xfrm>
            <a:off x="1051560" y="1783080"/>
            <a:ext cx="10058400" cy="3063300"/>
          </a:xfrm>
          <a:prstGeom prst="roundRect">
            <a:avLst>
              <a:gd name="adj" fmla="val 8000"/>
            </a:avLst>
          </a:prstGeom>
          <a:solidFill>
            <a:srgbClr val="F4F5F3"/>
          </a:solidFill>
          <a:ln w="12700" cap="flat" cmpd="sng">
            <a:solidFill>
              <a:srgbClr val="F4F5F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149" name="Google Shape;1149;h14af0caed148da77_0_2289"/>
          <p:cNvSpPr txBox="1"/>
          <p:nvPr/>
        </p:nvSpPr>
        <p:spPr>
          <a:xfrm>
            <a:off x="1325880" y="1965960"/>
            <a:ext cx="7315200" cy="1848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F97316"/>
                </a:solidFill>
                <a:latin typeface="Open Sans"/>
                <a:ea typeface="Open Sans"/>
                <a:cs typeface="Open Sans"/>
                <a:sym typeface="Open Sans"/>
              </a:rPr>
              <a:t>GROUP STRUCTURE &amp; COMPOSITION</a:t>
            </a:r>
            <a:endParaRPr/>
          </a:p>
        </p:txBody>
      </p:sp>
      <p:sp>
        <p:nvSpPr>
          <p:cNvPr id="1150" name="Google Shape;1150;h14af0caed148da77_0_2289"/>
          <p:cNvSpPr/>
          <p:nvPr/>
        </p:nvSpPr>
        <p:spPr>
          <a:xfrm>
            <a:off x="1508760" y="2468880"/>
            <a:ext cx="1623900" cy="2148900"/>
          </a:xfrm>
          <a:prstGeom prst="roundRect">
            <a:avLst>
              <a:gd name="adj" fmla="val 8000"/>
            </a:avLst>
          </a:prstGeom>
          <a:solidFill>
            <a:srgbClr val="FFFFFF"/>
          </a:solidFill>
          <a:ln w="12700" cap="flat" cmpd="sng">
            <a:solidFill>
              <a:srgbClr val="E6E6E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151" name="Google Shape;1151;h14af0caed148da77_0_2289"/>
          <p:cNvSpPr/>
          <p:nvPr/>
        </p:nvSpPr>
        <p:spPr>
          <a:xfrm>
            <a:off x="1991563" y="2697480"/>
            <a:ext cx="658500" cy="658500"/>
          </a:xfrm>
          <a:prstGeom prst="ellipse">
            <a:avLst/>
          </a:prstGeom>
          <a:solidFill>
            <a:srgbClr val="13233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pic>
        <p:nvPicPr>
          <p:cNvPr id="1152" name="Google Shape;1152;h14af0caed148da77_0_2289" descr="FaUser_FFFFFF.png"/>
          <p:cNvPicPr preferRelativeResize="0"/>
          <p:nvPr/>
        </p:nvPicPr>
        <p:blipFill rotWithShape="1">
          <a:blip r:embed="rId4">
            <a:alphaModFix/>
          </a:blip>
          <a:srcRect/>
          <a:stretch/>
        </p:blipFill>
        <p:spPr>
          <a:xfrm>
            <a:off x="2156155" y="2862072"/>
            <a:ext cx="329184" cy="329184"/>
          </a:xfrm>
          <a:prstGeom prst="rect">
            <a:avLst/>
          </a:prstGeom>
          <a:noFill/>
          <a:ln>
            <a:noFill/>
          </a:ln>
        </p:spPr>
      </p:pic>
      <p:sp>
        <p:nvSpPr>
          <p:cNvPr id="1153" name="Google Shape;1153;h14af0caed148da77_0_2289"/>
          <p:cNvSpPr txBox="1"/>
          <p:nvPr/>
        </p:nvSpPr>
        <p:spPr>
          <a:xfrm>
            <a:off x="1508760" y="3520440"/>
            <a:ext cx="1623900" cy="200100"/>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22282B"/>
                </a:solidFill>
                <a:latin typeface="Open Sans"/>
                <a:ea typeface="Open Sans"/>
                <a:cs typeface="Open Sans"/>
                <a:sym typeface="Open Sans"/>
              </a:rPr>
              <a:t>Member 1</a:t>
            </a:r>
            <a:endParaRPr/>
          </a:p>
        </p:txBody>
      </p:sp>
      <p:sp>
        <p:nvSpPr>
          <p:cNvPr id="1154" name="Google Shape;1154;h14af0caed148da77_0_2289"/>
          <p:cNvSpPr/>
          <p:nvPr/>
        </p:nvSpPr>
        <p:spPr>
          <a:xfrm>
            <a:off x="3388766" y="2468880"/>
            <a:ext cx="1623900" cy="2148900"/>
          </a:xfrm>
          <a:prstGeom prst="roundRect">
            <a:avLst>
              <a:gd name="adj" fmla="val 8000"/>
            </a:avLst>
          </a:prstGeom>
          <a:solidFill>
            <a:srgbClr val="FFFFFF"/>
          </a:solidFill>
          <a:ln w="12700" cap="flat" cmpd="sng">
            <a:solidFill>
              <a:srgbClr val="E6E6E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155" name="Google Shape;1155;h14af0caed148da77_0_2289"/>
          <p:cNvSpPr/>
          <p:nvPr/>
        </p:nvSpPr>
        <p:spPr>
          <a:xfrm>
            <a:off x="3871569" y="2697480"/>
            <a:ext cx="658500" cy="658500"/>
          </a:xfrm>
          <a:prstGeom prst="ellipse">
            <a:avLst/>
          </a:prstGeom>
          <a:solidFill>
            <a:srgbClr val="13233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pic>
        <p:nvPicPr>
          <p:cNvPr id="1156" name="Google Shape;1156;h14af0caed148da77_0_2289" descr="FaUser_FFFFFF.png"/>
          <p:cNvPicPr preferRelativeResize="0"/>
          <p:nvPr/>
        </p:nvPicPr>
        <p:blipFill rotWithShape="1">
          <a:blip r:embed="rId4">
            <a:alphaModFix/>
          </a:blip>
          <a:srcRect/>
          <a:stretch/>
        </p:blipFill>
        <p:spPr>
          <a:xfrm>
            <a:off x="4036161" y="2862072"/>
            <a:ext cx="329184" cy="329184"/>
          </a:xfrm>
          <a:prstGeom prst="rect">
            <a:avLst/>
          </a:prstGeom>
          <a:noFill/>
          <a:ln>
            <a:noFill/>
          </a:ln>
        </p:spPr>
      </p:pic>
      <p:sp>
        <p:nvSpPr>
          <p:cNvPr id="1157" name="Google Shape;1157;h14af0caed148da77_0_2289"/>
          <p:cNvSpPr txBox="1"/>
          <p:nvPr/>
        </p:nvSpPr>
        <p:spPr>
          <a:xfrm>
            <a:off x="3388766" y="3520440"/>
            <a:ext cx="1623900" cy="200100"/>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22282B"/>
                </a:solidFill>
                <a:latin typeface="Open Sans"/>
                <a:ea typeface="Open Sans"/>
                <a:cs typeface="Open Sans"/>
                <a:sym typeface="Open Sans"/>
              </a:rPr>
              <a:t>Member 2</a:t>
            </a:r>
            <a:endParaRPr/>
          </a:p>
        </p:txBody>
      </p:sp>
      <p:sp>
        <p:nvSpPr>
          <p:cNvPr id="1158" name="Google Shape;1158;h14af0caed148da77_0_2289"/>
          <p:cNvSpPr/>
          <p:nvPr/>
        </p:nvSpPr>
        <p:spPr>
          <a:xfrm>
            <a:off x="5268772" y="2468880"/>
            <a:ext cx="1623900" cy="2148900"/>
          </a:xfrm>
          <a:prstGeom prst="roundRect">
            <a:avLst>
              <a:gd name="adj" fmla="val 8000"/>
            </a:avLst>
          </a:prstGeom>
          <a:solidFill>
            <a:srgbClr val="FFFFFF"/>
          </a:solidFill>
          <a:ln w="12700" cap="flat" cmpd="sng">
            <a:solidFill>
              <a:srgbClr val="E6E6E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159" name="Google Shape;1159;h14af0caed148da77_0_2289"/>
          <p:cNvSpPr/>
          <p:nvPr/>
        </p:nvSpPr>
        <p:spPr>
          <a:xfrm>
            <a:off x="5751576" y="2697480"/>
            <a:ext cx="658500" cy="658500"/>
          </a:xfrm>
          <a:prstGeom prst="ellipse">
            <a:avLst/>
          </a:prstGeom>
          <a:solidFill>
            <a:srgbClr val="13233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pic>
        <p:nvPicPr>
          <p:cNvPr id="1160" name="Google Shape;1160;h14af0caed148da77_0_2289" descr="FaUser_FFFFFF.png"/>
          <p:cNvPicPr preferRelativeResize="0"/>
          <p:nvPr/>
        </p:nvPicPr>
        <p:blipFill rotWithShape="1">
          <a:blip r:embed="rId4">
            <a:alphaModFix/>
          </a:blip>
          <a:srcRect/>
          <a:stretch/>
        </p:blipFill>
        <p:spPr>
          <a:xfrm>
            <a:off x="5916168" y="2862072"/>
            <a:ext cx="329184" cy="329184"/>
          </a:xfrm>
          <a:prstGeom prst="rect">
            <a:avLst/>
          </a:prstGeom>
          <a:noFill/>
          <a:ln>
            <a:noFill/>
          </a:ln>
        </p:spPr>
      </p:pic>
      <p:sp>
        <p:nvSpPr>
          <p:cNvPr id="1161" name="Google Shape;1161;h14af0caed148da77_0_2289"/>
          <p:cNvSpPr txBox="1"/>
          <p:nvPr/>
        </p:nvSpPr>
        <p:spPr>
          <a:xfrm>
            <a:off x="5268772" y="3520440"/>
            <a:ext cx="1623900" cy="200100"/>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22282B"/>
                </a:solidFill>
                <a:latin typeface="Open Sans"/>
                <a:ea typeface="Open Sans"/>
                <a:cs typeface="Open Sans"/>
                <a:sym typeface="Open Sans"/>
              </a:rPr>
              <a:t>Member 3</a:t>
            </a:r>
            <a:endParaRPr/>
          </a:p>
        </p:txBody>
      </p:sp>
      <p:sp>
        <p:nvSpPr>
          <p:cNvPr id="1162" name="Google Shape;1162;h14af0caed148da77_0_2289"/>
          <p:cNvSpPr/>
          <p:nvPr/>
        </p:nvSpPr>
        <p:spPr>
          <a:xfrm>
            <a:off x="7148779" y="2468880"/>
            <a:ext cx="1623900" cy="2148900"/>
          </a:xfrm>
          <a:prstGeom prst="roundRect">
            <a:avLst>
              <a:gd name="adj" fmla="val 8000"/>
            </a:avLst>
          </a:prstGeom>
          <a:solidFill>
            <a:srgbClr val="FFFFFF"/>
          </a:solidFill>
          <a:ln w="12700" cap="flat" cmpd="sng">
            <a:solidFill>
              <a:srgbClr val="E6E6E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163" name="Google Shape;1163;h14af0caed148da77_0_2289"/>
          <p:cNvSpPr/>
          <p:nvPr/>
        </p:nvSpPr>
        <p:spPr>
          <a:xfrm>
            <a:off x="7631582" y="2697480"/>
            <a:ext cx="658500" cy="658500"/>
          </a:xfrm>
          <a:prstGeom prst="ellipse">
            <a:avLst/>
          </a:prstGeom>
          <a:solidFill>
            <a:srgbClr val="13233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pic>
        <p:nvPicPr>
          <p:cNvPr id="1164" name="Google Shape;1164;h14af0caed148da77_0_2289" descr="FaUser_FFFFFF.png"/>
          <p:cNvPicPr preferRelativeResize="0"/>
          <p:nvPr/>
        </p:nvPicPr>
        <p:blipFill rotWithShape="1">
          <a:blip r:embed="rId4">
            <a:alphaModFix/>
          </a:blip>
          <a:srcRect/>
          <a:stretch/>
        </p:blipFill>
        <p:spPr>
          <a:xfrm>
            <a:off x="7796174" y="2862072"/>
            <a:ext cx="329184" cy="329184"/>
          </a:xfrm>
          <a:prstGeom prst="rect">
            <a:avLst/>
          </a:prstGeom>
          <a:noFill/>
          <a:ln>
            <a:noFill/>
          </a:ln>
        </p:spPr>
      </p:pic>
      <p:sp>
        <p:nvSpPr>
          <p:cNvPr id="1165" name="Google Shape;1165;h14af0caed148da77_0_2289"/>
          <p:cNvSpPr txBox="1"/>
          <p:nvPr/>
        </p:nvSpPr>
        <p:spPr>
          <a:xfrm>
            <a:off x="7148779" y="3520440"/>
            <a:ext cx="1623900" cy="200100"/>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22282B"/>
                </a:solidFill>
                <a:latin typeface="Open Sans"/>
                <a:ea typeface="Open Sans"/>
                <a:cs typeface="Open Sans"/>
                <a:sym typeface="Open Sans"/>
              </a:rPr>
              <a:t>Member 4</a:t>
            </a:r>
            <a:endParaRPr/>
          </a:p>
        </p:txBody>
      </p:sp>
      <p:sp>
        <p:nvSpPr>
          <p:cNvPr id="1166" name="Google Shape;1166;h14af0caed148da77_0_2289"/>
          <p:cNvSpPr/>
          <p:nvPr/>
        </p:nvSpPr>
        <p:spPr>
          <a:xfrm>
            <a:off x="9028785" y="2468880"/>
            <a:ext cx="1623900" cy="2148900"/>
          </a:xfrm>
          <a:prstGeom prst="roundRect">
            <a:avLst>
              <a:gd name="adj" fmla="val 8000"/>
            </a:avLst>
          </a:prstGeom>
          <a:solidFill>
            <a:srgbClr val="FFFFFF"/>
          </a:solidFill>
          <a:ln w="12700" cap="flat" cmpd="sng">
            <a:solidFill>
              <a:srgbClr val="E6E6E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167" name="Google Shape;1167;h14af0caed148da77_0_2289"/>
          <p:cNvSpPr/>
          <p:nvPr/>
        </p:nvSpPr>
        <p:spPr>
          <a:xfrm>
            <a:off x="9511588" y="2697480"/>
            <a:ext cx="658500" cy="658500"/>
          </a:xfrm>
          <a:prstGeom prst="ellipse">
            <a:avLst/>
          </a:prstGeom>
          <a:solidFill>
            <a:srgbClr val="13233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pic>
        <p:nvPicPr>
          <p:cNvPr id="1168" name="Google Shape;1168;h14af0caed148da77_0_2289" descr="FaUser_FFFFFF.png"/>
          <p:cNvPicPr preferRelativeResize="0"/>
          <p:nvPr/>
        </p:nvPicPr>
        <p:blipFill rotWithShape="1">
          <a:blip r:embed="rId4">
            <a:alphaModFix/>
          </a:blip>
          <a:srcRect/>
          <a:stretch/>
        </p:blipFill>
        <p:spPr>
          <a:xfrm>
            <a:off x="9676180" y="2862072"/>
            <a:ext cx="329184" cy="329184"/>
          </a:xfrm>
          <a:prstGeom prst="rect">
            <a:avLst/>
          </a:prstGeom>
          <a:noFill/>
          <a:ln>
            <a:noFill/>
          </a:ln>
        </p:spPr>
      </p:pic>
      <p:sp>
        <p:nvSpPr>
          <p:cNvPr id="1169" name="Google Shape;1169;h14af0caed148da77_0_2289"/>
          <p:cNvSpPr txBox="1"/>
          <p:nvPr/>
        </p:nvSpPr>
        <p:spPr>
          <a:xfrm>
            <a:off x="9028785" y="3520440"/>
            <a:ext cx="1623900" cy="200100"/>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22282B"/>
                </a:solidFill>
                <a:latin typeface="Open Sans"/>
                <a:ea typeface="Open Sans"/>
                <a:cs typeface="Open Sans"/>
                <a:sym typeface="Open Sans"/>
              </a:rPr>
              <a:t>Member 5</a:t>
            </a:r>
            <a:endParaRPr/>
          </a:p>
        </p:txBody>
      </p:sp>
      <p:cxnSp>
        <p:nvCxnSpPr>
          <p:cNvPr id="1170" name="Google Shape;1170;h14af0caed148da77_0_2289"/>
          <p:cNvCxnSpPr/>
          <p:nvPr/>
        </p:nvCxnSpPr>
        <p:spPr>
          <a:xfrm>
            <a:off x="548640" y="6382512"/>
            <a:ext cx="11094300" cy="0"/>
          </a:xfrm>
          <a:prstGeom prst="straightConnector1">
            <a:avLst/>
          </a:prstGeom>
          <a:noFill/>
          <a:ln w="9525" cap="flat" cmpd="sng">
            <a:solidFill>
              <a:srgbClr val="E6CC96"/>
            </a:solidFill>
            <a:prstDash val="solid"/>
            <a:round/>
            <a:headEnd type="none" w="sm" len="sm"/>
            <a:tailEnd type="none" w="sm" len="sm"/>
          </a:ln>
          <a:effectLst>
            <a:outerShdw blurRad="40000" dist="20000" dir="5400000" rotWithShape="0">
              <a:srgbClr val="000000">
                <a:alpha val="38040"/>
              </a:srgbClr>
            </a:outerShdw>
          </a:effectLst>
        </p:spPr>
      </p:cxnSp>
      <p:sp>
        <p:nvSpPr>
          <p:cNvPr id="1171" name="Google Shape;1171;h14af0caed148da77_0_2289"/>
          <p:cNvSpPr txBox="1"/>
          <p:nvPr/>
        </p:nvSpPr>
        <p:spPr>
          <a:xfrm>
            <a:off x="548640" y="6419088"/>
            <a:ext cx="8778300" cy="1386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a:solidFill>
                  <a:srgbClr val="4A4F52"/>
                </a:solidFill>
                <a:latin typeface="Open Sans"/>
                <a:ea typeface="Open Sans"/>
                <a:cs typeface="Open Sans"/>
                <a:sym typeface="Open Sans"/>
              </a:rPr>
              <a:t>KARMAYOGI KARTAVYA KARYAKRAM  ·   REGIONAL WORKSHOP</a:t>
            </a:r>
            <a:endParaRPr/>
          </a:p>
        </p:txBody>
      </p:sp>
      <p:sp>
        <p:nvSpPr>
          <p:cNvPr id="1172" name="Google Shape;1172;h14af0caed148da77_0_2289"/>
          <p:cNvSpPr txBox="1"/>
          <p:nvPr/>
        </p:nvSpPr>
        <p:spPr>
          <a:xfrm>
            <a:off x="10545775" y="6419088"/>
            <a:ext cx="1097400" cy="138600"/>
          </a:xfrm>
          <a:prstGeom prst="rect">
            <a:avLst/>
          </a:prstGeom>
          <a:noFill/>
          <a:ln>
            <a:noFill/>
          </a:ln>
        </p:spPr>
        <p:txBody>
          <a:bodyPr spcFirstLastPara="1" wrap="square" lIns="0" tIns="0" rIns="0" bIns="0" anchor="ctr" anchorCtr="0">
            <a:spAutoFit/>
          </a:bodyPr>
          <a:lstStyle/>
          <a:p>
            <a:pPr marL="0" marR="0" lvl="0" indent="0" algn="r" rtl="0">
              <a:lnSpc>
                <a:spcPct val="100000"/>
              </a:lnSpc>
              <a:spcBef>
                <a:spcPts val="0"/>
              </a:spcBef>
              <a:spcAft>
                <a:spcPts val="0"/>
              </a:spcAft>
              <a:buClr>
                <a:srgbClr val="000000"/>
              </a:buClr>
              <a:buSzPts val="900"/>
              <a:buFont typeface="Arial"/>
              <a:buNone/>
            </a:pPr>
            <a:r>
              <a:rPr lang="en-US" sz="900" b="1" i="0" u="none" strike="noStrike" cap="none">
                <a:solidFill>
                  <a:srgbClr val="4A4F52"/>
                </a:solidFill>
                <a:latin typeface="Open Sans"/>
                <a:ea typeface="Open Sans"/>
                <a:cs typeface="Open Sans"/>
                <a:sym typeface="Open Sans"/>
              </a:rPr>
              <a:t>2 / 13</a:t>
            </a:r>
            <a:endParaRPr/>
          </a:p>
        </p:txBody>
      </p:sp>
      <p:pic>
        <p:nvPicPr>
          <p:cNvPr id="1173" name="Google Shape;1173;h14af0caed148da77_0_2289" descr="s4_25_clean.png"/>
          <p:cNvPicPr preferRelativeResize="0"/>
          <p:nvPr/>
        </p:nvPicPr>
        <p:blipFill rotWithShape="1">
          <a:blip r:embed="rId3">
            <a:alphaModFix/>
          </a:blip>
          <a:srcRect/>
          <a:stretch/>
        </p:blipFill>
        <p:spPr>
          <a:xfrm rot="10800000">
            <a:off x="9722820" y="23708"/>
            <a:ext cx="2468880" cy="3035808"/>
          </a:xfrm>
          <a:prstGeom prst="rect">
            <a:avLst/>
          </a:prstGeom>
          <a:noFill/>
          <a:ln>
            <a:noFill/>
          </a:ln>
        </p:spPr>
      </p:pic>
      <p:sp>
        <p:nvSpPr>
          <p:cNvPr id="1174" name="Google Shape;1174;h14af0caed148da77_0_2289"/>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179"/>
        <p:cNvGrpSpPr/>
        <p:nvPr/>
      </p:nvGrpSpPr>
      <p:grpSpPr>
        <a:xfrm>
          <a:off x="0" y="0"/>
          <a:ext cx="0" cy="0"/>
          <a:chOff x="0" y="0"/>
          <a:chExt cx="0" cy="0"/>
        </a:xfrm>
      </p:grpSpPr>
      <p:pic>
        <p:nvPicPr>
          <p:cNvPr id="1180" name="Google Shape;1180;h14af0caed148da77_0_2323" descr="s4_25_clean.png"/>
          <p:cNvPicPr preferRelativeResize="0"/>
          <p:nvPr/>
        </p:nvPicPr>
        <p:blipFill rotWithShape="1">
          <a:blip r:embed="rId3">
            <a:alphaModFix/>
          </a:blip>
          <a:srcRect/>
          <a:stretch/>
        </p:blipFill>
        <p:spPr>
          <a:xfrm rot="10800000">
            <a:off x="9722820" y="23708"/>
            <a:ext cx="2468880" cy="3035808"/>
          </a:xfrm>
          <a:prstGeom prst="rect">
            <a:avLst/>
          </a:prstGeom>
          <a:noFill/>
          <a:ln>
            <a:noFill/>
          </a:ln>
        </p:spPr>
      </p:pic>
      <p:pic>
        <p:nvPicPr>
          <p:cNvPr id="1181" name="Google Shape;1181;h14af0caed148da77_0_2323" descr="s4_25_clean.png"/>
          <p:cNvPicPr preferRelativeResize="0"/>
          <p:nvPr/>
        </p:nvPicPr>
        <p:blipFill rotWithShape="1">
          <a:blip r:embed="rId3">
            <a:alphaModFix/>
          </a:blip>
          <a:srcRect/>
          <a:stretch/>
        </p:blipFill>
        <p:spPr>
          <a:xfrm>
            <a:off x="0" y="3712463"/>
            <a:ext cx="2468880" cy="3035808"/>
          </a:xfrm>
          <a:prstGeom prst="rect">
            <a:avLst/>
          </a:prstGeom>
          <a:noFill/>
          <a:ln>
            <a:noFill/>
          </a:ln>
        </p:spPr>
      </p:pic>
      <p:sp>
        <p:nvSpPr>
          <p:cNvPr id="1182" name="Google Shape;1182;h14af0caed148da77_0_2323"/>
          <p:cNvSpPr txBox="1"/>
          <p:nvPr/>
        </p:nvSpPr>
        <p:spPr>
          <a:xfrm>
            <a:off x="1051560" y="384048"/>
            <a:ext cx="7315200" cy="1848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F97316"/>
                </a:solidFill>
                <a:latin typeface="Open Sans"/>
                <a:ea typeface="Open Sans"/>
                <a:cs typeface="Open Sans"/>
                <a:sym typeface="Open Sans"/>
              </a:rPr>
              <a:t>KARMAYOGI KARTAVYA KARYAKRAM</a:t>
            </a:r>
            <a:endParaRPr/>
          </a:p>
        </p:txBody>
      </p:sp>
      <p:sp>
        <p:nvSpPr>
          <p:cNvPr id="1183" name="Google Shape;1183;h14af0caed148da77_0_2323"/>
          <p:cNvSpPr txBox="1"/>
          <p:nvPr/>
        </p:nvSpPr>
        <p:spPr>
          <a:xfrm>
            <a:off x="1051560" y="658368"/>
            <a:ext cx="7863900" cy="4617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3000"/>
              <a:buFont typeface="Arial"/>
              <a:buNone/>
            </a:pPr>
            <a:r>
              <a:rPr lang="en-US" sz="3000" b="1" i="0" u="none" strike="noStrike" cap="none">
                <a:solidFill>
                  <a:srgbClr val="22282B"/>
                </a:solidFill>
                <a:latin typeface="Open Sans"/>
                <a:ea typeface="Open Sans"/>
                <a:cs typeface="Open Sans"/>
                <a:sym typeface="Open Sans"/>
              </a:rPr>
              <a:t>Think of a Moment</a:t>
            </a:r>
            <a:endParaRPr/>
          </a:p>
        </p:txBody>
      </p:sp>
      <p:sp>
        <p:nvSpPr>
          <p:cNvPr id="1184" name="Google Shape;1184;h14af0caed148da77_0_2323"/>
          <p:cNvSpPr/>
          <p:nvPr/>
        </p:nvSpPr>
        <p:spPr>
          <a:xfrm>
            <a:off x="8836761" y="411480"/>
            <a:ext cx="2273100" cy="384000"/>
          </a:xfrm>
          <a:prstGeom prst="roundRect">
            <a:avLst>
              <a:gd name="adj" fmla="val 50000"/>
            </a:avLst>
          </a:prstGeom>
          <a:solidFill>
            <a:srgbClr val="13233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185" name="Google Shape;1185;h14af0caed148da77_0_2323"/>
          <p:cNvSpPr/>
          <p:nvPr/>
        </p:nvSpPr>
        <p:spPr>
          <a:xfrm>
            <a:off x="8983065" y="548640"/>
            <a:ext cx="109800" cy="109800"/>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186" name="Google Shape;1186;h14af0caed148da77_0_2323"/>
          <p:cNvSpPr txBox="1"/>
          <p:nvPr/>
        </p:nvSpPr>
        <p:spPr>
          <a:xfrm>
            <a:off x="9160496" y="525680"/>
            <a:ext cx="1815900" cy="1692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1" i="0" u="none" strike="noStrike" cap="none">
                <a:solidFill>
                  <a:srgbClr val="FFFFFF"/>
                </a:solidFill>
                <a:latin typeface="Open Sans"/>
                <a:ea typeface="Open Sans"/>
                <a:cs typeface="Open Sans"/>
                <a:sym typeface="Open Sans"/>
              </a:rPr>
              <a:t>THINK — SILENT — 1 MIN</a:t>
            </a:r>
            <a:endParaRPr/>
          </a:p>
        </p:txBody>
      </p:sp>
      <p:sp>
        <p:nvSpPr>
          <p:cNvPr id="1187" name="Google Shape;1187;h14af0caed148da77_0_2323"/>
          <p:cNvSpPr/>
          <p:nvPr/>
        </p:nvSpPr>
        <p:spPr>
          <a:xfrm>
            <a:off x="1051560" y="1444752"/>
            <a:ext cx="10058400" cy="3703200"/>
          </a:xfrm>
          <a:prstGeom prst="roundRect">
            <a:avLst>
              <a:gd name="adj" fmla="val 8000"/>
            </a:avLst>
          </a:prstGeom>
          <a:solidFill>
            <a:srgbClr val="FFFFFF"/>
          </a:solidFill>
          <a:ln w="12700" cap="flat" cmpd="sng">
            <a:solidFill>
              <a:srgbClr val="E6E6E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188" name="Google Shape;1188;h14af0caed148da77_0_2323"/>
          <p:cNvSpPr/>
          <p:nvPr/>
        </p:nvSpPr>
        <p:spPr>
          <a:xfrm>
            <a:off x="1051560" y="1444752"/>
            <a:ext cx="10058400" cy="54900"/>
          </a:xfrm>
          <a:prstGeom prst="rect">
            <a:avLst/>
          </a:prstGeom>
          <a:solidFill>
            <a:srgbClr val="C9932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189" name="Google Shape;1189;h14af0caed148da77_0_2323"/>
          <p:cNvSpPr txBox="1"/>
          <p:nvPr/>
        </p:nvSpPr>
        <p:spPr>
          <a:xfrm>
            <a:off x="1325880" y="1600200"/>
            <a:ext cx="9509700" cy="1770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150"/>
              <a:buFont typeface="Arial"/>
              <a:buNone/>
            </a:pPr>
            <a:r>
              <a:rPr lang="en-US" sz="1150" b="1" i="0" u="none" strike="noStrike" cap="none">
                <a:solidFill>
                  <a:srgbClr val="C9932E"/>
                </a:solidFill>
                <a:latin typeface="Open Sans"/>
                <a:ea typeface="Open Sans"/>
                <a:cs typeface="Open Sans"/>
                <a:sym typeface="Open Sans"/>
              </a:rPr>
              <a:t>IT COULD BE A MOMENT WHERE YOU...</a:t>
            </a:r>
            <a:endParaRPr/>
          </a:p>
        </p:txBody>
      </p:sp>
      <p:sp>
        <p:nvSpPr>
          <p:cNvPr id="1190" name="Google Shape;1190;h14af0caed148da77_0_2323"/>
          <p:cNvSpPr/>
          <p:nvPr/>
        </p:nvSpPr>
        <p:spPr>
          <a:xfrm>
            <a:off x="1325880" y="2011680"/>
            <a:ext cx="4617600" cy="365700"/>
          </a:xfrm>
          <a:prstGeom prst="rect">
            <a:avLst/>
          </a:prstGeom>
          <a:solidFill>
            <a:srgbClr val="F8FAFC"/>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191" name="Google Shape;1191;h14af0caed148da77_0_2323"/>
          <p:cNvSpPr/>
          <p:nvPr/>
        </p:nvSpPr>
        <p:spPr>
          <a:xfrm>
            <a:off x="1472184" y="2130552"/>
            <a:ext cx="100500" cy="100500"/>
          </a:xfrm>
          <a:prstGeom prst="ellipse">
            <a:avLst/>
          </a:prstGeom>
          <a:solidFill>
            <a:srgbClr val="C9932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192" name="Google Shape;1192;h14af0caed148da77_0_2323"/>
          <p:cNvSpPr txBox="1"/>
          <p:nvPr/>
        </p:nvSpPr>
        <p:spPr>
          <a:xfrm>
            <a:off x="1709928" y="2011680"/>
            <a:ext cx="4160400" cy="1770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150"/>
              <a:buFont typeface="Arial"/>
              <a:buNone/>
            </a:pPr>
            <a:r>
              <a:rPr lang="en-US" sz="1150" b="0" i="0" u="none" strike="noStrike" cap="none">
                <a:solidFill>
                  <a:srgbClr val="22282B"/>
                </a:solidFill>
                <a:latin typeface="Open Sans"/>
                <a:ea typeface="Open Sans"/>
                <a:cs typeface="Open Sans"/>
                <a:sym typeface="Open Sans"/>
              </a:rPr>
              <a:t>Helped someone in real difficulty</a:t>
            </a:r>
            <a:endParaRPr/>
          </a:p>
        </p:txBody>
      </p:sp>
      <p:sp>
        <p:nvSpPr>
          <p:cNvPr id="1193" name="Google Shape;1193;h14af0caed148da77_0_2323"/>
          <p:cNvSpPr/>
          <p:nvPr/>
        </p:nvSpPr>
        <p:spPr>
          <a:xfrm>
            <a:off x="6217920" y="2011680"/>
            <a:ext cx="4617600" cy="365700"/>
          </a:xfrm>
          <a:prstGeom prst="rect">
            <a:avLst/>
          </a:prstGeom>
          <a:solidFill>
            <a:srgbClr val="F8FAFC"/>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194" name="Google Shape;1194;h14af0caed148da77_0_2323"/>
          <p:cNvSpPr/>
          <p:nvPr/>
        </p:nvSpPr>
        <p:spPr>
          <a:xfrm>
            <a:off x="6364224" y="2130552"/>
            <a:ext cx="100500" cy="100500"/>
          </a:xfrm>
          <a:prstGeom prst="ellipse">
            <a:avLst/>
          </a:prstGeom>
          <a:solidFill>
            <a:srgbClr val="C9932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195" name="Google Shape;1195;h14af0caed148da77_0_2323"/>
          <p:cNvSpPr txBox="1"/>
          <p:nvPr/>
        </p:nvSpPr>
        <p:spPr>
          <a:xfrm>
            <a:off x="6601968" y="2011680"/>
            <a:ext cx="4160400" cy="1770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150"/>
              <a:buFont typeface="Arial"/>
              <a:buNone/>
            </a:pPr>
            <a:r>
              <a:rPr lang="en-US" sz="1150" b="0" i="0" u="none" strike="noStrike" cap="none">
                <a:solidFill>
                  <a:srgbClr val="22282B"/>
                </a:solidFill>
                <a:latin typeface="Open Sans"/>
                <a:ea typeface="Open Sans"/>
                <a:cs typeface="Open Sans"/>
                <a:sym typeface="Open Sans"/>
              </a:rPr>
              <a:t>Felt genuinely proud of work you did</a:t>
            </a:r>
            <a:endParaRPr/>
          </a:p>
        </p:txBody>
      </p:sp>
      <p:sp>
        <p:nvSpPr>
          <p:cNvPr id="1196" name="Google Shape;1196;h14af0caed148da77_0_2323"/>
          <p:cNvSpPr/>
          <p:nvPr/>
        </p:nvSpPr>
        <p:spPr>
          <a:xfrm>
            <a:off x="1325880" y="2432304"/>
            <a:ext cx="4617600" cy="365700"/>
          </a:xfrm>
          <a:prstGeom prst="rect">
            <a:avLst/>
          </a:prstGeom>
          <a:solidFill>
            <a:srgbClr val="F8FAFC"/>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197" name="Google Shape;1197;h14af0caed148da77_0_2323"/>
          <p:cNvSpPr/>
          <p:nvPr/>
        </p:nvSpPr>
        <p:spPr>
          <a:xfrm>
            <a:off x="1472184" y="2551176"/>
            <a:ext cx="100500" cy="100500"/>
          </a:xfrm>
          <a:prstGeom prst="ellipse">
            <a:avLst/>
          </a:prstGeom>
          <a:solidFill>
            <a:srgbClr val="C9932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198" name="Google Shape;1198;h14af0caed148da77_0_2323"/>
          <p:cNvSpPr txBox="1"/>
          <p:nvPr/>
        </p:nvSpPr>
        <p:spPr>
          <a:xfrm>
            <a:off x="1709928" y="2432304"/>
            <a:ext cx="4160400" cy="1770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150"/>
              <a:buFont typeface="Arial"/>
              <a:buNone/>
            </a:pPr>
            <a:r>
              <a:rPr lang="en-US" sz="1150" b="0" i="0" u="none" strike="noStrike" cap="none">
                <a:solidFill>
                  <a:srgbClr val="22282B"/>
                </a:solidFill>
                <a:latin typeface="Open Sans"/>
                <a:ea typeface="Open Sans"/>
                <a:cs typeface="Open Sans"/>
                <a:sym typeface="Open Sans"/>
              </a:rPr>
              <a:t>Rose to a challenge and overcame it</a:t>
            </a:r>
            <a:endParaRPr/>
          </a:p>
        </p:txBody>
      </p:sp>
      <p:sp>
        <p:nvSpPr>
          <p:cNvPr id="1199" name="Google Shape;1199;h14af0caed148da77_0_2323"/>
          <p:cNvSpPr/>
          <p:nvPr/>
        </p:nvSpPr>
        <p:spPr>
          <a:xfrm>
            <a:off x="6217920" y="2432304"/>
            <a:ext cx="4617600" cy="365700"/>
          </a:xfrm>
          <a:prstGeom prst="rect">
            <a:avLst/>
          </a:prstGeom>
          <a:solidFill>
            <a:srgbClr val="F8FAFC"/>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200" name="Google Shape;1200;h14af0caed148da77_0_2323"/>
          <p:cNvSpPr/>
          <p:nvPr/>
        </p:nvSpPr>
        <p:spPr>
          <a:xfrm>
            <a:off x="6364224" y="2551176"/>
            <a:ext cx="100500" cy="100500"/>
          </a:xfrm>
          <a:prstGeom prst="ellipse">
            <a:avLst/>
          </a:prstGeom>
          <a:solidFill>
            <a:srgbClr val="C9932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201" name="Google Shape;1201;h14af0caed148da77_0_2323"/>
          <p:cNvSpPr txBox="1"/>
          <p:nvPr/>
        </p:nvSpPr>
        <p:spPr>
          <a:xfrm>
            <a:off x="6601968" y="2432304"/>
            <a:ext cx="4160400" cy="1770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150"/>
              <a:buFont typeface="Arial"/>
              <a:buNone/>
            </a:pPr>
            <a:r>
              <a:rPr lang="en-US" sz="1150" b="0" i="0" u="none" strike="noStrike" cap="none">
                <a:solidFill>
                  <a:srgbClr val="22282B"/>
                </a:solidFill>
                <a:latin typeface="Open Sans"/>
                <a:ea typeface="Open Sans"/>
                <a:cs typeface="Open Sans"/>
                <a:sym typeface="Open Sans"/>
              </a:rPr>
              <a:t>Applied your knowledge to crack a hard problem</a:t>
            </a:r>
            <a:endParaRPr/>
          </a:p>
        </p:txBody>
      </p:sp>
      <p:sp>
        <p:nvSpPr>
          <p:cNvPr id="1202" name="Google Shape;1202;h14af0caed148da77_0_2323"/>
          <p:cNvSpPr/>
          <p:nvPr/>
        </p:nvSpPr>
        <p:spPr>
          <a:xfrm>
            <a:off x="1325880" y="2852928"/>
            <a:ext cx="4617600" cy="365700"/>
          </a:xfrm>
          <a:prstGeom prst="rect">
            <a:avLst/>
          </a:prstGeom>
          <a:solidFill>
            <a:srgbClr val="F8FAFC"/>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203" name="Google Shape;1203;h14af0caed148da77_0_2323"/>
          <p:cNvSpPr/>
          <p:nvPr/>
        </p:nvSpPr>
        <p:spPr>
          <a:xfrm>
            <a:off x="1472184" y="2971800"/>
            <a:ext cx="100500" cy="100500"/>
          </a:xfrm>
          <a:prstGeom prst="ellipse">
            <a:avLst/>
          </a:prstGeom>
          <a:solidFill>
            <a:srgbClr val="C9932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204" name="Google Shape;1204;h14af0caed148da77_0_2323"/>
          <p:cNvSpPr txBox="1"/>
          <p:nvPr/>
        </p:nvSpPr>
        <p:spPr>
          <a:xfrm>
            <a:off x="1709928" y="2852928"/>
            <a:ext cx="4160400" cy="1770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150"/>
              <a:buFont typeface="Arial"/>
              <a:buNone/>
            </a:pPr>
            <a:r>
              <a:rPr lang="en-US" sz="1150" b="0" i="0" u="none" strike="noStrike" cap="none">
                <a:solidFill>
                  <a:srgbClr val="22282B"/>
                </a:solidFill>
                <a:latin typeface="Open Sans"/>
                <a:ea typeface="Open Sans"/>
                <a:cs typeface="Open Sans"/>
                <a:sym typeface="Open Sans"/>
              </a:rPr>
              <a:t>Found an innovative solution to a tough issue</a:t>
            </a:r>
            <a:endParaRPr/>
          </a:p>
        </p:txBody>
      </p:sp>
      <p:sp>
        <p:nvSpPr>
          <p:cNvPr id="1205" name="Google Shape;1205;h14af0caed148da77_0_2323"/>
          <p:cNvSpPr/>
          <p:nvPr/>
        </p:nvSpPr>
        <p:spPr>
          <a:xfrm>
            <a:off x="6217920" y="2852928"/>
            <a:ext cx="4617600" cy="365700"/>
          </a:xfrm>
          <a:prstGeom prst="rect">
            <a:avLst/>
          </a:prstGeom>
          <a:solidFill>
            <a:srgbClr val="F8FAFC"/>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206" name="Google Shape;1206;h14af0caed148da77_0_2323"/>
          <p:cNvSpPr/>
          <p:nvPr/>
        </p:nvSpPr>
        <p:spPr>
          <a:xfrm>
            <a:off x="6364224" y="2971800"/>
            <a:ext cx="100500" cy="100500"/>
          </a:xfrm>
          <a:prstGeom prst="ellipse">
            <a:avLst/>
          </a:prstGeom>
          <a:solidFill>
            <a:srgbClr val="C9932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207" name="Google Shape;1207;h14af0caed148da77_0_2323"/>
          <p:cNvSpPr txBox="1"/>
          <p:nvPr/>
        </p:nvSpPr>
        <p:spPr>
          <a:xfrm>
            <a:off x="6601968" y="2852928"/>
            <a:ext cx="4160400" cy="1770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150"/>
              <a:buFont typeface="Arial"/>
              <a:buNone/>
            </a:pPr>
            <a:r>
              <a:rPr lang="en-US" sz="1150" b="0" i="0" u="none" strike="noStrike" cap="none">
                <a:solidFill>
                  <a:srgbClr val="22282B"/>
                </a:solidFill>
                <a:latin typeface="Open Sans"/>
                <a:ea typeface="Open Sans"/>
                <a:cs typeface="Open Sans"/>
                <a:sym typeface="Open Sans"/>
              </a:rPr>
              <a:t>Achieved a difficult goal by working with others</a:t>
            </a:r>
            <a:endParaRPr/>
          </a:p>
        </p:txBody>
      </p:sp>
      <p:sp>
        <p:nvSpPr>
          <p:cNvPr id="1208" name="Google Shape;1208;h14af0caed148da77_0_2323"/>
          <p:cNvSpPr/>
          <p:nvPr/>
        </p:nvSpPr>
        <p:spPr>
          <a:xfrm>
            <a:off x="1325880" y="3273552"/>
            <a:ext cx="4617600" cy="365700"/>
          </a:xfrm>
          <a:prstGeom prst="rect">
            <a:avLst/>
          </a:prstGeom>
          <a:solidFill>
            <a:srgbClr val="F8FAFC"/>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209" name="Google Shape;1209;h14af0caed148da77_0_2323"/>
          <p:cNvSpPr/>
          <p:nvPr/>
        </p:nvSpPr>
        <p:spPr>
          <a:xfrm>
            <a:off x="1472184" y="3392424"/>
            <a:ext cx="100500" cy="100500"/>
          </a:xfrm>
          <a:prstGeom prst="ellipse">
            <a:avLst/>
          </a:prstGeom>
          <a:solidFill>
            <a:srgbClr val="C9932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210" name="Google Shape;1210;h14af0caed148da77_0_2323"/>
          <p:cNvSpPr txBox="1"/>
          <p:nvPr/>
        </p:nvSpPr>
        <p:spPr>
          <a:xfrm>
            <a:off x="1709928" y="3273552"/>
            <a:ext cx="4160400" cy="1770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150"/>
              <a:buFont typeface="Arial"/>
              <a:buNone/>
            </a:pPr>
            <a:r>
              <a:rPr lang="en-US" sz="1150" b="0" i="0" u="none" strike="noStrike" cap="none">
                <a:solidFill>
                  <a:srgbClr val="22282B"/>
                </a:solidFill>
                <a:latin typeface="Open Sans"/>
                <a:ea typeface="Open Sans"/>
                <a:cs typeface="Open Sans"/>
                <a:sym typeface="Open Sans"/>
              </a:rPr>
              <a:t>Acted with integrity despite real pressure</a:t>
            </a:r>
            <a:endParaRPr/>
          </a:p>
        </p:txBody>
      </p:sp>
      <p:sp>
        <p:nvSpPr>
          <p:cNvPr id="1211" name="Google Shape;1211;h14af0caed148da77_0_2323"/>
          <p:cNvSpPr/>
          <p:nvPr/>
        </p:nvSpPr>
        <p:spPr>
          <a:xfrm>
            <a:off x="6217920" y="3273552"/>
            <a:ext cx="4617600" cy="365700"/>
          </a:xfrm>
          <a:prstGeom prst="rect">
            <a:avLst/>
          </a:prstGeom>
          <a:solidFill>
            <a:srgbClr val="F8FAFC"/>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212" name="Google Shape;1212;h14af0caed148da77_0_2323"/>
          <p:cNvSpPr/>
          <p:nvPr/>
        </p:nvSpPr>
        <p:spPr>
          <a:xfrm>
            <a:off x="6364224" y="3392424"/>
            <a:ext cx="100500" cy="100500"/>
          </a:xfrm>
          <a:prstGeom prst="ellipse">
            <a:avLst/>
          </a:prstGeom>
          <a:solidFill>
            <a:srgbClr val="C9932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213" name="Google Shape;1213;h14af0caed148da77_0_2323"/>
          <p:cNvSpPr txBox="1"/>
          <p:nvPr/>
        </p:nvSpPr>
        <p:spPr>
          <a:xfrm>
            <a:off x="6601968" y="3273552"/>
            <a:ext cx="4160400" cy="1770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150"/>
              <a:buFont typeface="Arial"/>
              <a:buNone/>
            </a:pPr>
            <a:r>
              <a:rPr lang="en-US" sz="1150" b="0" i="0" u="none" strike="noStrike" cap="none">
                <a:solidFill>
                  <a:srgbClr val="22282B"/>
                </a:solidFill>
                <a:latin typeface="Open Sans"/>
                <a:ea typeface="Open Sans"/>
                <a:cs typeface="Open Sans"/>
                <a:sym typeface="Open Sans"/>
              </a:rPr>
              <a:t>Made a decision whose impact outlasted your posting</a:t>
            </a:r>
            <a:endParaRPr/>
          </a:p>
        </p:txBody>
      </p:sp>
      <p:sp>
        <p:nvSpPr>
          <p:cNvPr id="1214" name="Google Shape;1214;h14af0caed148da77_0_2323"/>
          <p:cNvSpPr/>
          <p:nvPr/>
        </p:nvSpPr>
        <p:spPr>
          <a:xfrm>
            <a:off x="1325880" y="3694176"/>
            <a:ext cx="4617600" cy="365700"/>
          </a:xfrm>
          <a:prstGeom prst="rect">
            <a:avLst/>
          </a:prstGeom>
          <a:solidFill>
            <a:srgbClr val="F8FAFC"/>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215" name="Google Shape;1215;h14af0caed148da77_0_2323"/>
          <p:cNvSpPr/>
          <p:nvPr/>
        </p:nvSpPr>
        <p:spPr>
          <a:xfrm>
            <a:off x="1472184" y="3813048"/>
            <a:ext cx="100500" cy="100500"/>
          </a:xfrm>
          <a:prstGeom prst="ellipse">
            <a:avLst/>
          </a:prstGeom>
          <a:solidFill>
            <a:srgbClr val="C9932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216" name="Google Shape;1216;h14af0caed148da77_0_2323"/>
          <p:cNvSpPr txBox="1"/>
          <p:nvPr/>
        </p:nvSpPr>
        <p:spPr>
          <a:xfrm>
            <a:off x="1709928" y="3694176"/>
            <a:ext cx="4160400" cy="1770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150"/>
              <a:buFont typeface="Arial"/>
              <a:buNone/>
            </a:pPr>
            <a:r>
              <a:rPr lang="en-US" sz="1150" b="0" i="0" u="none" strike="noStrike" cap="none">
                <a:solidFill>
                  <a:srgbClr val="22282B"/>
                </a:solidFill>
                <a:latin typeface="Open Sans"/>
                <a:ea typeface="Open Sans"/>
                <a:cs typeface="Open Sans"/>
                <a:sym typeface="Open Sans"/>
              </a:rPr>
              <a:t>Led a reform through real institutional resistance</a:t>
            </a:r>
            <a:endParaRPr/>
          </a:p>
        </p:txBody>
      </p:sp>
      <p:sp>
        <p:nvSpPr>
          <p:cNvPr id="1217" name="Google Shape;1217;h14af0caed148da77_0_2323"/>
          <p:cNvSpPr/>
          <p:nvPr/>
        </p:nvSpPr>
        <p:spPr>
          <a:xfrm>
            <a:off x="6217920" y="3694176"/>
            <a:ext cx="4617600" cy="365700"/>
          </a:xfrm>
          <a:prstGeom prst="rect">
            <a:avLst/>
          </a:prstGeom>
          <a:solidFill>
            <a:srgbClr val="F8FAFC"/>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218" name="Google Shape;1218;h14af0caed148da77_0_2323"/>
          <p:cNvSpPr/>
          <p:nvPr/>
        </p:nvSpPr>
        <p:spPr>
          <a:xfrm>
            <a:off x="6364224" y="3813048"/>
            <a:ext cx="100500" cy="100500"/>
          </a:xfrm>
          <a:prstGeom prst="ellipse">
            <a:avLst/>
          </a:prstGeom>
          <a:solidFill>
            <a:srgbClr val="C9932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219" name="Google Shape;1219;h14af0caed148da77_0_2323"/>
          <p:cNvSpPr txBox="1"/>
          <p:nvPr/>
        </p:nvSpPr>
        <p:spPr>
          <a:xfrm>
            <a:off x="6601968" y="3694176"/>
            <a:ext cx="4160400" cy="1770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150"/>
              <a:buFont typeface="Arial"/>
              <a:buNone/>
            </a:pPr>
            <a:r>
              <a:rPr lang="en-US" sz="1150" b="0" i="0" u="none" strike="noStrike" cap="none">
                <a:solidFill>
                  <a:srgbClr val="22282B"/>
                </a:solidFill>
                <a:latin typeface="Open Sans"/>
                <a:ea typeface="Open Sans"/>
                <a:cs typeface="Open Sans"/>
                <a:sym typeface="Open Sans"/>
              </a:rPr>
              <a:t>Or any other moment that comes to mind</a:t>
            </a:r>
            <a:endParaRPr/>
          </a:p>
        </p:txBody>
      </p:sp>
      <p:sp>
        <p:nvSpPr>
          <p:cNvPr id="1220" name="Google Shape;1220;h14af0caed148da77_0_2323"/>
          <p:cNvSpPr txBox="1"/>
          <p:nvPr/>
        </p:nvSpPr>
        <p:spPr>
          <a:xfrm>
            <a:off x="1325880" y="4892040"/>
            <a:ext cx="9509700" cy="1770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150"/>
              <a:buFont typeface="Arial"/>
              <a:buNone/>
            </a:pPr>
            <a:r>
              <a:rPr lang="en-US" sz="1150" b="1" i="1" u="none" strike="noStrike" cap="none">
                <a:solidFill>
                  <a:srgbClr val="22282B"/>
                </a:solidFill>
                <a:latin typeface="Open Sans"/>
                <a:ea typeface="Open Sans"/>
                <a:cs typeface="Open Sans"/>
                <a:sym typeface="Open Sans"/>
              </a:rPr>
              <a:t>Close your Eyes.. </a:t>
            </a:r>
            <a:r>
              <a:rPr lang="en-US" sz="1150" b="0" i="0" u="none" strike="noStrike" cap="none">
                <a:solidFill>
                  <a:srgbClr val="4A4F52"/>
                </a:solidFill>
                <a:latin typeface="Open Sans"/>
                <a:ea typeface="Open Sans"/>
                <a:cs typeface="Open Sans"/>
                <a:sym typeface="Open Sans"/>
              </a:rPr>
              <a:t>Individually and silently, think of one incident from your work that gave you a deep sense of satisfaction and fulfilment.</a:t>
            </a:r>
            <a:endParaRPr/>
          </a:p>
        </p:txBody>
      </p:sp>
      <p:sp>
        <p:nvSpPr>
          <p:cNvPr id="1221" name="Google Shape;1221;h14af0caed148da77_0_2323"/>
          <p:cNvSpPr/>
          <p:nvPr/>
        </p:nvSpPr>
        <p:spPr>
          <a:xfrm>
            <a:off x="1051560" y="5349240"/>
            <a:ext cx="10058400" cy="402300"/>
          </a:xfrm>
          <a:prstGeom prst="rect">
            <a:avLst/>
          </a:prstGeom>
          <a:solidFill>
            <a:srgbClr val="13233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222" name="Google Shape;1222;h14af0caed148da77_0_2323"/>
          <p:cNvSpPr txBox="1"/>
          <p:nvPr/>
        </p:nvSpPr>
        <p:spPr>
          <a:xfrm>
            <a:off x="1234440" y="5349240"/>
            <a:ext cx="9692700" cy="2079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350"/>
              <a:buFont typeface="Arial"/>
              <a:buNone/>
            </a:pPr>
            <a:r>
              <a:rPr lang="en-US" sz="1350" b="0" i="1" u="none" strike="noStrike" cap="none">
                <a:solidFill>
                  <a:srgbClr val="FFFFFF"/>
                </a:solidFill>
                <a:latin typeface="Open Sans"/>
                <a:ea typeface="Open Sans"/>
                <a:cs typeface="Open Sans"/>
                <a:sym typeface="Open Sans"/>
              </a:rPr>
              <a:t>Hold that one moment in mind. Remember how you felt</a:t>
            </a:r>
            <a:endParaRPr/>
          </a:p>
        </p:txBody>
      </p:sp>
      <p:cxnSp>
        <p:nvCxnSpPr>
          <p:cNvPr id="1223" name="Google Shape;1223;h14af0caed148da77_0_2323"/>
          <p:cNvCxnSpPr/>
          <p:nvPr/>
        </p:nvCxnSpPr>
        <p:spPr>
          <a:xfrm>
            <a:off x="548640" y="6382512"/>
            <a:ext cx="11094300" cy="0"/>
          </a:xfrm>
          <a:prstGeom prst="straightConnector1">
            <a:avLst/>
          </a:prstGeom>
          <a:noFill/>
          <a:ln w="9525" cap="flat" cmpd="sng">
            <a:solidFill>
              <a:srgbClr val="E6CC96"/>
            </a:solidFill>
            <a:prstDash val="solid"/>
            <a:round/>
            <a:headEnd type="none" w="sm" len="sm"/>
            <a:tailEnd type="none" w="sm" len="sm"/>
          </a:ln>
          <a:effectLst>
            <a:outerShdw blurRad="40000" dist="20000" dir="5400000" rotWithShape="0">
              <a:srgbClr val="000000">
                <a:alpha val="38040"/>
              </a:srgbClr>
            </a:outerShdw>
          </a:effectLst>
        </p:spPr>
      </p:cxnSp>
      <p:sp>
        <p:nvSpPr>
          <p:cNvPr id="1224" name="Google Shape;1224;h14af0caed148da77_0_2323"/>
          <p:cNvSpPr txBox="1"/>
          <p:nvPr/>
        </p:nvSpPr>
        <p:spPr>
          <a:xfrm>
            <a:off x="548640" y="6419088"/>
            <a:ext cx="8778300" cy="1386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a:solidFill>
                  <a:srgbClr val="4A4F52"/>
                </a:solidFill>
                <a:latin typeface="Open Sans"/>
                <a:ea typeface="Open Sans"/>
                <a:cs typeface="Open Sans"/>
                <a:sym typeface="Open Sans"/>
              </a:rPr>
              <a:t>KARMAYOGI KARTAVYA KARYAKRAM  ·   REGIONAL WORKSHOP</a:t>
            </a:r>
            <a:endParaRPr/>
          </a:p>
        </p:txBody>
      </p:sp>
      <p:sp>
        <p:nvSpPr>
          <p:cNvPr id="1225" name="Google Shape;1225;h14af0caed148da77_0_2323"/>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230"/>
        <p:cNvGrpSpPr/>
        <p:nvPr/>
      </p:nvGrpSpPr>
      <p:grpSpPr>
        <a:xfrm>
          <a:off x="0" y="0"/>
          <a:ext cx="0" cy="0"/>
          <a:chOff x="0" y="0"/>
          <a:chExt cx="0" cy="0"/>
        </a:xfrm>
      </p:grpSpPr>
      <p:pic>
        <p:nvPicPr>
          <p:cNvPr id="1231" name="Google Shape;1231;h14af0caed148da77_0_2373" descr="s4_25_clean.png"/>
          <p:cNvPicPr preferRelativeResize="0"/>
          <p:nvPr/>
        </p:nvPicPr>
        <p:blipFill rotWithShape="1">
          <a:blip r:embed="rId3">
            <a:alphaModFix/>
          </a:blip>
          <a:srcRect/>
          <a:stretch/>
        </p:blipFill>
        <p:spPr>
          <a:xfrm rot="10800000">
            <a:off x="9722820" y="23708"/>
            <a:ext cx="2468880" cy="3035808"/>
          </a:xfrm>
          <a:prstGeom prst="rect">
            <a:avLst/>
          </a:prstGeom>
          <a:noFill/>
          <a:ln>
            <a:noFill/>
          </a:ln>
        </p:spPr>
      </p:pic>
      <p:pic>
        <p:nvPicPr>
          <p:cNvPr id="1232" name="Google Shape;1232;h14af0caed148da77_0_2373" descr="s4_25_clean.png"/>
          <p:cNvPicPr preferRelativeResize="0"/>
          <p:nvPr/>
        </p:nvPicPr>
        <p:blipFill rotWithShape="1">
          <a:blip r:embed="rId3">
            <a:alphaModFix/>
          </a:blip>
          <a:srcRect/>
          <a:stretch/>
        </p:blipFill>
        <p:spPr>
          <a:xfrm>
            <a:off x="0" y="3712463"/>
            <a:ext cx="2468880" cy="3035808"/>
          </a:xfrm>
          <a:prstGeom prst="rect">
            <a:avLst/>
          </a:prstGeom>
          <a:noFill/>
          <a:ln>
            <a:noFill/>
          </a:ln>
        </p:spPr>
      </p:pic>
      <p:sp>
        <p:nvSpPr>
          <p:cNvPr id="1233" name="Google Shape;1233;h14af0caed148da77_0_2373"/>
          <p:cNvSpPr txBox="1"/>
          <p:nvPr/>
        </p:nvSpPr>
        <p:spPr>
          <a:xfrm>
            <a:off x="1051560" y="384048"/>
            <a:ext cx="7315200" cy="1848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F97316"/>
                </a:solidFill>
                <a:latin typeface="Open Sans"/>
                <a:ea typeface="Open Sans"/>
                <a:cs typeface="Open Sans"/>
                <a:sym typeface="Open Sans"/>
              </a:rPr>
              <a:t>KARMAYOGI KARTAVYA KARYAKRAM</a:t>
            </a:r>
            <a:endParaRPr/>
          </a:p>
        </p:txBody>
      </p:sp>
      <p:sp>
        <p:nvSpPr>
          <p:cNvPr id="1234" name="Google Shape;1234;h14af0caed148da77_0_2373"/>
          <p:cNvSpPr txBox="1"/>
          <p:nvPr/>
        </p:nvSpPr>
        <p:spPr>
          <a:xfrm>
            <a:off x="1051560" y="658368"/>
            <a:ext cx="7863900" cy="4617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3000"/>
              <a:buFont typeface="Arial"/>
              <a:buNone/>
            </a:pPr>
            <a:r>
              <a:rPr lang="en-US" sz="3000" b="1" i="0" u="none" strike="noStrike" cap="none">
                <a:solidFill>
                  <a:srgbClr val="22282B"/>
                </a:solidFill>
                <a:latin typeface="Open Sans"/>
                <a:ea typeface="Open Sans"/>
                <a:cs typeface="Open Sans"/>
                <a:sym typeface="Open Sans"/>
              </a:rPr>
              <a:t>A Moment That Made a Difference</a:t>
            </a:r>
            <a:endParaRPr/>
          </a:p>
        </p:txBody>
      </p:sp>
      <p:sp>
        <p:nvSpPr>
          <p:cNvPr id="1235" name="Google Shape;1235;h14af0caed148da77_0_2373"/>
          <p:cNvSpPr/>
          <p:nvPr/>
        </p:nvSpPr>
        <p:spPr>
          <a:xfrm>
            <a:off x="9560966" y="411480"/>
            <a:ext cx="1548900" cy="384000"/>
          </a:xfrm>
          <a:prstGeom prst="roundRect">
            <a:avLst>
              <a:gd name="adj" fmla="val 50000"/>
            </a:avLst>
          </a:prstGeom>
          <a:solidFill>
            <a:srgbClr val="13233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236" name="Google Shape;1236;h14af0caed148da77_0_2373"/>
          <p:cNvSpPr/>
          <p:nvPr/>
        </p:nvSpPr>
        <p:spPr>
          <a:xfrm>
            <a:off x="9707270" y="548640"/>
            <a:ext cx="109800" cy="109800"/>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237" name="Google Shape;1237;h14af0caed148da77_0_2373"/>
          <p:cNvSpPr txBox="1"/>
          <p:nvPr/>
        </p:nvSpPr>
        <p:spPr>
          <a:xfrm>
            <a:off x="9903251" y="518880"/>
            <a:ext cx="1091700" cy="1692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1" i="0" u="none" strike="noStrike" cap="none">
                <a:solidFill>
                  <a:srgbClr val="FFFFFF"/>
                </a:solidFill>
                <a:latin typeface="Open Sans"/>
                <a:ea typeface="Open Sans"/>
                <a:cs typeface="Open Sans"/>
                <a:sym typeface="Open Sans"/>
              </a:rPr>
              <a:t>SHARE — 5 MIN</a:t>
            </a:r>
            <a:endParaRPr/>
          </a:p>
        </p:txBody>
      </p:sp>
      <p:sp>
        <p:nvSpPr>
          <p:cNvPr id="1238" name="Google Shape;1238;h14af0caed148da77_0_2373"/>
          <p:cNvSpPr txBox="1"/>
          <p:nvPr/>
        </p:nvSpPr>
        <p:spPr>
          <a:xfrm>
            <a:off x="1051560" y="1298448"/>
            <a:ext cx="9144000" cy="2001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C9932E"/>
                </a:solidFill>
                <a:latin typeface="Open Sans"/>
                <a:ea typeface="Open Sans"/>
                <a:cs typeface="Open Sans"/>
                <a:sym typeface="Open Sans"/>
              </a:rPr>
              <a:t>Share the story in following manner:</a:t>
            </a:r>
            <a:endParaRPr/>
          </a:p>
        </p:txBody>
      </p:sp>
      <p:sp>
        <p:nvSpPr>
          <p:cNvPr id="1239" name="Google Shape;1239;h14af0caed148da77_0_2373"/>
          <p:cNvSpPr/>
          <p:nvPr/>
        </p:nvSpPr>
        <p:spPr>
          <a:xfrm>
            <a:off x="1051560" y="1691640"/>
            <a:ext cx="2343300" cy="2331600"/>
          </a:xfrm>
          <a:prstGeom prst="roundRect">
            <a:avLst>
              <a:gd name="adj" fmla="val 8000"/>
            </a:avLst>
          </a:prstGeom>
          <a:solidFill>
            <a:srgbClr val="FFFFFF"/>
          </a:solidFill>
          <a:ln w="12700" cap="flat" cmpd="sng">
            <a:solidFill>
              <a:srgbClr val="E6E6E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240" name="Google Shape;1240;h14af0caed148da77_0_2373"/>
          <p:cNvSpPr/>
          <p:nvPr/>
        </p:nvSpPr>
        <p:spPr>
          <a:xfrm>
            <a:off x="1051560" y="1691640"/>
            <a:ext cx="2343300" cy="54900"/>
          </a:xfrm>
          <a:prstGeom prst="rect">
            <a:avLst/>
          </a:prstGeom>
          <a:solidFill>
            <a:srgbClr val="C9932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241" name="Google Shape;1241;h14af0caed148da77_0_2373"/>
          <p:cNvSpPr/>
          <p:nvPr/>
        </p:nvSpPr>
        <p:spPr>
          <a:xfrm>
            <a:off x="1280160" y="1965960"/>
            <a:ext cx="384000" cy="384000"/>
          </a:xfrm>
          <a:prstGeom prst="ellipse">
            <a:avLst/>
          </a:prstGeom>
          <a:solidFill>
            <a:srgbClr val="FBF1DC"/>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242" name="Google Shape;1242;h14af0caed148da77_0_2373"/>
          <p:cNvSpPr txBox="1"/>
          <p:nvPr/>
        </p:nvSpPr>
        <p:spPr>
          <a:xfrm>
            <a:off x="1280160" y="1965960"/>
            <a:ext cx="384000" cy="200100"/>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F97316"/>
                </a:solidFill>
                <a:latin typeface="Open Sans"/>
                <a:ea typeface="Open Sans"/>
                <a:cs typeface="Open Sans"/>
                <a:sym typeface="Open Sans"/>
              </a:rPr>
              <a:t>01</a:t>
            </a:r>
            <a:endParaRPr/>
          </a:p>
        </p:txBody>
      </p:sp>
      <p:sp>
        <p:nvSpPr>
          <p:cNvPr id="1243" name="Google Shape;1243;h14af0caed148da77_0_2373"/>
          <p:cNvSpPr txBox="1"/>
          <p:nvPr/>
        </p:nvSpPr>
        <p:spPr>
          <a:xfrm>
            <a:off x="1280160" y="2514600"/>
            <a:ext cx="1886100" cy="4155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350"/>
              <a:buFont typeface="Arial"/>
              <a:buNone/>
            </a:pPr>
            <a:r>
              <a:rPr lang="en-US" sz="1350" b="0" i="0" u="none" strike="noStrike" cap="none">
                <a:solidFill>
                  <a:srgbClr val="4A4F52"/>
                </a:solidFill>
                <a:latin typeface="Open Sans"/>
                <a:ea typeface="Open Sans"/>
                <a:cs typeface="Open Sans"/>
                <a:sym typeface="Open Sans"/>
              </a:rPr>
              <a:t>What was the situation?</a:t>
            </a:r>
            <a:endParaRPr/>
          </a:p>
        </p:txBody>
      </p:sp>
      <p:sp>
        <p:nvSpPr>
          <p:cNvPr id="1244" name="Google Shape;1244;h14af0caed148da77_0_2373"/>
          <p:cNvSpPr/>
          <p:nvPr/>
        </p:nvSpPr>
        <p:spPr>
          <a:xfrm>
            <a:off x="3623310" y="1691640"/>
            <a:ext cx="2343300" cy="2331600"/>
          </a:xfrm>
          <a:prstGeom prst="roundRect">
            <a:avLst>
              <a:gd name="adj" fmla="val 8000"/>
            </a:avLst>
          </a:prstGeom>
          <a:solidFill>
            <a:srgbClr val="FFFFFF"/>
          </a:solidFill>
          <a:ln w="12700" cap="flat" cmpd="sng">
            <a:solidFill>
              <a:srgbClr val="E6E6E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245" name="Google Shape;1245;h14af0caed148da77_0_2373"/>
          <p:cNvSpPr/>
          <p:nvPr/>
        </p:nvSpPr>
        <p:spPr>
          <a:xfrm>
            <a:off x="3623310" y="1691640"/>
            <a:ext cx="2343300" cy="54900"/>
          </a:xfrm>
          <a:prstGeom prst="rect">
            <a:avLst/>
          </a:prstGeom>
          <a:solidFill>
            <a:srgbClr val="C9932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246" name="Google Shape;1246;h14af0caed148da77_0_2373"/>
          <p:cNvSpPr/>
          <p:nvPr/>
        </p:nvSpPr>
        <p:spPr>
          <a:xfrm>
            <a:off x="3851910" y="1965960"/>
            <a:ext cx="384000" cy="384000"/>
          </a:xfrm>
          <a:prstGeom prst="ellipse">
            <a:avLst/>
          </a:prstGeom>
          <a:solidFill>
            <a:srgbClr val="FBF1DC"/>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247" name="Google Shape;1247;h14af0caed148da77_0_2373"/>
          <p:cNvSpPr txBox="1"/>
          <p:nvPr/>
        </p:nvSpPr>
        <p:spPr>
          <a:xfrm>
            <a:off x="3851910" y="1965960"/>
            <a:ext cx="384000" cy="200100"/>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F97316"/>
                </a:solidFill>
                <a:latin typeface="Open Sans"/>
                <a:ea typeface="Open Sans"/>
                <a:cs typeface="Open Sans"/>
                <a:sym typeface="Open Sans"/>
              </a:rPr>
              <a:t>02</a:t>
            </a:r>
            <a:endParaRPr/>
          </a:p>
        </p:txBody>
      </p:sp>
      <p:sp>
        <p:nvSpPr>
          <p:cNvPr id="1248" name="Google Shape;1248;h14af0caed148da77_0_2373"/>
          <p:cNvSpPr txBox="1"/>
          <p:nvPr/>
        </p:nvSpPr>
        <p:spPr>
          <a:xfrm>
            <a:off x="3851910" y="2514600"/>
            <a:ext cx="1886100" cy="3849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350"/>
              <a:buFont typeface="Arial"/>
              <a:buNone/>
            </a:pPr>
            <a:r>
              <a:rPr lang="en-US" sz="1350" b="0" i="0" u="none" strike="noStrike" cap="none">
                <a:solidFill>
                  <a:srgbClr val="4A4F52"/>
                </a:solidFill>
                <a:latin typeface="Open Sans"/>
                <a:ea typeface="Open Sans"/>
                <a:cs typeface="Open Sans"/>
                <a:sym typeface="Open Sans"/>
              </a:rPr>
              <a:t>What did you achieve?</a:t>
            </a:r>
            <a:endParaRPr/>
          </a:p>
          <a:p>
            <a:pPr marL="0" marR="0" lvl="0" indent="0" algn="l" rtl="0">
              <a:lnSpc>
                <a:spcPct val="100000"/>
              </a:lnSpc>
              <a:spcBef>
                <a:spcPts val="0"/>
              </a:spcBef>
              <a:spcAft>
                <a:spcPts val="0"/>
              </a:spcAft>
              <a:buClr>
                <a:srgbClr val="000000"/>
              </a:buClr>
              <a:buSzPts val="1150"/>
              <a:buFont typeface="Arial"/>
              <a:buNone/>
            </a:pPr>
            <a:r>
              <a:rPr lang="en-US" sz="1150" b="0" i="1" u="none" strike="noStrike" cap="none">
                <a:solidFill>
                  <a:srgbClr val="718096"/>
                </a:solidFill>
                <a:latin typeface="Open Sans"/>
                <a:ea typeface="Open Sans"/>
                <a:cs typeface="Open Sans"/>
                <a:sym typeface="Open Sans"/>
              </a:rPr>
              <a:t>(the visible outcome)</a:t>
            </a:r>
            <a:endParaRPr/>
          </a:p>
        </p:txBody>
      </p:sp>
      <p:sp>
        <p:nvSpPr>
          <p:cNvPr id="1249" name="Google Shape;1249;h14af0caed148da77_0_2373"/>
          <p:cNvSpPr/>
          <p:nvPr/>
        </p:nvSpPr>
        <p:spPr>
          <a:xfrm>
            <a:off x="6195060" y="1691640"/>
            <a:ext cx="2343300" cy="2331600"/>
          </a:xfrm>
          <a:prstGeom prst="roundRect">
            <a:avLst>
              <a:gd name="adj" fmla="val 8000"/>
            </a:avLst>
          </a:prstGeom>
          <a:solidFill>
            <a:srgbClr val="FFFFFF"/>
          </a:solidFill>
          <a:ln w="12700" cap="flat" cmpd="sng">
            <a:solidFill>
              <a:srgbClr val="E6E6E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250" name="Google Shape;1250;h14af0caed148da77_0_2373"/>
          <p:cNvSpPr/>
          <p:nvPr/>
        </p:nvSpPr>
        <p:spPr>
          <a:xfrm>
            <a:off x="6195060" y="1691640"/>
            <a:ext cx="2343300" cy="54900"/>
          </a:xfrm>
          <a:prstGeom prst="rect">
            <a:avLst/>
          </a:prstGeom>
          <a:solidFill>
            <a:srgbClr val="C9932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251" name="Google Shape;1251;h14af0caed148da77_0_2373"/>
          <p:cNvSpPr/>
          <p:nvPr/>
        </p:nvSpPr>
        <p:spPr>
          <a:xfrm>
            <a:off x="6423660" y="1965960"/>
            <a:ext cx="384000" cy="384000"/>
          </a:xfrm>
          <a:prstGeom prst="ellipse">
            <a:avLst/>
          </a:prstGeom>
          <a:solidFill>
            <a:srgbClr val="FBF1DC"/>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252" name="Google Shape;1252;h14af0caed148da77_0_2373"/>
          <p:cNvSpPr txBox="1"/>
          <p:nvPr/>
        </p:nvSpPr>
        <p:spPr>
          <a:xfrm>
            <a:off x="6423660" y="1965960"/>
            <a:ext cx="384000" cy="200100"/>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F97316"/>
                </a:solidFill>
                <a:latin typeface="Open Sans"/>
                <a:ea typeface="Open Sans"/>
                <a:cs typeface="Open Sans"/>
                <a:sym typeface="Open Sans"/>
              </a:rPr>
              <a:t>03</a:t>
            </a:r>
            <a:endParaRPr/>
          </a:p>
        </p:txBody>
      </p:sp>
      <p:sp>
        <p:nvSpPr>
          <p:cNvPr id="1253" name="Google Shape;1253;h14af0caed148da77_0_2373"/>
          <p:cNvSpPr txBox="1"/>
          <p:nvPr/>
        </p:nvSpPr>
        <p:spPr>
          <a:xfrm>
            <a:off x="6423660" y="2514600"/>
            <a:ext cx="1886100" cy="7389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350"/>
              <a:buFont typeface="Arial"/>
              <a:buNone/>
            </a:pPr>
            <a:r>
              <a:rPr lang="en-US" sz="1350" b="0" i="0" u="none" strike="noStrike" cap="none">
                <a:solidFill>
                  <a:srgbClr val="4A4F52"/>
                </a:solidFill>
                <a:latin typeface="Open Sans"/>
                <a:ea typeface="Open Sans"/>
                <a:cs typeface="Open Sans"/>
                <a:sym typeface="Open Sans"/>
              </a:rPr>
              <a:t>Who benefited from it?</a:t>
            </a:r>
            <a:endParaRPr/>
          </a:p>
          <a:p>
            <a:pPr marL="0" marR="0" lvl="0" indent="0" algn="l" rtl="0">
              <a:lnSpc>
                <a:spcPct val="100000"/>
              </a:lnSpc>
              <a:spcBef>
                <a:spcPts val="0"/>
              </a:spcBef>
              <a:spcAft>
                <a:spcPts val="0"/>
              </a:spcAft>
              <a:buClr>
                <a:srgbClr val="000000"/>
              </a:buClr>
              <a:buSzPts val="1150"/>
              <a:buFont typeface="Arial"/>
              <a:buNone/>
            </a:pPr>
            <a:r>
              <a:rPr lang="en-US" sz="1150" b="0" i="1" u="none" strike="noStrike" cap="none">
                <a:solidFill>
                  <a:srgbClr val="718096"/>
                </a:solidFill>
                <a:latin typeface="Open Sans"/>
                <a:ea typeface="Open Sans"/>
                <a:cs typeface="Open Sans"/>
                <a:sym typeface="Open Sans"/>
              </a:rPr>
              <a:t>(Yourself, citizens, colleagues, junior, senior, etc.)</a:t>
            </a:r>
            <a:endParaRPr/>
          </a:p>
        </p:txBody>
      </p:sp>
      <p:sp>
        <p:nvSpPr>
          <p:cNvPr id="1254" name="Google Shape;1254;h14af0caed148da77_0_2373"/>
          <p:cNvSpPr/>
          <p:nvPr/>
        </p:nvSpPr>
        <p:spPr>
          <a:xfrm>
            <a:off x="8766810" y="1691640"/>
            <a:ext cx="2343300" cy="2331600"/>
          </a:xfrm>
          <a:prstGeom prst="roundRect">
            <a:avLst>
              <a:gd name="adj" fmla="val 8000"/>
            </a:avLst>
          </a:prstGeom>
          <a:solidFill>
            <a:srgbClr val="FFFFFF"/>
          </a:solidFill>
          <a:ln w="12700" cap="flat" cmpd="sng">
            <a:solidFill>
              <a:srgbClr val="E6E6E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255" name="Google Shape;1255;h14af0caed148da77_0_2373"/>
          <p:cNvSpPr/>
          <p:nvPr/>
        </p:nvSpPr>
        <p:spPr>
          <a:xfrm>
            <a:off x="8766810" y="1691640"/>
            <a:ext cx="2343300" cy="54900"/>
          </a:xfrm>
          <a:prstGeom prst="rect">
            <a:avLst/>
          </a:prstGeom>
          <a:solidFill>
            <a:srgbClr val="C9932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256" name="Google Shape;1256;h14af0caed148da77_0_2373"/>
          <p:cNvSpPr/>
          <p:nvPr/>
        </p:nvSpPr>
        <p:spPr>
          <a:xfrm>
            <a:off x="8995410" y="1965960"/>
            <a:ext cx="384000" cy="384000"/>
          </a:xfrm>
          <a:prstGeom prst="ellipse">
            <a:avLst/>
          </a:prstGeom>
          <a:solidFill>
            <a:srgbClr val="FBF1DC"/>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257" name="Google Shape;1257;h14af0caed148da77_0_2373"/>
          <p:cNvSpPr txBox="1"/>
          <p:nvPr/>
        </p:nvSpPr>
        <p:spPr>
          <a:xfrm>
            <a:off x="8995410" y="1965960"/>
            <a:ext cx="384000" cy="200100"/>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F97316"/>
                </a:solidFill>
                <a:latin typeface="Open Sans"/>
                <a:ea typeface="Open Sans"/>
                <a:cs typeface="Open Sans"/>
                <a:sym typeface="Open Sans"/>
              </a:rPr>
              <a:t>04</a:t>
            </a:r>
            <a:endParaRPr/>
          </a:p>
        </p:txBody>
      </p:sp>
      <p:sp>
        <p:nvSpPr>
          <p:cNvPr id="1258" name="Google Shape;1258;h14af0caed148da77_0_2373"/>
          <p:cNvSpPr txBox="1"/>
          <p:nvPr/>
        </p:nvSpPr>
        <p:spPr>
          <a:xfrm>
            <a:off x="8995410" y="2514600"/>
            <a:ext cx="1886100" cy="7695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350"/>
              <a:buFont typeface="Arial"/>
              <a:buNone/>
            </a:pPr>
            <a:r>
              <a:rPr lang="en-US" sz="1350" b="0" i="0" u="none" strike="noStrike" cap="none">
                <a:solidFill>
                  <a:srgbClr val="4A4F52"/>
                </a:solidFill>
                <a:latin typeface="Open Sans"/>
                <a:ea typeface="Open Sans"/>
                <a:cs typeface="Open Sans"/>
                <a:sym typeface="Open Sans"/>
              </a:rPr>
              <a:t>What did the experience give you?</a:t>
            </a:r>
            <a:endParaRPr/>
          </a:p>
          <a:p>
            <a:pPr marL="0" marR="0" lvl="0" indent="0" algn="l" rtl="0">
              <a:lnSpc>
                <a:spcPct val="100000"/>
              </a:lnSpc>
              <a:spcBef>
                <a:spcPts val="0"/>
              </a:spcBef>
              <a:spcAft>
                <a:spcPts val="0"/>
              </a:spcAft>
              <a:buClr>
                <a:srgbClr val="000000"/>
              </a:buClr>
              <a:buSzPts val="1150"/>
              <a:buFont typeface="Arial"/>
              <a:buNone/>
            </a:pPr>
            <a:r>
              <a:rPr lang="en-US" sz="1150" b="0" i="1" u="none" strike="noStrike" cap="none">
                <a:solidFill>
                  <a:srgbClr val="718096"/>
                </a:solidFill>
                <a:latin typeface="Open Sans"/>
                <a:ea typeface="Open Sans"/>
                <a:cs typeface="Open Sans"/>
                <a:sym typeface="Open Sans"/>
              </a:rPr>
              <a:t>Why do you remember this story</a:t>
            </a:r>
            <a:endParaRPr/>
          </a:p>
        </p:txBody>
      </p:sp>
      <p:sp>
        <p:nvSpPr>
          <p:cNvPr id="1259" name="Google Shape;1259;h14af0caed148da77_0_2373"/>
          <p:cNvSpPr/>
          <p:nvPr/>
        </p:nvSpPr>
        <p:spPr>
          <a:xfrm>
            <a:off x="1051560" y="4343400"/>
            <a:ext cx="10058400" cy="1051500"/>
          </a:xfrm>
          <a:prstGeom prst="roundRect">
            <a:avLst>
              <a:gd name="adj" fmla="val 8000"/>
            </a:avLst>
          </a:prstGeom>
          <a:solidFill>
            <a:srgbClr val="F4F5F3"/>
          </a:solidFill>
          <a:ln w="12700" cap="flat" cmpd="sng">
            <a:solidFill>
              <a:srgbClr val="F4F5F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260" name="Google Shape;1260;h14af0caed148da77_0_2373"/>
          <p:cNvSpPr txBox="1"/>
          <p:nvPr/>
        </p:nvSpPr>
        <p:spPr>
          <a:xfrm>
            <a:off x="1325880" y="4480560"/>
            <a:ext cx="9509700" cy="4155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350"/>
              <a:buFont typeface="Arial"/>
              <a:buNone/>
            </a:pPr>
            <a:r>
              <a:rPr lang="en-US" sz="1350" b="1" i="0" u="none" strike="noStrike" cap="none">
                <a:solidFill>
                  <a:srgbClr val="22282B"/>
                </a:solidFill>
                <a:latin typeface="Open Sans"/>
                <a:ea typeface="Open Sans"/>
                <a:cs typeface="Open Sans"/>
                <a:sym typeface="Open Sans"/>
              </a:rPr>
              <a:t>Share your story within your group. </a:t>
            </a:r>
            <a:r>
              <a:rPr lang="en-US" sz="1350" b="0" i="0" u="none" strike="noStrike" cap="none">
                <a:solidFill>
                  <a:srgbClr val="4A4F52"/>
                </a:solidFill>
                <a:latin typeface="Open Sans"/>
                <a:ea typeface="Open Sans"/>
                <a:cs typeface="Open Sans"/>
                <a:sym typeface="Open Sans"/>
              </a:rPr>
              <a:t>One member at a time - each member gets 1 min — describe the moment, what you did, and the feeling it gave you.</a:t>
            </a:r>
            <a:endParaRPr/>
          </a:p>
        </p:txBody>
      </p:sp>
      <p:cxnSp>
        <p:nvCxnSpPr>
          <p:cNvPr id="1261" name="Google Shape;1261;h14af0caed148da77_0_2373"/>
          <p:cNvCxnSpPr/>
          <p:nvPr/>
        </p:nvCxnSpPr>
        <p:spPr>
          <a:xfrm>
            <a:off x="548640" y="6382512"/>
            <a:ext cx="11094300" cy="0"/>
          </a:xfrm>
          <a:prstGeom prst="straightConnector1">
            <a:avLst/>
          </a:prstGeom>
          <a:noFill/>
          <a:ln w="9525" cap="flat" cmpd="sng">
            <a:solidFill>
              <a:srgbClr val="E6CC96"/>
            </a:solidFill>
            <a:prstDash val="solid"/>
            <a:round/>
            <a:headEnd type="none" w="sm" len="sm"/>
            <a:tailEnd type="none" w="sm" len="sm"/>
          </a:ln>
          <a:effectLst>
            <a:outerShdw blurRad="40000" dist="20000" dir="5400000" rotWithShape="0">
              <a:srgbClr val="000000">
                <a:alpha val="38040"/>
              </a:srgbClr>
            </a:outerShdw>
          </a:effectLst>
        </p:spPr>
      </p:cxnSp>
      <p:sp>
        <p:nvSpPr>
          <p:cNvPr id="1262" name="Google Shape;1262;h14af0caed148da77_0_2373"/>
          <p:cNvSpPr txBox="1"/>
          <p:nvPr/>
        </p:nvSpPr>
        <p:spPr>
          <a:xfrm>
            <a:off x="548640" y="6419088"/>
            <a:ext cx="8778300" cy="1386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a:solidFill>
                  <a:srgbClr val="4A4F52"/>
                </a:solidFill>
                <a:latin typeface="Open Sans"/>
                <a:ea typeface="Open Sans"/>
                <a:cs typeface="Open Sans"/>
                <a:sym typeface="Open Sans"/>
              </a:rPr>
              <a:t>KARMAYOGI KARTAVYA KARYAKRAM  ·   REGIONAL WORKSHOP</a:t>
            </a:r>
            <a:endParaRPr/>
          </a:p>
        </p:txBody>
      </p:sp>
      <p:sp>
        <p:nvSpPr>
          <p:cNvPr id="1263" name="Google Shape;1263;h14af0caed148da77_0_2373"/>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267"/>
        <p:cNvGrpSpPr/>
        <p:nvPr/>
      </p:nvGrpSpPr>
      <p:grpSpPr>
        <a:xfrm>
          <a:off x="0" y="0"/>
          <a:ext cx="0" cy="0"/>
          <a:chOff x="0" y="0"/>
          <a:chExt cx="0" cy="0"/>
        </a:xfrm>
      </p:grpSpPr>
      <p:pic>
        <p:nvPicPr>
          <p:cNvPr id="1268" name="Google Shape;1268;h14af0caed148da77_0_2410" descr="s4_25_clean.png"/>
          <p:cNvPicPr preferRelativeResize="0"/>
          <p:nvPr/>
        </p:nvPicPr>
        <p:blipFill rotWithShape="1">
          <a:blip r:embed="rId3">
            <a:alphaModFix/>
          </a:blip>
          <a:srcRect/>
          <a:stretch/>
        </p:blipFill>
        <p:spPr>
          <a:xfrm rot="10800000">
            <a:off x="9722820" y="23708"/>
            <a:ext cx="2468880" cy="3035808"/>
          </a:xfrm>
          <a:prstGeom prst="rect">
            <a:avLst/>
          </a:prstGeom>
          <a:noFill/>
          <a:ln>
            <a:noFill/>
          </a:ln>
        </p:spPr>
      </p:pic>
      <p:sp>
        <p:nvSpPr>
          <p:cNvPr id="1269" name="Google Shape;1269;h14af0caed148da77_0_2410"/>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270" name="Google Shape;1270;h14af0caed148da77_0_2410" descr="s4_25_clean.png"/>
          <p:cNvPicPr preferRelativeResize="0"/>
          <p:nvPr/>
        </p:nvPicPr>
        <p:blipFill rotWithShape="1">
          <a:blip r:embed="rId3">
            <a:alphaModFix/>
          </a:blip>
          <a:srcRect/>
          <a:stretch/>
        </p:blipFill>
        <p:spPr>
          <a:xfrm>
            <a:off x="0" y="3712463"/>
            <a:ext cx="2468880" cy="3035808"/>
          </a:xfrm>
          <a:prstGeom prst="rect">
            <a:avLst/>
          </a:prstGeom>
          <a:noFill/>
          <a:ln>
            <a:noFill/>
          </a:ln>
        </p:spPr>
      </p:pic>
      <p:sp>
        <p:nvSpPr>
          <p:cNvPr id="1271" name="Google Shape;1271;h14af0caed148da77_0_2410"/>
          <p:cNvSpPr txBox="1"/>
          <p:nvPr/>
        </p:nvSpPr>
        <p:spPr>
          <a:xfrm>
            <a:off x="1051560" y="384048"/>
            <a:ext cx="7315200" cy="1848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F97316"/>
                </a:solidFill>
                <a:latin typeface="Open Sans"/>
                <a:ea typeface="Open Sans"/>
                <a:cs typeface="Open Sans"/>
                <a:sym typeface="Open Sans"/>
              </a:rPr>
              <a:t>KARMAYOGI KARTAVYA KARYAKRAM</a:t>
            </a:r>
            <a:endParaRPr/>
          </a:p>
        </p:txBody>
      </p:sp>
      <p:sp>
        <p:nvSpPr>
          <p:cNvPr id="1272" name="Google Shape;1272;h14af0caed148da77_0_2410"/>
          <p:cNvSpPr txBox="1"/>
          <p:nvPr/>
        </p:nvSpPr>
        <p:spPr>
          <a:xfrm>
            <a:off x="1051560" y="658368"/>
            <a:ext cx="7863900" cy="4617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3000"/>
              <a:buFont typeface="Arial"/>
              <a:buNone/>
            </a:pPr>
            <a:r>
              <a:rPr lang="en-US" sz="3000" b="1" i="0" u="none" strike="noStrike" cap="none">
                <a:solidFill>
                  <a:srgbClr val="22282B"/>
                </a:solidFill>
                <a:latin typeface="Open Sans"/>
                <a:ea typeface="Open Sans"/>
                <a:cs typeface="Open Sans"/>
                <a:sym typeface="Open Sans"/>
              </a:rPr>
              <a:t>Select Your Story</a:t>
            </a:r>
            <a:endParaRPr/>
          </a:p>
        </p:txBody>
      </p:sp>
      <p:sp>
        <p:nvSpPr>
          <p:cNvPr id="1273" name="Google Shape;1273;h14af0caed148da77_0_2410"/>
          <p:cNvSpPr/>
          <p:nvPr/>
        </p:nvSpPr>
        <p:spPr>
          <a:xfrm>
            <a:off x="9400032" y="411480"/>
            <a:ext cx="1710000" cy="384000"/>
          </a:xfrm>
          <a:prstGeom prst="roundRect">
            <a:avLst>
              <a:gd name="adj" fmla="val 50000"/>
            </a:avLst>
          </a:prstGeom>
          <a:solidFill>
            <a:srgbClr val="13233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274" name="Google Shape;1274;h14af0caed148da77_0_2410"/>
          <p:cNvSpPr/>
          <p:nvPr/>
        </p:nvSpPr>
        <p:spPr>
          <a:xfrm>
            <a:off x="9546336" y="548640"/>
            <a:ext cx="109800" cy="109800"/>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275" name="Google Shape;1275;h14af0caed148da77_0_2410"/>
          <p:cNvSpPr txBox="1"/>
          <p:nvPr/>
        </p:nvSpPr>
        <p:spPr>
          <a:xfrm>
            <a:off x="9722817" y="497755"/>
            <a:ext cx="1252800" cy="1692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1" i="0" u="none" strike="noStrike" cap="none">
                <a:solidFill>
                  <a:srgbClr val="FFFFFF"/>
                </a:solidFill>
                <a:latin typeface="Open Sans"/>
                <a:ea typeface="Open Sans"/>
                <a:cs typeface="Open Sans"/>
                <a:sym typeface="Open Sans"/>
              </a:rPr>
              <a:t>DISCUSS — 3 MIN</a:t>
            </a:r>
            <a:endParaRPr/>
          </a:p>
        </p:txBody>
      </p:sp>
      <p:sp>
        <p:nvSpPr>
          <p:cNvPr id="1276" name="Google Shape;1276;h14af0caed148da77_0_2410"/>
          <p:cNvSpPr/>
          <p:nvPr/>
        </p:nvSpPr>
        <p:spPr>
          <a:xfrm>
            <a:off x="1051560" y="1417320"/>
            <a:ext cx="10058400" cy="1051500"/>
          </a:xfrm>
          <a:prstGeom prst="roundRect">
            <a:avLst>
              <a:gd name="adj" fmla="val 8000"/>
            </a:avLst>
          </a:prstGeom>
          <a:solidFill>
            <a:srgbClr val="F4F5F3"/>
          </a:solidFill>
          <a:ln w="12700" cap="flat" cmpd="sng">
            <a:solidFill>
              <a:srgbClr val="F4F5F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277" name="Google Shape;1277;h14af0caed148da77_0_2410"/>
          <p:cNvSpPr txBox="1"/>
          <p:nvPr/>
        </p:nvSpPr>
        <p:spPr>
          <a:xfrm>
            <a:off x="1325880" y="1463040"/>
            <a:ext cx="9509700" cy="3078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22282B"/>
                </a:solidFill>
                <a:latin typeface="Open Sans"/>
                <a:ea typeface="Open Sans"/>
                <a:cs typeface="Open Sans"/>
                <a:sym typeface="Open Sans"/>
              </a:rPr>
              <a:t>Step 1: Select one story from your team</a:t>
            </a:r>
            <a:endParaRPr/>
          </a:p>
        </p:txBody>
      </p:sp>
      <p:sp>
        <p:nvSpPr>
          <p:cNvPr id="1278" name="Google Shape;1278;h14af0caed148da77_0_2410"/>
          <p:cNvSpPr txBox="1"/>
          <p:nvPr/>
        </p:nvSpPr>
        <p:spPr>
          <a:xfrm>
            <a:off x="1325880" y="1920240"/>
            <a:ext cx="9509700" cy="1770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150"/>
              <a:buFont typeface="Arial"/>
              <a:buNone/>
            </a:pPr>
            <a:r>
              <a:rPr lang="en-US" sz="1150" b="0" i="0" u="none" strike="noStrike" cap="none">
                <a:solidFill>
                  <a:srgbClr val="4A4F52"/>
                </a:solidFill>
                <a:latin typeface="Open Sans"/>
                <a:ea typeface="Open Sans"/>
                <a:cs typeface="Open Sans"/>
                <a:sym typeface="Open Sans"/>
              </a:rPr>
              <a:t>Discuss to select any one story shared in </a:t>
            </a:r>
            <a:r>
              <a:rPr lang="en-US" sz="1150" b="1" i="0" u="none" strike="noStrike" cap="none">
                <a:solidFill>
                  <a:srgbClr val="4A4F52"/>
                </a:solidFill>
                <a:latin typeface="Open Sans"/>
                <a:ea typeface="Open Sans"/>
                <a:cs typeface="Open Sans"/>
                <a:sym typeface="Open Sans"/>
              </a:rPr>
              <a:t>part 1</a:t>
            </a:r>
            <a:r>
              <a:rPr lang="en-US" sz="1150" b="0" i="0" u="none" strike="noStrike" cap="none">
                <a:solidFill>
                  <a:srgbClr val="4A4F52"/>
                </a:solidFill>
                <a:latin typeface="Open Sans"/>
                <a:ea typeface="Open Sans"/>
                <a:cs typeface="Open Sans"/>
                <a:sym typeface="Open Sans"/>
              </a:rPr>
              <a:t> of this exploration.</a:t>
            </a:r>
            <a:endParaRPr/>
          </a:p>
        </p:txBody>
      </p:sp>
      <p:sp>
        <p:nvSpPr>
          <p:cNvPr id="1279" name="Google Shape;1279;h14af0caed148da77_0_2410"/>
          <p:cNvSpPr txBox="1"/>
          <p:nvPr/>
        </p:nvSpPr>
        <p:spPr>
          <a:xfrm>
            <a:off x="1051560" y="2743200"/>
            <a:ext cx="9144000" cy="1848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F97316"/>
                </a:solidFill>
                <a:latin typeface="Open Sans"/>
                <a:ea typeface="Open Sans"/>
                <a:cs typeface="Open Sans"/>
                <a:sym typeface="Open Sans"/>
              </a:rPr>
              <a:t>BASIS FOR SELECTION</a:t>
            </a:r>
            <a:endParaRPr/>
          </a:p>
        </p:txBody>
      </p:sp>
      <p:sp>
        <p:nvSpPr>
          <p:cNvPr id="1280" name="Google Shape;1280;h14af0caed148da77_0_2410"/>
          <p:cNvSpPr/>
          <p:nvPr/>
        </p:nvSpPr>
        <p:spPr>
          <a:xfrm>
            <a:off x="1051560" y="3108960"/>
            <a:ext cx="4892100" cy="1874400"/>
          </a:xfrm>
          <a:prstGeom prst="roundRect">
            <a:avLst>
              <a:gd name="adj" fmla="val 8000"/>
            </a:avLst>
          </a:prstGeom>
          <a:solidFill>
            <a:srgbClr val="FFFFFF"/>
          </a:solidFill>
          <a:ln w="12700" cap="flat" cmpd="sng">
            <a:solidFill>
              <a:srgbClr val="E6E6E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281" name="Google Shape;1281;h14af0caed148da77_0_2410"/>
          <p:cNvSpPr/>
          <p:nvPr/>
        </p:nvSpPr>
        <p:spPr>
          <a:xfrm>
            <a:off x="1051560" y="3108960"/>
            <a:ext cx="4892100" cy="68700"/>
          </a:xfrm>
          <a:prstGeom prst="rect">
            <a:avLst/>
          </a:prstGeom>
          <a:solidFill>
            <a:srgbClr val="C9932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282" name="Google Shape;1282;h14af0caed148da77_0_2410"/>
          <p:cNvSpPr/>
          <p:nvPr/>
        </p:nvSpPr>
        <p:spPr>
          <a:xfrm>
            <a:off x="1325880" y="3401568"/>
            <a:ext cx="384000" cy="384000"/>
          </a:xfrm>
          <a:prstGeom prst="ellipse">
            <a:avLst/>
          </a:prstGeom>
          <a:solidFill>
            <a:srgbClr val="FBF1DC"/>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283" name="Google Shape;1283;h14af0caed148da77_0_2410"/>
          <p:cNvSpPr/>
          <p:nvPr/>
        </p:nvSpPr>
        <p:spPr>
          <a:xfrm>
            <a:off x="1481328" y="3557016"/>
            <a:ext cx="155400" cy="155400"/>
          </a:xfrm>
          <a:prstGeom prst="ellipse">
            <a:avLst/>
          </a:prstGeom>
          <a:solidFill>
            <a:srgbClr val="C9932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284" name="Google Shape;1284;h14af0caed148da77_0_2410"/>
          <p:cNvSpPr txBox="1"/>
          <p:nvPr/>
        </p:nvSpPr>
        <p:spPr>
          <a:xfrm>
            <a:off x="1828800" y="3401568"/>
            <a:ext cx="3886200" cy="2463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22282B"/>
                </a:solidFill>
                <a:latin typeface="Open Sans"/>
                <a:ea typeface="Open Sans"/>
                <a:cs typeface="Open Sans"/>
                <a:sym typeface="Open Sans"/>
              </a:rPr>
              <a:t>Feeling &amp; Personal Fulfillment</a:t>
            </a:r>
            <a:endParaRPr/>
          </a:p>
        </p:txBody>
      </p:sp>
      <p:sp>
        <p:nvSpPr>
          <p:cNvPr id="1285" name="Google Shape;1285;h14af0caed148da77_0_2410"/>
          <p:cNvSpPr txBox="1"/>
          <p:nvPr/>
        </p:nvSpPr>
        <p:spPr>
          <a:xfrm>
            <a:off x="1325880" y="3931920"/>
            <a:ext cx="4343400" cy="4155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350"/>
              <a:buFont typeface="Arial"/>
              <a:buNone/>
            </a:pPr>
            <a:r>
              <a:rPr lang="en-US" sz="1350" b="0" i="0" u="none" strike="noStrike" cap="none">
                <a:solidFill>
                  <a:srgbClr val="4A4F52"/>
                </a:solidFill>
                <a:latin typeface="Open Sans"/>
                <a:ea typeface="Open Sans"/>
                <a:cs typeface="Open Sans"/>
                <a:sym typeface="Open Sans"/>
              </a:rPr>
              <a:t>The feeling of </a:t>
            </a:r>
            <a:r>
              <a:rPr lang="en-US" sz="1350" b="1" i="0" u="none" strike="noStrike" cap="none">
                <a:solidFill>
                  <a:srgbClr val="4A4F52"/>
                </a:solidFill>
                <a:latin typeface="Open Sans"/>
                <a:ea typeface="Open Sans"/>
                <a:cs typeface="Open Sans"/>
                <a:sym typeface="Open Sans"/>
              </a:rPr>
              <a:t>achievement</a:t>
            </a:r>
            <a:r>
              <a:rPr lang="en-US" sz="1350" b="0" i="0" u="none" strike="noStrike" cap="none">
                <a:solidFill>
                  <a:srgbClr val="4A4F52"/>
                </a:solidFill>
                <a:latin typeface="Open Sans"/>
                <a:ea typeface="Open Sans"/>
                <a:cs typeface="Open Sans"/>
                <a:sym typeface="Open Sans"/>
              </a:rPr>
              <a:t>, </a:t>
            </a:r>
            <a:r>
              <a:rPr lang="en-US" sz="1350" b="1" i="0" u="none" strike="noStrike" cap="none">
                <a:solidFill>
                  <a:srgbClr val="4A4F52"/>
                </a:solidFill>
                <a:latin typeface="Open Sans"/>
                <a:ea typeface="Open Sans"/>
                <a:cs typeface="Open Sans"/>
                <a:sym typeface="Open Sans"/>
              </a:rPr>
              <a:t>appreciation</a:t>
            </a:r>
            <a:r>
              <a:rPr lang="en-US" sz="1350" b="0" i="0" u="none" strike="noStrike" cap="none">
                <a:solidFill>
                  <a:srgbClr val="4A4F52"/>
                </a:solidFill>
                <a:latin typeface="Open Sans"/>
                <a:ea typeface="Open Sans"/>
                <a:cs typeface="Open Sans"/>
                <a:sym typeface="Open Sans"/>
              </a:rPr>
              <a:t>, </a:t>
            </a:r>
            <a:r>
              <a:rPr lang="en-US" sz="1350" b="1" i="0" u="none" strike="noStrike" cap="none">
                <a:solidFill>
                  <a:srgbClr val="4A4F52"/>
                </a:solidFill>
                <a:latin typeface="Open Sans"/>
                <a:ea typeface="Open Sans"/>
                <a:cs typeface="Open Sans"/>
                <a:sym typeface="Open Sans"/>
              </a:rPr>
              <a:t>satisfaction</a:t>
            </a:r>
            <a:r>
              <a:rPr lang="en-US" sz="1350" b="0" i="0" u="none" strike="noStrike" cap="none">
                <a:solidFill>
                  <a:srgbClr val="4A4F52"/>
                </a:solidFill>
                <a:latin typeface="Open Sans"/>
                <a:ea typeface="Open Sans"/>
                <a:cs typeface="Open Sans"/>
                <a:sym typeface="Open Sans"/>
              </a:rPr>
              <a:t>, </a:t>
            </a:r>
            <a:r>
              <a:rPr lang="en-US" sz="1350" b="1" i="0" u="none" strike="noStrike" cap="none">
                <a:solidFill>
                  <a:srgbClr val="4A4F52"/>
                </a:solidFill>
                <a:latin typeface="Open Sans"/>
                <a:ea typeface="Open Sans"/>
                <a:cs typeface="Open Sans"/>
                <a:sym typeface="Open Sans"/>
              </a:rPr>
              <a:t>fulfilment</a:t>
            </a:r>
            <a:r>
              <a:rPr lang="en-US" sz="1350" b="0" i="0" u="none" strike="noStrike" cap="none">
                <a:solidFill>
                  <a:srgbClr val="4A4F52"/>
                </a:solidFill>
                <a:latin typeface="Open Sans"/>
                <a:ea typeface="Open Sans"/>
                <a:cs typeface="Open Sans"/>
                <a:sym typeface="Open Sans"/>
              </a:rPr>
              <a:t> etc. experienced in the story.</a:t>
            </a:r>
            <a:endParaRPr/>
          </a:p>
        </p:txBody>
      </p:sp>
      <p:sp>
        <p:nvSpPr>
          <p:cNvPr id="1286" name="Google Shape;1286;h14af0caed148da77_0_2410"/>
          <p:cNvSpPr/>
          <p:nvPr/>
        </p:nvSpPr>
        <p:spPr>
          <a:xfrm>
            <a:off x="6217919" y="3108960"/>
            <a:ext cx="4892100" cy="1874400"/>
          </a:xfrm>
          <a:prstGeom prst="roundRect">
            <a:avLst>
              <a:gd name="adj" fmla="val 8000"/>
            </a:avLst>
          </a:prstGeom>
          <a:solidFill>
            <a:srgbClr val="FFFFFF"/>
          </a:solidFill>
          <a:ln w="12700" cap="flat" cmpd="sng">
            <a:solidFill>
              <a:srgbClr val="E6E6E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287" name="Google Shape;1287;h14af0caed148da77_0_2410"/>
          <p:cNvSpPr/>
          <p:nvPr/>
        </p:nvSpPr>
        <p:spPr>
          <a:xfrm>
            <a:off x="6217919" y="3108960"/>
            <a:ext cx="4892100" cy="68700"/>
          </a:xfrm>
          <a:prstGeom prst="rect">
            <a:avLst/>
          </a:prstGeom>
          <a:solidFill>
            <a:srgbClr val="2C5FB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288" name="Google Shape;1288;h14af0caed148da77_0_2410"/>
          <p:cNvSpPr/>
          <p:nvPr/>
        </p:nvSpPr>
        <p:spPr>
          <a:xfrm>
            <a:off x="6492239" y="3401568"/>
            <a:ext cx="384000" cy="384000"/>
          </a:xfrm>
          <a:prstGeom prst="ellipse">
            <a:avLst/>
          </a:prstGeom>
          <a:solidFill>
            <a:srgbClr val="EBF2FA"/>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289" name="Google Shape;1289;h14af0caed148da77_0_2410"/>
          <p:cNvSpPr/>
          <p:nvPr/>
        </p:nvSpPr>
        <p:spPr>
          <a:xfrm>
            <a:off x="6647687" y="3557016"/>
            <a:ext cx="155400" cy="155400"/>
          </a:xfrm>
          <a:prstGeom prst="ellipse">
            <a:avLst/>
          </a:prstGeom>
          <a:solidFill>
            <a:srgbClr val="2C5FB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290" name="Google Shape;1290;h14af0caed148da77_0_2410"/>
          <p:cNvSpPr txBox="1"/>
          <p:nvPr/>
        </p:nvSpPr>
        <p:spPr>
          <a:xfrm>
            <a:off x="6995159" y="3401568"/>
            <a:ext cx="3886200" cy="2463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22282B"/>
                </a:solidFill>
                <a:latin typeface="Open Sans"/>
                <a:ea typeface="Open Sans"/>
                <a:cs typeface="Open Sans"/>
                <a:sym typeface="Open Sans"/>
              </a:rPr>
              <a:t>Impact &amp; Reach</a:t>
            </a:r>
            <a:endParaRPr/>
          </a:p>
        </p:txBody>
      </p:sp>
      <p:sp>
        <p:nvSpPr>
          <p:cNvPr id="1291" name="Google Shape;1291;h14af0caed148da77_0_2410"/>
          <p:cNvSpPr txBox="1"/>
          <p:nvPr/>
        </p:nvSpPr>
        <p:spPr>
          <a:xfrm>
            <a:off x="6492239" y="3931920"/>
            <a:ext cx="4343400" cy="4155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350"/>
              <a:buFont typeface="Arial"/>
              <a:buNone/>
            </a:pPr>
            <a:r>
              <a:rPr lang="en-US" sz="1350" b="0" i="0" u="none" strike="noStrike" cap="none">
                <a:solidFill>
                  <a:srgbClr val="4A4F52"/>
                </a:solidFill>
                <a:latin typeface="Open Sans"/>
                <a:ea typeface="Open Sans"/>
                <a:cs typeface="Open Sans"/>
                <a:sym typeface="Open Sans"/>
              </a:rPr>
              <a:t>The </a:t>
            </a:r>
            <a:r>
              <a:rPr lang="en-US" sz="1350" b="1" i="0" u="none" strike="noStrike" cap="none">
                <a:solidFill>
                  <a:srgbClr val="4A4F52"/>
                </a:solidFill>
                <a:latin typeface="Open Sans"/>
                <a:ea typeface="Open Sans"/>
                <a:cs typeface="Open Sans"/>
                <a:sym typeface="Open Sans"/>
              </a:rPr>
              <a:t>impact</a:t>
            </a:r>
            <a:r>
              <a:rPr lang="en-US" sz="1350" b="0" i="0" u="none" strike="noStrike" cap="none">
                <a:solidFill>
                  <a:srgbClr val="4A4F52"/>
                </a:solidFill>
                <a:latin typeface="Open Sans"/>
                <a:ea typeface="Open Sans"/>
                <a:cs typeface="Open Sans"/>
                <a:sym typeface="Open Sans"/>
              </a:rPr>
              <a:t> it made on yourself and others (citizens, colleagues, junior, senior, etc.).</a:t>
            </a:r>
            <a:endParaRPr/>
          </a:p>
        </p:txBody>
      </p:sp>
      <p:cxnSp>
        <p:nvCxnSpPr>
          <p:cNvPr id="1292" name="Google Shape;1292;h14af0caed148da77_0_2410"/>
          <p:cNvCxnSpPr/>
          <p:nvPr/>
        </p:nvCxnSpPr>
        <p:spPr>
          <a:xfrm>
            <a:off x="548640" y="6382512"/>
            <a:ext cx="11094300" cy="0"/>
          </a:xfrm>
          <a:prstGeom prst="straightConnector1">
            <a:avLst/>
          </a:prstGeom>
          <a:noFill/>
          <a:ln w="9525" cap="flat" cmpd="sng">
            <a:solidFill>
              <a:srgbClr val="E6CC96"/>
            </a:solidFill>
            <a:prstDash val="solid"/>
            <a:round/>
            <a:headEnd type="none" w="sm" len="sm"/>
            <a:tailEnd type="none" w="sm" len="sm"/>
          </a:ln>
          <a:effectLst>
            <a:outerShdw blurRad="40000" dist="20000" dir="5400000" rotWithShape="0">
              <a:srgbClr val="000000">
                <a:alpha val="38040"/>
              </a:srgbClr>
            </a:outerShdw>
          </a:effectLst>
        </p:spPr>
      </p:cxnSp>
      <p:sp>
        <p:nvSpPr>
          <p:cNvPr id="1293" name="Google Shape;1293;h14af0caed148da77_0_2410"/>
          <p:cNvSpPr txBox="1"/>
          <p:nvPr/>
        </p:nvSpPr>
        <p:spPr>
          <a:xfrm>
            <a:off x="548640" y="6419088"/>
            <a:ext cx="8778300" cy="1386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a:solidFill>
                  <a:srgbClr val="4A4F52"/>
                </a:solidFill>
                <a:latin typeface="Open Sans"/>
                <a:ea typeface="Open Sans"/>
                <a:cs typeface="Open Sans"/>
                <a:sym typeface="Open Sans"/>
              </a:rPr>
              <a:t>KARMAYOGI KARTAVYA KARYAKRAM  ·   REGIONAL WORKSHOP</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298"/>
        <p:cNvGrpSpPr/>
        <p:nvPr/>
      </p:nvGrpSpPr>
      <p:grpSpPr>
        <a:xfrm>
          <a:off x="0" y="0"/>
          <a:ext cx="0" cy="0"/>
          <a:chOff x="0" y="0"/>
          <a:chExt cx="0" cy="0"/>
        </a:xfrm>
      </p:grpSpPr>
      <p:pic>
        <p:nvPicPr>
          <p:cNvPr id="1299" name="Google Shape;1299;h14af0caed148da77_0_2439" descr="s4_25_clean.png"/>
          <p:cNvPicPr preferRelativeResize="0"/>
          <p:nvPr/>
        </p:nvPicPr>
        <p:blipFill rotWithShape="1">
          <a:blip r:embed="rId3">
            <a:alphaModFix/>
          </a:blip>
          <a:srcRect/>
          <a:stretch/>
        </p:blipFill>
        <p:spPr>
          <a:xfrm rot="10800000">
            <a:off x="9722820" y="23708"/>
            <a:ext cx="2468880" cy="3035808"/>
          </a:xfrm>
          <a:prstGeom prst="rect">
            <a:avLst/>
          </a:prstGeom>
          <a:noFill/>
          <a:ln>
            <a:noFill/>
          </a:ln>
        </p:spPr>
      </p:pic>
      <p:sp>
        <p:nvSpPr>
          <p:cNvPr id="1300" name="Google Shape;1300;h14af0caed148da77_0_2439"/>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301" name="Google Shape;1301;h14af0caed148da77_0_2439" descr="s4_25_clean.png"/>
          <p:cNvPicPr preferRelativeResize="0"/>
          <p:nvPr/>
        </p:nvPicPr>
        <p:blipFill rotWithShape="1">
          <a:blip r:embed="rId3">
            <a:alphaModFix/>
          </a:blip>
          <a:srcRect/>
          <a:stretch/>
        </p:blipFill>
        <p:spPr>
          <a:xfrm>
            <a:off x="0" y="3712463"/>
            <a:ext cx="2468880" cy="3035808"/>
          </a:xfrm>
          <a:prstGeom prst="rect">
            <a:avLst/>
          </a:prstGeom>
          <a:noFill/>
          <a:ln>
            <a:noFill/>
          </a:ln>
        </p:spPr>
      </p:pic>
      <p:sp>
        <p:nvSpPr>
          <p:cNvPr id="1302" name="Google Shape;1302;h14af0caed148da77_0_2439"/>
          <p:cNvSpPr txBox="1"/>
          <p:nvPr/>
        </p:nvSpPr>
        <p:spPr>
          <a:xfrm>
            <a:off x="1051560" y="384048"/>
            <a:ext cx="7315200" cy="1848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F97316"/>
                </a:solidFill>
                <a:latin typeface="Open Sans"/>
                <a:ea typeface="Open Sans"/>
                <a:cs typeface="Open Sans"/>
                <a:sym typeface="Open Sans"/>
              </a:rPr>
              <a:t>KARMAYOGI KARTAVYA KARYAKRAM</a:t>
            </a:r>
            <a:endParaRPr/>
          </a:p>
        </p:txBody>
      </p:sp>
      <p:sp>
        <p:nvSpPr>
          <p:cNvPr id="1303" name="Google Shape;1303;h14af0caed148da77_0_2439"/>
          <p:cNvSpPr txBox="1"/>
          <p:nvPr/>
        </p:nvSpPr>
        <p:spPr>
          <a:xfrm>
            <a:off x="1051560" y="658368"/>
            <a:ext cx="7863900" cy="4617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3000"/>
              <a:buFont typeface="Arial"/>
              <a:buNone/>
            </a:pPr>
            <a:r>
              <a:rPr lang="en-US" sz="3000" b="1" i="0" u="none" strike="noStrike" cap="none">
                <a:solidFill>
                  <a:srgbClr val="22282B"/>
                </a:solidFill>
                <a:latin typeface="Open Sans"/>
                <a:ea typeface="Open Sans"/>
                <a:cs typeface="Open Sans"/>
                <a:sym typeface="Open Sans"/>
              </a:rPr>
              <a:t>Chart the Story</a:t>
            </a:r>
            <a:endParaRPr/>
          </a:p>
        </p:txBody>
      </p:sp>
      <p:sp>
        <p:nvSpPr>
          <p:cNvPr id="1304" name="Google Shape;1304;h14af0caed148da77_0_2439"/>
          <p:cNvSpPr/>
          <p:nvPr/>
        </p:nvSpPr>
        <p:spPr>
          <a:xfrm>
            <a:off x="9078163" y="411480"/>
            <a:ext cx="2031900" cy="384000"/>
          </a:xfrm>
          <a:prstGeom prst="roundRect">
            <a:avLst>
              <a:gd name="adj" fmla="val 50000"/>
            </a:avLst>
          </a:prstGeom>
          <a:solidFill>
            <a:srgbClr val="13233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305" name="Google Shape;1305;h14af0caed148da77_0_2439"/>
          <p:cNvSpPr/>
          <p:nvPr/>
        </p:nvSpPr>
        <p:spPr>
          <a:xfrm>
            <a:off x="9224467" y="548640"/>
            <a:ext cx="109800" cy="109800"/>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306" name="Google Shape;1306;h14af0caed148da77_0_2439"/>
          <p:cNvSpPr txBox="1"/>
          <p:nvPr/>
        </p:nvSpPr>
        <p:spPr>
          <a:xfrm>
            <a:off x="9467423" y="518955"/>
            <a:ext cx="1574700" cy="1692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1" i="0" u="none" strike="noStrike" cap="none">
                <a:solidFill>
                  <a:srgbClr val="FFFFFF"/>
                </a:solidFill>
                <a:latin typeface="Open Sans"/>
                <a:ea typeface="Open Sans"/>
                <a:cs typeface="Open Sans"/>
                <a:sym typeface="Open Sans"/>
              </a:rPr>
              <a:t>CHART PAPER — 4 MIN</a:t>
            </a:r>
            <a:endParaRPr/>
          </a:p>
        </p:txBody>
      </p:sp>
      <p:sp>
        <p:nvSpPr>
          <p:cNvPr id="1307" name="Google Shape;1307;h14af0caed148da77_0_2439"/>
          <p:cNvSpPr txBox="1"/>
          <p:nvPr/>
        </p:nvSpPr>
        <p:spPr>
          <a:xfrm>
            <a:off x="1051560" y="1261872"/>
            <a:ext cx="7315200" cy="3078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22282B"/>
                </a:solidFill>
                <a:latin typeface="Open Sans"/>
                <a:ea typeface="Open Sans"/>
                <a:cs typeface="Open Sans"/>
                <a:sym typeface="Open Sans"/>
              </a:rPr>
              <a:t>Step 2: Turn that story into your chart</a:t>
            </a:r>
            <a:endParaRPr/>
          </a:p>
        </p:txBody>
      </p:sp>
      <p:sp>
        <p:nvSpPr>
          <p:cNvPr id="1308" name="Google Shape;1308;h14af0caed148da77_0_2439"/>
          <p:cNvSpPr txBox="1"/>
          <p:nvPr/>
        </p:nvSpPr>
        <p:spPr>
          <a:xfrm>
            <a:off x="1051560" y="1691640"/>
            <a:ext cx="7315200" cy="1617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1" i="0" u="none" strike="noStrike" cap="none">
                <a:solidFill>
                  <a:srgbClr val="4A4F52"/>
                </a:solidFill>
                <a:latin typeface="Open Sans"/>
                <a:ea typeface="Open Sans"/>
                <a:cs typeface="Open Sans"/>
                <a:sym typeface="Open Sans"/>
              </a:rPr>
              <a:t>THINK COLLECTIVELY AND FILL IN:</a:t>
            </a:r>
            <a:endParaRPr/>
          </a:p>
        </p:txBody>
      </p:sp>
      <p:sp>
        <p:nvSpPr>
          <p:cNvPr id="1309" name="Google Shape;1309;h14af0caed148da77_0_2439"/>
          <p:cNvSpPr/>
          <p:nvPr/>
        </p:nvSpPr>
        <p:spPr>
          <a:xfrm>
            <a:off x="1051560" y="2057400"/>
            <a:ext cx="10058400" cy="512100"/>
          </a:xfrm>
          <a:prstGeom prst="roundRect">
            <a:avLst>
              <a:gd name="adj" fmla="val 15000"/>
            </a:avLst>
          </a:prstGeom>
          <a:solidFill>
            <a:srgbClr val="13233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310" name="Google Shape;1310;h14af0caed148da77_0_2439"/>
          <p:cNvSpPr txBox="1"/>
          <p:nvPr/>
        </p:nvSpPr>
        <p:spPr>
          <a:xfrm>
            <a:off x="1280160" y="2057400"/>
            <a:ext cx="9601200" cy="2463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FFFFFF"/>
                </a:solidFill>
                <a:latin typeface="Open Sans"/>
                <a:ea typeface="Open Sans"/>
                <a:cs typeface="Open Sans"/>
                <a:sym typeface="Open Sans"/>
              </a:rPr>
              <a:t>What was the situation ? </a:t>
            </a:r>
            <a:r>
              <a:rPr lang="en-US" sz="1600" b="1" i="1" u="none" strike="noStrike" cap="none">
                <a:solidFill>
                  <a:srgbClr val="FFFFFF"/>
                </a:solidFill>
                <a:latin typeface="Open Sans"/>
                <a:ea typeface="Open Sans"/>
                <a:cs typeface="Open Sans"/>
                <a:sym typeface="Open Sans"/>
              </a:rPr>
              <a:t>Write minimum 3 inputs each</a:t>
            </a:r>
            <a:endParaRPr/>
          </a:p>
        </p:txBody>
      </p:sp>
      <p:sp>
        <p:nvSpPr>
          <p:cNvPr id="1311" name="Google Shape;1311;h14af0caed148da77_0_2439"/>
          <p:cNvSpPr/>
          <p:nvPr/>
        </p:nvSpPr>
        <p:spPr>
          <a:xfrm>
            <a:off x="1051560" y="2743200"/>
            <a:ext cx="4892100" cy="3246000"/>
          </a:xfrm>
          <a:prstGeom prst="roundRect">
            <a:avLst>
              <a:gd name="adj" fmla="val 8000"/>
            </a:avLst>
          </a:prstGeom>
          <a:solidFill>
            <a:srgbClr val="FFFFFF"/>
          </a:solidFill>
          <a:ln w="12700" cap="flat" cmpd="sng">
            <a:solidFill>
              <a:srgbClr val="E6E6E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312" name="Google Shape;1312;h14af0caed148da77_0_2439"/>
          <p:cNvSpPr/>
          <p:nvPr/>
        </p:nvSpPr>
        <p:spPr>
          <a:xfrm>
            <a:off x="1051560" y="2743200"/>
            <a:ext cx="4892100" cy="68700"/>
          </a:xfrm>
          <a:prstGeom prst="rect">
            <a:avLst/>
          </a:prstGeom>
          <a:solidFill>
            <a:srgbClr val="C81E1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313" name="Google Shape;1313;h14af0caed148da77_0_2439"/>
          <p:cNvSpPr txBox="1"/>
          <p:nvPr/>
        </p:nvSpPr>
        <p:spPr>
          <a:xfrm>
            <a:off x="1234439" y="2926080"/>
            <a:ext cx="4526400" cy="2463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C81E1B"/>
                </a:solidFill>
                <a:latin typeface="Open Sans"/>
                <a:ea typeface="Open Sans"/>
                <a:cs typeface="Open Sans"/>
                <a:sym typeface="Open Sans"/>
              </a:rPr>
              <a:t>Visible Impact</a:t>
            </a:r>
            <a:endParaRPr/>
          </a:p>
        </p:txBody>
      </p:sp>
      <p:sp>
        <p:nvSpPr>
          <p:cNvPr id="1314" name="Google Shape;1314;h14af0caed148da77_0_2439"/>
          <p:cNvSpPr/>
          <p:nvPr/>
        </p:nvSpPr>
        <p:spPr>
          <a:xfrm>
            <a:off x="1252728" y="3570732"/>
            <a:ext cx="82200" cy="82200"/>
          </a:xfrm>
          <a:prstGeom prst="ellipse">
            <a:avLst/>
          </a:prstGeom>
          <a:solidFill>
            <a:srgbClr val="C81E1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cxnSp>
        <p:nvCxnSpPr>
          <p:cNvPr id="1315" name="Google Shape;1315;h14af0caed148da77_0_2439"/>
          <p:cNvCxnSpPr/>
          <p:nvPr/>
        </p:nvCxnSpPr>
        <p:spPr>
          <a:xfrm>
            <a:off x="1453895" y="3611880"/>
            <a:ext cx="4233600" cy="0"/>
          </a:xfrm>
          <a:prstGeom prst="straightConnector1">
            <a:avLst/>
          </a:prstGeom>
          <a:noFill/>
          <a:ln w="12700" cap="flat" cmpd="sng">
            <a:solidFill>
              <a:srgbClr val="C9CDD3"/>
            </a:solidFill>
            <a:prstDash val="dash"/>
            <a:round/>
            <a:headEnd type="none" w="sm" len="sm"/>
            <a:tailEnd type="none" w="sm" len="sm"/>
          </a:ln>
          <a:effectLst>
            <a:outerShdw blurRad="40000" dist="20000" dir="5400000" rotWithShape="0">
              <a:srgbClr val="000000">
                <a:alpha val="38040"/>
              </a:srgbClr>
            </a:outerShdw>
          </a:effectLst>
        </p:spPr>
      </p:cxnSp>
      <p:sp>
        <p:nvSpPr>
          <p:cNvPr id="1316" name="Google Shape;1316;h14af0caed148da77_0_2439"/>
          <p:cNvSpPr/>
          <p:nvPr/>
        </p:nvSpPr>
        <p:spPr>
          <a:xfrm>
            <a:off x="1252728" y="4165092"/>
            <a:ext cx="82200" cy="82200"/>
          </a:xfrm>
          <a:prstGeom prst="ellipse">
            <a:avLst/>
          </a:prstGeom>
          <a:solidFill>
            <a:srgbClr val="C81E1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cxnSp>
        <p:nvCxnSpPr>
          <p:cNvPr id="1317" name="Google Shape;1317;h14af0caed148da77_0_2439"/>
          <p:cNvCxnSpPr/>
          <p:nvPr/>
        </p:nvCxnSpPr>
        <p:spPr>
          <a:xfrm>
            <a:off x="1453895" y="4206240"/>
            <a:ext cx="4233600" cy="0"/>
          </a:xfrm>
          <a:prstGeom prst="straightConnector1">
            <a:avLst/>
          </a:prstGeom>
          <a:noFill/>
          <a:ln w="12700" cap="flat" cmpd="sng">
            <a:solidFill>
              <a:srgbClr val="C9CDD3"/>
            </a:solidFill>
            <a:prstDash val="dash"/>
            <a:round/>
            <a:headEnd type="none" w="sm" len="sm"/>
            <a:tailEnd type="none" w="sm" len="sm"/>
          </a:ln>
          <a:effectLst>
            <a:outerShdw blurRad="40000" dist="20000" dir="5400000" rotWithShape="0">
              <a:srgbClr val="000000">
                <a:alpha val="38040"/>
              </a:srgbClr>
            </a:outerShdw>
          </a:effectLst>
        </p:spPr>
      </p:cxnSp>
      <p:sp>
        <p:nvSpPr>
          <p:cNvPr id="1318" name="Google Shape;1318;h14af0caed148da77_0_2439"/>
          <p:cNvSpPr/>
          <p:nvPr/>
        </p:nvSpPr>
        <p:spPr>
          <a:xfrm>
            <a:off x="1252728" y="4759452"/>
            <a:ext cx="82200" cy="82200"/>
          </a:xfrm>
          <a:prstGeom prst="ellipse">
            <a:avLst/>
          </a:prstGeom>
          <a:solidFill>
            <a:srgbClr val="C81E1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cxnSp>
        <p:nvCxnSpPr>
          <p:cNvPr id="1319" name="Google Shape;1319;h14af0caed148da77_0_2439"/>
          <p:cNvCxnSpPr/>
          <p:nvPr/>
        </p:nvCxnSpPr>
        <p:spPr>
          <a:xfrm>
            <a:off x="1453895" y="4800600"/>
            <a:ext cx="4233600" cy="0"/>
          </a:xfrm>
          <a:prstGeom prst="straightConnector1">
            <a:avLst/>
          </a:prstGeom>
          <a:noFill/>
          <a:ln w="12700" cap="flat" cmpd="sng">
            <a:solidFill>
              <a:srgbClr val="C9CDD3"/>
            </a:solidFill>
            <a:prstDash val="dash"/>
            <a:round/>
            <a:headEnd type="none" w="sm" len="sm"/>
            <a:tailEnd type="none" w="sm" len="sm"/>
          </a:ln>
          <a:effectLst>
            <a:outerShdw blurRad="40000" dist="20000" dir="5400000" rotWithShape="0">
              <a:srgbClr val="000000">
                <a:alpha val="38040"/>
              </a:srgbClr>
            </a:outerShdw>
          </a:effectLst>
        </p:spPr>
      </p:cxnSp>
      <p:sp>
        <p:nvSpPr>
          <p:cNvPr id="1320" name="Google Shape;1320;h14af0caed148da77_0_2439"/>
          <p:cNvSpPr/>
          <p:nvPr/>
        </p:nvSpPr>
        <p:spPr>
          <a:xfrm>
            <a:off x="6217919" y="2743200"/>
            <a:ext cx="4892100" cy="3246000"/>
          </a:xfrm>
          <a:prstGeom prst="roundRect">
            <a:avLst>
              <a:gd name="adj" fmla="val 8000"/>
            </a:avLst>
          </a:prstGeom>
          <a:solidFill>
            <a:srgbClr val="FFFFFF"/>
          </a:solidFill>
          <a:ln w="12700" cap="flat" cmpd="sng">
            <a:solidFill>
              <a:srgbClr val="E6E6E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321" name="Google Shape;1321;h14af0caed148da77_0_2439"/>
          <p:cNvSpPr/>
          <p:nvPr/>
        </p:nvSpPr>
        <p:spPr>
          <a:xfrm>
            <a:off x="6217919" y="2743200"/>
            <a:ext cx="4892100" cy="68700"/>
          </a:xfrm>
          <a:prstGeom prst="rect">
            <a:avLst/>
          </a:prstGeom>
          <a:solidFill>
            <a:srgbClr val="2C5FB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322" name="Google Shape;1322;h14af0caed148da77_0_2439"/>
          <p:cNvSpPr txBox="1"/>
          <p:nvPr/>
        </p:nvSpPr>
        <p:spPr>
          <a:xfrm>
            <a:off x="6400799" y="2926080"/>
            <a:ext cx="4526400" cy="2463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2C5FB8"/>
                </a:solidFill>
                <a:latin typeface="Open Sans"/>
                <a:ea typeface="Open Sans"/>
                <a:cs typeface="Open Sans"/>
                <a:sym typeface="Open Sans"/>
              </a:rPr>
              <a:t>Internal Impact</a:t>
            </a:r>
            <a:endParaRPr/>
          </a:p>
        </p:txBody>
      </p:sp>
      <p:sp>
        <p:nvSpPr>
          <p:cNvPr id="1323" name="Google Shape;1323;h14af0caed148da77_0_2439"/>
          <p:cNvSpPr/>
          <p:nvPr/>
        </p:nvSpPr>
        <p:spPr>
          <a:xfrm>
            <a:off x="6419087" y="3570732"/>
            <a:ext cx="82200" cy="82200"/>
          </a:xfrm>
          <a:prstGeom prst="ellipse">
            <a:avLst/>
          </a:prstGeom>
          <a:solidFill>
            <a:srgbClr val="2C5FB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cxnSp>
        <p:nvCxnSpPr>
          <p:cNvPr id="1324" name="Google Shape;1324;h14af0caed148da77_0_2439"/>
          <p:cNvCxnSpPr/>
          <p:nvPr/>
        </p:nvCxnSpPr>
        <p:spPr>
          <a:xfrm>
            <a:off x="6620255" y="3611880"/>
            <a:ext cx="4233600" cy="0"/>
          </a:xfrm>
          <a:prstGeom prst="straightConnector1">
            <a:avLst/>
          </a:prstGeom>
          <a:noFill/>
          <a:ln w="12700" cap="flat" cmpd="sng">
            <a:solidFill>
              <a:srgbClr val="C9CDD3"/>
            </a:solidFill>
            <a:prstDash val="dash"/>
            <a:round/>
            <a:headEnd type="none" w="sm" len="sm"/>
            <a:tailEnd type="none" w="sm" len="sm"/>
          </a:ln>
          <a:effectLst>
            <a:outerShdw blurRad="40000" dist="20000" dir="5400000" rotWithShape="0">
              <a:srgbClr val="000000">
                <a:alpha val="38040"/>
              </a:srgbClr>
            </a:outerShdw>
          </a:effectLst>
        </p:spPr>
      </p:cxnSp>
      <p:sp>
        <p:nvSpPr>
          <p:cNvPr id="1325" name="Google Shape;1325;h14af0caed148da77_0_2439"/>
          <p:cNvSpPr/>
          <p:nvPr/>
        </p:nvSpPr>
        <p:spPr>
          <a:xfrm>
            <a:off x="6419087" y="4165092"/>
            <a:ext cx="82200" cy="82200"/>
          </a:xfrm>
          <a:prstGeom prst="ellipse">
            <a:avLst/>
          </a:prstGeom>
          <a:solidFill>
            <a:srgbClr val="2C5FB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cxnSp>
        <p:nvCxnSpPr>
          <p:cNvPr id="1326" name="Google Shape;1326;h14af0caed148da77_0_2439"/>
          <p:cNvCxnSpPr/>
          <p:nvPr/>
        </p:nvCxnSpPr>
        <p:spPr>
          <a:xfrm>
            <a:off x="6620255" y="4206240"/>
            <a:ext cx="4233600" cy="0"/>
          </a:xfrm>
          <a:prstGeom prst="straightConnector1">
            <a:avLst/>
          </a:prstGeom>
          <a:noFill/>
          <a:ln w="12700" cap="flat" cmpd="sng">
            <a:solidFill>
              <a:srgbClr val="C9CDD3"/>
            </a:solidFill>
            <a:prstDash val="dash"/>
            <a:round/>
            <a:headEnd type="none" w="sm" len="sm"/>
            <a:tailEnd type="none" w="sm" len="sm"/>
          </a:ln>
          <a:effectLst>
            <a:outerShdw blurRad="40000" dist="20000" dir="5400000" rotWithShape="0">
              <a:srgbClr val="000000">
                <a:alpha val="38040"/>
              </a:srgbClr>
            </a:outerShdw>
          </a:effectLst>
        </p:spPr>
      </p:cxnSp>
      <p:sp>
        <p:nvSpPr>
          <p:cNvPr id="1327" name="Google Shape;1327;h14af0caed148da77_0_2439"/>
          <p:cNvSpPr/>
          <p:nvPr/>
        </p:nvSpPr>
        <p:spPr>
          <a:xfrm>
            <a:off x="6419087" y="4759452"/>
            <a:ext cx="82200" cy="82200"/>
          </a:xfrm>
          <a:prstGeom prst="ellipse">
            <a:avLst/>
          </a:prstGeom>
          <a:solidFill>
            <a:srgbClr val="2C5FB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cxnSp>
        <p:nvCxnSpPr>
          <p:cNvPr id="1328" name="Google Shape;1328;h14af0caed148da77_0_2439"/>
          <p:cNvCxnSpPr/>
          <p:nvPr/>
        </p:nvCxnSpPr>
        <p:spPr>
          <a:xfrm>
            <a:off x="6620255" y="4800600"/>
            <a:ext cx="4233600" cy="0"/>
          </a:xfrm>
          <a:prstGeom prst="straightConnector1">
            <a:avLst/>
          </a:prstGeom>
          <a:noFill/>
          <a:ln w="12700" cap="flat" cmpd="sng">
            <a:solidFill>
              <a:srgbClr val="C9CDD3"/>
            </a:solidFill>
            <a:prstDash val="dash"/>
            <a:round/>
            <a:headEnd type="none" w="sm" len="sm"/>
            <a:tailEnd type="none" w="sm" len="sm"/>
          </a:ln>
          <a:effectLst>
            <a:outerShdw blurRad="40000" dist="20000" dir="5400000" rotWithShape="0">
              <a:srgbClr val="000000">
                <a:alpha val="38040"/>
              </a:srgbClr>
            </a:outerShdw>
          </a:effectLst>
        </p:spPr>
      </p:cxnSp>
      <p:cxnSp>
        <p:nvCxnSpPr>
          <p:cNvPr id="1329" name="Google Shape;1329;h14af0caed148da77_0_2439"/>
          <p:cNvCxnSpPr/>
          <p:nvPr/>
        </p:nvCxnSpPr>
        <p:spPr>
          <a:xfrm>
            <a:off x="548640" y="6382512"/>
            <a:ext cx="11094300" cy="0"/>
          </a:xfrm>
          <a:prstGeom prst="straightConnector1">
            <a:avLst/>
          </a:prstGeom>
          <a:noFill/>
          <a:ln w="9525" cap="flat" cmpd="sng">
            <a:solidFill>
              <a:srgbClr val="E6CC96"/>
            </a:solidFill>
            <a:prstDash val="solid"/>
            <a:round/>
            <a:headEnd type="none" w="sm" len="sm"/>
            <a:tailEnd type="none" w="sm" len="sm"/>
          </a:ln>
          <a:effectLst>
            <a:outerShdw blurRad="40000" dist="20000" dir="5400000" rotWithShape="0">
              <a:srgbClr val="000000">
                <a:alpha val="38040"/>
              </a:srgbClr>
            </a:outerShdw>
          </a:effectLst>
        </p:spPr>
      </p:cxnSp>
      <p:sp>
        <p:nvSpPr>
          <p:cNvPr id="1330" name="Google Shape;1330;h14af0caed148da77_0_2439"/>
          <p:cNvSpPr txBox="1"/>
          <p:nvPr/>
        </p:nvSpPr>
        <p:spPr>
          <a:xfrm>
            <a:off x="548640" y="6419088"/>
            <a:ext cx="8778300" cy="1386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a:solidFill>
                  <a:srgbClr val="4A4F52"/>
                </a:solidFill>
                <a:latin typeface="Open Sans"/>
                <a:ea typeface="Open Sans"/>
                <a:cs typeface="Open Sans"/>
                <a:sym typeface="Open Sans"/>
              </a:rPr>
              <a:t>KARMAYOGI KARTAVYA KARYAKRAM  ·   REGIONAL WORKSHOP</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335"/>
        <p:cNvGrpSpPr/>
        <p:nvPr/>
      </p:nvGrpSpPr>
      <p:grpSpPr>
        <a:xfrm>
          <a:off x="0" y="0"/>
          <a:ext cx="0" cy="0"/>
          <a:chOff x="0" y="0"/>
          <a:chExt cx="0" cy="0"/>
        </a:xfrm>
      </p:grpSpPr>
      <p:sp>
        <p:nvSpPr>
          <p:cNvPr id="1336" name="Google Shape;1336;h14af0caed148da77_0_2475"/>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337" name="Google Shape;1337;h14af0caed148da77_0_2475" descr="s7_crop.png"/>
          <p:cNvPicPr preferRelativeResize="0"/>
          <p:nvPr/>
        </p:nvPicPr>
        <p:blipFill rotWithShape="1">
          <a:blip r:embed="rId3">
            <a:alphaModFix/>
          </a:blip>
          <a:srcRect/>
          <a:stretch/>
        </p:blipFill>
        <p:spPr>
          <a:xfrm>
            <a:off x="80745" y="25744"/>
            <a:ext cx="12111257" cy="6287423"/>
          </a:xfrm>
          <a:prstGeom prst="rect">
            <a:avLst/>
          </a:prstGeom>
          <a:noFill/>
          <a:ln>
            <a:noFill/>
          </a:ln>
        </p:spPr>
      </p:pic>
      <p:cxnSp>
        <p:nvCxnSpPr>
          <p:cNvPr id="1338" name="Google Shape;1338;h14af0caed148da77_0_2475"/>
          <p:cNvCxnSpPr/>
          <p:nvPr/>
        </p:nvCxnSpPr>
        <p:spPr>
          <a:xfrm>
            <a:off x="548640" y="6382512"/>
            <a:ext cx="11094300" cy="0"/>
          </a:xfrm>
          <a:prstGeom prst="straightConnector1">
            <a:avLst/>
          </a:prstGeom>
          <a:noFill/>
          <a:ln w="9525" cap="flat" cmpd="sng">
            <a:solidFill>
              <a:srgbClr val="E6CC96"/>
            </a:solidFill>
            <a:prstDash val="solid"/>
            <a:round/>
            <a:headEnd type="none" w="sm" len="sm"/>
            <a:tailEnd type="none" w="sm" len="sm"/>
          </a:ln>
          <a:effectLst>
            <a:outerShdw blurRad="40000" dist="20000" dir="5400000" rotWithShape="0">
              <a:srgbClr val="000000">
                <a:alpha val="38040"/>
              </a:srgbClr>
            </a:outerShdw>
          </a:effectLst>
        </p:spPr>
      </p:cxnSp>
      <p:sp>
        <p:nvSpPr>
          <p:cNvPr id="1339" name="Google Shape;1339;h14af0caed148da77_0_2475"/>
          <p:cNvSpPr txBox="1"/>
          <p:nvPr/>
        </p:nvSpPr>
        <p:spPr>
          <a:xfrm>
            <a:off x="548640" y="6419088"/>
            <a:ext cx="8778300" cy="1386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a:solidFill>
                  <a:srgbClr val="4A4F52"/>
                </a:solidFill>
                <a:latin typeface="Open Sans"/>
                <a:ea typeface="Open Sans"/>
                <a:cs typeface="Open Sans"/>
                <a:sym typeface="Open Sans"/>
              </a:rPr>
              <a:t>KARMAYOGI KARTAVYA KARYAKRAM  ·   REGIONAL WORKSHOP</a:t>
            </a:r>
            <a:endParaRPr/>
          </a:p>
        </p:txBody>
      </p:sp>
      <p:sp>
        <p:nvSpPr>
          <p:cNvPr id="1340" name="Google Shape;1340;h14af0caed148da77_0_2475"/>
          <p:cNvSpPr txBox="1"/>
          <p:nvPr/>
        </p:nvSpPr>
        <p:spPr>
          <a:xfrm>
            <a:off x="10545775" y="6419088"/>
            <a:ext cx="1097400" cy="138600"/>
          </a:xfrm>
          <a:prstGeom prst="rect">
            <a:avLst/>
          </a:prstGeom>
          <a:noFill/>
          <a:ln>
            <a:noFill/>
          </a:ln>
        </p:spPr>
        <p:txBody>
          <a:bodyPr spcFirstLastPara="1" wrap="square" lIns="0" tIns="0" rIns="0" bIns="0" anchor="ctr" anchorCtr="0">
            <a:spAutoFit/>
          </a:bodyPr>
          <a:lstStyle/>
          <a:p>
            <a:pPr marL="0" marR="0" lvl="0" indent="0" algn="r" rtl="0">
              <a:lnSpc>
                <a:spcPct val="100000"/>
              </a:lnSpc>
              <a:spcBef>
                <a:spcPts val="0"/>
              </a:spcBef>
              <a:spcAft>
                <a:spcPts val="0"/>
              </a:spcAft>
              <a:buClr>
                <a:srgbClr val="000000"/>
              </a:buClr>
              <a:buSzPts val="900"/>
              <a:buFont typeface="Arial"/>
              <a:buNone/>
            </a:pPr>
            <a:r>
              <a:rPr lang="en-US" sz="900" b="1" i="0" u="none" strike="noStrike" cap="none">
                <a:solidFill>
                  <a:srgbClr val="4A4F52"/>
                </a:solidFill>
                <a:latin typeface="Open Sans"/>
                <a:ea typeface="Open Sans"/>
                <a:cs typeface="Open Sans"/>
                <a:sym typeface="Open Sans"/>
              </a:rPr>
              <a:t>7 / 13</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345"/>
        <p:cNvGrpSpPr/>
        <p:nvPr/>
      </p:nvGrpSpPr>
      <p:grpSpPr>
        <a:xfrm>
          <a:off x="0" y="0"/>
          <a:ext cx="0" cy="0"/>
          <a:chOff x="0" y="0"/>
          <a:chExt cx="0" cy="0"/>
        </a:xfrm>
      </p:grpSpPr>
      <p:pic>
        <p:nvPicPr>
          <p:cNvPr id="1346" name="Google Shape;1346;h14af0caed148da77_0_2484" descr="s4_25_clean.png"/>
          <p:cNvPicPr preferRelativeResize="0"/>
          <p:nvPr/>
        </p:nvPicPr>
        <p:blipFill rotWithShape="1">
          <a:blip r:embed="rId3">
            <a:alphaModFix/>
          </a:blip>
          <a:srcRect/>
          <a:stretch/>
        </p:blipFill>
        <p:spPr>
          <a:xfrm rot="10800000">
            <a:off x="9722820" y="23708"/>
            <a:ext cx="2468880" cy="3035808"/>
          </a:xfrm>
          <a:prstGeom prst="rect">
            <a:avLst/>
          </a:prstGeom>
          <a:noFill/>
          <a:ln>
            <a:noFill/>
          </a:ln>
        </p:spPr>
      </p:pic>
      <p:sp>
        <p:nvSpPr>
          <p:cNvPr id="1347" name="Google Shape;1347;h14af0caed148da77_0_2484"/>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348" name="Google Shape;1348;h14af0caed148da77_0_2484" descr="s4_25_clean.png"/>
          <p:cNvPicPr preferRelativeResize="0"/>
          <p:nvPr/>
        </p:nvPicPr>
        <p:blipFill rotWithShape="1">
          <a:blip r:embed="rId3">
            <a:alphaModFix/>
          </a:blip>
          <a:srcRect/>
          <a:stretch/>
        </p:blipFill>
        <p:spPr>
          <a:xfrm>
            <a:off x="0" y="3712463"/>
            <a:ext cx="2468880" cy="3035808"/>
          </a:xfrm>
          <a:prstGeom prst="rect">
            <a:avLst/>
          </a:prstGeom>
          <a:noFill/>
          <a:ln>
            <a:noFill/>
          </a:ln>
        </p:spPr>
      </p:pic>
      <p:sp>
        <p:nvSpPr>
          <p:cNvPr id="1349" name="Google Shape;1349;h14af0caed148da77_0_2484"/>
          <p:cNvSpPr txBox="1"/>
          <p:nvPr/>
        </p:nvSpPr>
        <p:spPr>
          <a:xfrm>
            <a:off x="1051560" y="384048"/>
            <a:ext cx="7315200" cy="1848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F97316"/>
                </a:solidFill>
                <a:latin typeface="Open Sans"/>
                <a:ea typeface="Open Sans"/>
                <a:cs typeface="Open Sans"/>
                <a:sym typeface="Open Sans"/>
              </a:rPr>
              <a:t>KARMAYOGI KARTAVYA KARYAKRAM</a:t>
            </a:r>
            <a:endParaRPr/>
          </a:p>
        </p:txBody>
      </p:sp>
      <p:sp>
        <p:nvSpPr>
          <p:cNvPr id="1350" name="Google Shape;1350;h14af0caed148da77_0_2484"/>
          <p:cNvSpPr/>
          <p:nvPr/>
        </p:nvSpPr>
        <p:spPr>
          <a:xfrm>
            <a:off x="1051560" y="1298448"/>
            <a:ext cx="10058400" cy="512100"/>
          </a:xfrm>
          <a:prstGeom prst="roundRect">
            <a:avLst>
              <a:gd name="adj" fmla="val 15000"/>
            </a:avLst>
          </a:prstGeom>
          <a:solidFill>
            <a:srgbClr val="13233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351" name="Google Shape;1351;h14af0caed148da77_0_2484"/>
          <p:cNvSpPr txBox="1"/>
          <p:nvPr/>
        </p:nvSpPr>
        <p:spPr>
          <a:xfrm>
            <a:off x="1280160" y="1455148"/>
            <a:ext cx="9601200" cy="2463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1" u="none" strike="noStrike" cap="none">
                <a:solidFill>
                  <a:srgbClr val="C9932E"/>
                </a:solidFill>
                <a:latin typeface="Open Sans"/>
                <a:ea typeface="Open Sans"/>
                <a:cs typeface="Open Sans"/>
                <a:sym typeface="Open Sans"/>
              </a:rPr>
              <a:t>Any two or more teams may come and present the chart paper</a:t>
            </a:r>
            <a:endParaRPr/>
          </a:p>
        </p:txBody>
      </p:sp>
      <p:sp>
        <p:nvSpPr>
          <p:cNvPr id="1352" name="Google Shape;1352;h14af0caed148da77_0_2484"/>
          <p:cNvSpPr txBox="1"/>
          <p:nvPr/>
        </p:nvSpPr>
        <p:spPr>
          <a:xfrm>
            <a:off x="1051560" y="1938528"/>
            <a:ext cx="5486400" cy="1692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1" i="0" u="none" strike="noStrike" cap="none">
                <a:solidFill>
                  <a:srgbClr val="F97316"/>
                </a:solidFill>
                <a:latin typeface="Open Sans"/>
                <a:ea typeface="Open Sans"/>
                <a:cs typeface="Open Sans"/>
                <a:sym typeface="Open Sans"/>
              </a:rPr>
              <a:t>PRESENTATION FLOW &amp; SUGGESTIONS</a:t>
            </a:r>
            <a:endParaRPr/>
          </a:p>
        </p:txBody>
      </p:sp>
      <p:sp>
        <p:nvSpPr>
          <p:cNvPr id="1353" name="Google Shape;1353;h14af0caed148da77_0_2484"/>
          <p:cNvSpPr/>
          <p:nvPr/>
        </p:nvSpPr>
        <p:spPr>
          <a:xfrm>
            <a:off x="1051560" y="2331720"/>
            <a:ext cx="4914900" cy="896100"/>
          </a:xfrm>
          <a:prstGeom prst="roundRect">
            <a:avLst>
              <a:gd name="adj" fmla="val 8000"/>
            </a:avLst>
          </a:prstGeom>
          <a:solidFill>
            <a:srgbClr val="FFFFFF"/>
          </a:solidFill>
          <a:ln w="12700" cap="flat" cmpd="sng">
            <a:solidFill>
              <a:srgbClr val="E6E6E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354" name="Google Shape;1354;h14af0caed148da77_0_2484"/>
          <p:cNvSpPr/>
          <p:nvPr/>
        </p:nvSpPr>
        <p:spPr>
          <a:xfrm>
            <a:off x="1051560" y="2423160"/>
            <a:ext cx="54900" cy="713100"/>
          </a:xfrm>
          <a:prstGeom prst="rect">
            <a:avLst/>
          </a:prstGeom>
          <a:solidFill>
            <a:srgbClr val="13233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355" name="Google Shape;1355;h14af0caed148da77_0_2484"/>
          <p:cNvSpPr/>
          <p:nvPr/>
        </p:nvSpPr>
        <p:spPr>
          <a:xfrm>
            <a:off x="1307592" y="2587752"/>
            <a:ext cx="384000" cy="384000"/>
          </a:xfrm>
          <a:prstGeom prst="ellipse">
            <a:avLst/>
          </a:prstGeom>
          <a:solidFill>
            <a:srgbClr val="13233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356" name="Google Shape;1356;h14af0caed148da77_0_2484"/>
          <p:cNvSpPr txBox="1"/>
          <p:nvPr/>
        </p:nvSpPr>
        <p:spPr>
          <a:xfrm>
            <a:off x="1307600" y="2681693"/>
            <a:ext cx="384000" cy="184800"/>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rgbClr val="FFFFFF"/>
                </a:solidFill>
                <a:latin typeface="Open Sans"/>
                <a:ea typeface="Open Sans"/>
                <a:cs typeface="Open Sans"/>
                <a:sym typeface="Open Sans"/>
              </a:rPr>
              <a:t>1</a:t>
            </a:r>
            <a:endParaRPr/>
          </a:p>
        </p:txBody>
      </p:sp>
      <p:sp>
        <p:nvSpPr>
          <p:cNvPr id="1357" name="Google Shape;1357;h14af0caed148da77_0_2484"/>
          <p:cNvSpPr txBox="1"/>
          <p:nvPr/>
        </p:nvSpPr>
        <p:spPr>
          <a:xfrm>
            <a:off x="1828800" y="2459736"/>
            <a:ext cx="3954900" cy="3900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13233D"/>
                </a:solidFill>
                <a:latin typeface="Open Sans"/>
                <a:ea typeface="Open Sans"/>
                <a:cs typeface="Open Sans"/>
                <a:sym typeface="Open Sans"/>
              </a:rPr>
              <a:t>Member 1</a:t>
            </a:r>
            <a:endParaRPr/>
          </a:p>
          <a:p>
            <a:pPr marL="0" marR="0" lvl="0" indent="0" algn="l" rtl="0">
              <a:lnSpc>
                <a:spcPct val="100000"/>
              </a:lnSpc>
              <a:spcBef>
                <a:spcPts val="100"/>
              </a:spcBef>
              <a:spcAft>
                <a:spcPts val="0"/>
              </a:spcAft>
              <a:buClr>
                <a:srgbClr val="000000"/>
              </a:buClr>
              <a:buSzPts val="1150"/>
              <a:buFont typeface="Arial"/>
              <a:buNone/>
            </a:pPr>
            <a:r>
              <a:rPr lang="en-US" sz="1150" b="0" i="0" u="none" strike="noStrike" cap="none">
                <a:solidFill>
                  <a:srgbClr val="4A4F52"/>
                </a:solidFill>
                <a:latin typeface="Open Sans"/>
                <a:ea typeface="Open Sans"/>
                <a:cs typeface="Open Sans"/>
                <a:sym typeface="Open Sans"/>
              </a:rPr>
              <a:t>Shares the story, briefly</a:t>
            </a:r>
            <a:endParaRPr/>
          </a:p>
        </p:txBody>
      </p:sp>
      <p:sp>
        <p:nvSpPr>
          <p:cNvPr id="1358" name="Google Shape;1358;h14af0caed148da77_0_2484"/>
          <p:cNvSpPr/>
          <p:nvPr/>
        </p:nvSpPr>
        <p:spPr>
          <a:xfrm>
            <a:off x="6195060" y="2331720"/>
            <a:ext cx="4914900" cy="896100"/>
          </a:xfrm>
          <a:prstGeom prst="roundRect">
            <a:avLst>
              <a:gd name="adj" fmla="val 8000"/>
            </a:avLst>
          </a:prstGeom>
          <a:solidFill>
            <a:srgbClr val="FFFFFF"/>
          </a:solidFill>
          <a:ln w="12700" cap="flat" cmpd="sng">
            <a:solidFill>
              <a:srgbClr val="E6E6E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359" name="Google Shape;1359;h14af0caed148da77_0_2484"/>
          <p:cNvSpPr/>
          <p:nvPr/>
        </p:nvSpPr>
        <p:spPr>
          <a:xfrm>
            <a:off x="6195060" y="2423160"/>
            <a:ext cx="54900" cy="713100"/>
          </a:xfrm>
          <a:prstGeom prst="rect">
            <a:avLst/>
          </a:prstGeom>
          <a:solidFill>
            <a:srgbClr val="C81E1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360" name="Google Shape;1360;h14af0caed148da77_0_2484"/>
          <p:cNvSpPr/>
          <p:nvPr/>
        </p:nvSpPr>
        <p:spPr>
          <a:xfrm>
            <a:off x="6451092" y="2587752"/>
            <a:ext cx="384000" cy="384000"/>
          </a:xfrm>
          <a:prstGeom prst="ellipse">
            <a:avLst/>
          </a:prstGeom>
          <a:solidFill>
            <a:srgbClr val="C81E1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361" name="Google Shape;1361;h14af0caed148da77_0_2484"/>
          <p:cNvSpPr txBox="1"/>
          <p:nvPr/>
        </p:nvSpPr>
        <p:spPr>
          <a:xfrm>
            <a:off x="6451100" y="2705179"/>
            <a:ext cx="384000" cy="184800"/>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rgbClr val="FFFFFF"/>
                </a:solidFill>
                <a:latin typeface="Open Sans"/>
                <a:ea typeface="Open Sans"/>
                <a:cs typeface="Open Sans"/>
                <a:sym typeface="Open Sans"/>
              </a:rPr>
              <a:t>2</a:t>
            </a:r>
            <a:endParaRPr/>
          </a:p>
        </p:txBody>
      </p:sp>
      <p:sp>
        <p:nvSpPr>
          <p:cNvPr id="1362" name="Google Shape;1362;h14af0caed148da77_0_2484"/>
          <p:cNvSpPr txBox="1"/>
          <p:nvPr/>
        </p:nvSpPr>
        <p:spPr>
          <a:xfrm>
            <a:off x="6972300" y="2459736"/>
            <a:ext cx="3954900" cy="3900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13233D"/>
                </a:solidFill>
                <a:latin typeface="Open Sans"/>
                <a:ea typeface="Open Sans"/>
                <a:cs typeface="Open Sans"/>
                <a:sym typeface="Open Sans"/>
              </a:rPr>
              <a:t>Member 2</a:t>
            </a:r>
            <a:endParaRPr/>
          </a:p>
          <a:p>
            <a:pPr marL="0" marR="0" lvl="0" indent="0" algn="l" rtl="0">
              <a:lnSpc>
                <a:spcPct val="100000"/>
              </a:lnSpc>
              <a:spcBef>
                <a:spcPts val="100"/>
              </a:spcBef>
              <a:spcAft>
                <a:spcPts val="0"/>
              </a:spcAft>
              <a:buClr>
                <a:srgbClr val="000000"/>
              </a:buClr>
              <a:buSzPts val="1150"/>
              <a:buFont typeface="Arial"/>
              <a:buNone/>
            </a:pPr>
            <a:r>
              <a:rPr lang="en-US" sz="1150" b="0" i="0" u="none" strike="noStrike" cap="none">
                <a:solidFill>
                  <a:srgbClr val="4A4F52"/>
                </a:solidFill>
                <a:latin typeface="Open Sans"/>
                <a:ea typeface="Open Sans"/>
                <a:cs typeface="Open Sans"/>
                <a:sym typeface="Open Sans"/>
              </a:rPr>
              <a:t>What was achieved</a:t>
            </a:r>
            <a:endParaRPr/>
          </a:p>
        </p:txBody>
      </p:sp>
      <p:sp>
        <p:nvSpPr>
          <p:cNvPr id="1363" name="Google Shape;1363;h14af0caed148da77_0_2484"/>
          <p:cNvSpPr/>
          <p:nvPr/>
        </p:nvSpPr>
        <p:spPr>
          <a:xfrm>
            <a:off x="1051560" y="3410711"/>
            <a:ext cx="4914900" cy="896100"/>
          </a:xfrm>
          <a:prstGeom prst="roundRect">
            <a:avLst>
              <a:gd name="adj" fmla="val 8000"/>
            </a:avLst>
          </a:prstGeom>
          <a:solidFill>
            <a:srgbClr val="FFFFFF"/>
          </a:solidFill>
          <a:ln w="12700" cap="flat" cmpd="sng">
            <a:solidFill>
              <a:srgbClr val="E6E6E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364" name="Google Shape;1364;h14af0caed148da77_0_2484"/>
          <p:cNvSpPr/>
          <p:nvPr/>
        </p:nvSpPr>
        <p:spPr>
          <a:xfrm>
            <a:off x="1051560" y="3502151"/>
            <a:ext cx="54900" cy="713100"/>
          </a:xfrm>
          <a:prstGeom prst="rect">
            <a:avLst/>
          </a:prstGeom>
          <a:solidFill>
            <a:srgbClr val="2C5FB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365" name="Google Shape;1365;h14af0caed148da77_0_2484"/>
          <p:cNvSpPr/>
          <p:nvPr/>
        </p:nvSpPr>
        <p:spPr>
          <a:xfrm>
            <a:off x="1307592" y="3666744"/>
            <a:ext cx="384000" cy="384000"/>
          </a:xfrm>
          <a:prstGeom prst="ellipse">
            <a:avLst/>
          </a:prstGeom>
          <a:solidFill>
            <a:srgbClr val="2C5FB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366" name="Google Shape;1366;h14af0caed148da77_0_2484"/>
          <p:cNvSpPr txBox="1"/>
          <p:nvPr/>
        </p:nvSpPr>
        <p:spPr>
          <a:xfrm>
            <a:off x="1307592" y="3713717"/>
            <a:ext cx="384000" cy="184800"/>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rgbClr val="FFFFFF"/>
                </a:solidFill>
                <a:latin typeface="Open Sans"/>
                <a:ea typeface="Open Sans"/>
                <a:cs typeface="Open Sans"/>
                <a:sym typeface="Open Sans"/>
              </a:rPr>
              <a:t>3</a:t>
            </a:r>
            <a:endParaRPr/>
          </a:p>
        </p:txBody>
      </p:sp>
      <p:sp>
        <p:nvSpPr>
          <p:cNvPr id="1367" name="Google Shape;1367;h14af0caed148da77_0_2484"/>
          <p:cNvSpPr txBox="1"/>
          <p:nvPr/>
        </p:nvSpPr>
        <p:spPr>
          <a:xfrm>
            <a:off x="1828800" y="3538727"/>
            <a:ext cx="3954900" cy="3900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13233D"/>
                </a:solidFill>
                <a:latin typeface="Open Sans"/>
                <a:ea typeface="Open Sans"/>
                <a:cs typeface="Open Sans"/>
                <a:sym typeface="Open Sans"/>
              </a:rPr>
              <a:t>Member 3</a:t>
            </a:r>
            <a:endParaRPr/>
          </a:p>
          <a:p>
            <a:pPr marL="0" marR="0" lvl="0" indent="0" algn="l" rtl="0">
              <a:lnSpc>
                <a:spcPct val="100000"/>
              </a:lnSpc>
              <a:spcBef>
                <a:spcPts val="100"/>
              </a:spcBef>
              <a:spcAft>
                <a:spcPts val="0"/>
              </a:spcAft>
              <a:buClr>
                <a:srgbClr val="000000"/>
              </a:buClr>
              <a:buSzPts val="1150"/>
              <a:buFont typeface="Arial"/>
              <a:buNone/>
            </a:pPr>
            <a:r>
              <a:rPr lang="en-US" sz="1150" b="0" i="0" u="none" strike="noStrike" cap="none">
                <a:solidFill>
                  <a:srgbClr val="4A4F52"/>
                </a:solidFill>
                <a:latin typeface="Open Sans"/>
                <a:ea typeface="Open Sans"/>
                <a:cs typeface="Open Sans"/>
                <a:sym typeface="Open Sans"/>
              </a:rPr>
              <a:t>Visible Impact</a:t>
            </a:r>
            <a:endParaRPr/>
          </a:p>
        </p:txBody>
      </p:sp>
      <p:sp>
        <p:nvSpPr>
          <p:cNvPr id="1368" name="Google Shape;1368;h14af0caed148da77_0_2484"/>
          <p:cNvSpPr/>
          <p:nvPr/>
        </p:nvSpPr>
        <p:spPr>
          <a:xfrm>
            <a:off x="6195060" y="3410711"/>
            <a:ext cx="4914900" cy="896100"/>
          </a:xfrm>
          <a:prstGeom prst="roundRect">
            <a:avLst>
              <a:gd name="adj" fmla="val 8000"/>
            </a:avLst>
          </a:prstGeom>
          <a:solidFill>
            <a:srgbClr val="FFFFFF"/>
          </a:solidFill>
          <a:ln w="12700" cap="flat" cmpd="sng">
            <a:solidFill>
              <a:srgbClr val="E6E6E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369" name="Google Shape;1369;h14af0caed148da77_0_2484"/>
          <p:cNvSpPr/>
          <p:nvPr/>
        </p:nvSpPr>
        <p:spPr>
          <a:xfrm>
            <a:off x="6195060" y="3502151"/>
            <a:ext cx="54900" cy="713100"/>
          </a:xfrm>
          <a:prstGeom prst="rect">
            <a:avLst/>
          </a:prstGeom>
          <a:solidFill>
            <a:srgbClr val="13233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370" name="Google Shape;1370;h14af0caed148da77_0_2484"/>
          <p:cNvSpPr/>
          <p:nvPr/>
        </p:nvSpPr>
        <p:spPr>
          <a:xfrm>
            <a:off x="6451092" y="3666744"/>
            <a:ext cx="384000" cy="384000"/>
          </a:xfrm>
          <a:prstGeom prst="ellipse">
            <a:avLst/>
          </a:prstGeom>
          <a:solidFill>
            <a:srgbClr val="13233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371" name="Google Shape;1371;h14af0caed148da77_0_2484"/>
          <p:cNvSpPr txBox="1"/>
          <p:nvPr/>
        </p:nvSpPr>
        <p:spPr>
          <a:xfrm>
            <a:off x="6419117" y="3766357"/>
            <a:ext cx="384000" cy="184800"/>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rgbClr val="FFFFFF"/>
                </a:solidFill>
                <a:latin typeface="Open Sans"/>
                <a:ea typeface="Open Sans"/>
                <a:cs typeface="Open Sans"/>
                <a:sym typeface="Open Sans"/>
              </a:rPr>
              <a:t>4</a:t>
            </a:r>
            <a:endParaRPr/>
          </a:p>
        </p:txBody>
      </p:sp>
      <p:sp>
        <p:nvSpPr>
          <p:cNvPr id="1372" name="Google Shape;1372;h14af0caed148da77_0_2484"/>
          <p:cNvSpPr txBox="1"/>
          <p:nvPr/>
        </p:nvSpPr>
        <p:spPr>
          <a:xfrm>
            <a:off x="6972300" y="3538727"/>
            <a:ext cx="3954900" cy="3900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13233D"/>
                </a:solidFill>
                <a:latin typeface="Open Sans"/>
                <a:ea typeface="Open Sans"/>
                <a:cs typeface="Open Sans"/>
                <a:sym typeface="Open Sans"/>
              </a:rPr>
              <a:t>Member 4</a:t>
            </a:r>
            <a:endParaRPr/>
          </a:p>
          <a:p>
            <a:pPr marL="0" marR="0" lvl="0" indent="0" algn="l" rtl="0">
              <a:lnSpc>
                <a:spcPct val="100000"/>
              </a:lnSpc>
              <a:spcBef>
                <a:spcPts val="100"/>
              </a:spcBef>
              <a:spcAft>
                <a:spcPts val="0"/>
              </a:spcAft>
              <a:buClr>
                <a:srgbClr val="000000"/>
              </a:buClr>
              <a:buSzPts val="1150"/>
              <a:buFont typeface="Arial"/>
              <a:buNone/>
            </a:pPr>
            <a:r>
              <a:rPr lang="en-US" sz="1150" b="0" i="0" u="none" strike="noStrike" cap="none">
                <a:solidFill>
                  <a:srgbClr val="4A4F52"/>
                </a:solidFill>
                <a:latin typeface="Open Sans"/>
                <a:ea typeface="Open Sans"/>
                <a:cs typeface="Open Sans"/>
                <a:sym typeface="Open Sans"/>
              </a:rPr>
              <a:t>Invisible Outcome</a:t>
            </a:r>
            <a:endParaRPr/>
          </a:p>
        </p:txBody>
      </p:sp>
      <p:sp>
        <p:nvSpPr>
          <p:cNvPr id="1373" name="Google Shape;1373;h14af0caed148da77_0_2484"/>
          <p:cNvSpPr/>
          <p:nvPr/>
        </p:nvSpPr>
        <p:spPr>
          <a:xfrm>
            <a:off x="1051560" y="4489704"/>
            <a:ext cx="4914900" cy="896100"/>
          </a:xfrm>
          <a:prstGeom prst="roundRect">
            <a:avLst>
              <a:gd name="adj" fmla="val 8000"/>
            </a:avLst>
          </a:prstGeom>
          <a:solidFill>
            <a:srgbClr val="FFFFFF"/>
          </a:solidFill>
          <a:ln w="12700" cap="flat" cmpd="sng">
            <a:solidFill>
              <a:srgbClr val="E6E6E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374" name="Google Shape;1374;h14af0caed148da77_0_2484"/>
          <p:cNvSpPr/>
          <p:nvPr/>
        </p:nvSpPr>
        <p:spPr>
          <a:xfrm>
            <a:off x="1051560" y="4581144"/>
            <a:ext cx="54900" cy="713100"/>
          </a:xfrm>
          <a:prstGeom prst="rect">
            <a:avLst/>
          </a:prstGeom>
          <a:solidFill>
            <a:srgbClr val="D9930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375" name="Google Shape;1375;h14af0caed148da77_0_2484"/>
          <p:cNvSpPr/>
          <p:nvPr/>
        </p:nvSpPr>
        <p:spPr>
          <a:xfrm>
            <a:off x="1307592" y="4745736"/>
            <a:ext cx="384000" cy="384000"/>
          </a:xfrm>
          <a:prstGeom prst="ellipse">
            <a:avLst/>
          </a:prstGeom>
          <a:solidFill>
            <a:srgbClr val="D9930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376" name="Google Shape;1376;h14af0caed148da77_0_2484"/>
          <p:cNvSpPr txBox="1"/>
          <p:nvPr/>
        </p:nvSpPr>
        <p:spPr>
          <a:xfrm>
            <a:off x="1307592" y="4839681"/>
            <a:ext cx="384000" cy="184800"/>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rgbClr val="FFFFFF"/>
                </a:solidFill>
                <a:latin typeface="Open Sans"/>
                <a:ea typeface="Open Sans"/>
                <a:cs typeface="Open Sans"/>
                <a:sym typeface="Open Sans"/>
              </a:rPr>
              <a:t>5</a:t>
            </a:r>
            <a:endParaRPr/>
          </a:p>
        </p:txBody>
      </p:sp>
      <p:sp>
        <p:nvSpPr>
          <p:cNvPr id="1377" name="Google Shape;1377;h14af0caed148da77_0_2484"/>
          <p:cNvSpPr txBox="1"/>
          <p:nvPr/>
        </p:nvSpPr>
        <p:spPr>
          <a:xfrm>
            <a:off x="1828800" y="4617720"/>
            <a:ext cx="3954900" cy="3900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13233D"/>
                </a:solidFill>
                <a:latin typeface="Open Sans"/>
                <a:ea typeface="Open Sans"/>
                <a:cs typeface="Open Sans"/>
                <a:sym typeface="Open Sans"/>
              </a:rPr>
              <a:t>Member 5</a:t>
            </a:r>
            <a:endParaRPr/>
          </a:p>
          <a:p>
            <a:pPr marL="0" marR="0" lvl="0" indent="0" algn="l" rtl="0">
              <a:lnSpc>
                <a:spcPct val="100000"/>
              </a:lnSpc>
              <a:spcBef>
                <a:spcPts val="100"/>
              </a:spcBef>
              <a:spcAft>
                <a:spcPts val="0"/>
              </a:spcAft>
              <a:buClr>
                <a:srgbClr val="000000"/>
              </a:buClr>
              <a:buSzPts val="1150"/>
              <a:buFont typeface="Arial"/>
              <a:buNone/>
            </a:pPr>
            <a:r>
              <a:rPr lang="en-US" sz="1150" b="0" i="0" u="none" strike="noStrike" cap="none">
                <a:solidFill>
                  <a:srgbClr val="4A4F52"/>
                </a:solidFill>
                <a:latin typeface="Open Sans"/>
                <a:ea typeface="Open Sans"/>
                <a:cs typeface="Open Sans"/>
                <a:sym typeface="Open Sans"/>
              </a:rPr>
              <a:t>Special input, then open floor</a:t>
            </a:r>
            <a:endParaRPr/>
          </a:p>
        </p:txBody>
      </p:sp>
      <p:sp>
        <p:nvSpPr>
          <p:cNvPr id="1378" name="Google Shape;1378;h14af0caed148da77_0_2484"/>
          <p:cNvSpPr/>
          <p:nvPr/>
        </p:nvSpPr>
        <p:spPr>
          <a:xfrm>
            <a:off x="6195060" y="4489704"/>
            <a:ext cx="4914900" cy="896100"/>
          </a:xfrm>
          <a:prstGeom prst="roundRect">
            <a:avLst>
              <a:gd name="adj" fmla="val 8000"/>
            </a:avLst>
          </a:prstGeom>
          <a:solidFill>
            <a:srgbClr val="F4F8FA"/>
          </a:solidFill>
          <a:ln w="12700" cap="flat" cmpd="sng">
            <a:solidFill>
              <a:srgbClr val="E6E6E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379" name="Google Shape;1379;h14af0caed148da77_0_2484"/>
          <p:cNvSpPr/>
          <p:nvPr/>
        </p:nvSpPr>
        <p:spPr>
          <a:xfrm>
            <a:off x="6195060" y="4581144"/>
            <a:ext cx="54900" cy="713100"/>
          </a:xfrm>
          <a:prstGeom prst="rect">
            <a:avLst/>
          </a:prstGeom>
          <a:solidFill>
            <a:srgbClr val="00206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380" name="Google Shape;1380;h14af0caed148da77_0_2484"/>
          <p:cNvSpPr/>
          <p:nvPr/>
        </p:nvSpPr>
        <p:spPr>
          <a:xfrm>
            <a:off x="6451092" y="4745736"/>
            <a:ext cx="384000" cy="384000"/>
          </a:xfrm>
          <a:prstGeom prst="ellipse">
            <a:avLst/>
          </a:prstGeom>
          <a:solidFill>
            <a:srgbClr val="00206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381" name="Google Shape;1381;h14af0caed148da77_0_2484"/>
          <p:cNvSpPr txBox="1"/>
          <p:nvPr/>
        </p:nvSpPr>
        <p:spPr>
          <a:xfrm>
            <a:off x="6451099" y="4827914"/>
            <a:ext cx="384000" cy="146100"/>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000000"/>
              </a:buClr>
              <a:buSzPts val="950"/>
              <a:buFont typeface="Arial"/>
              <a:buNone/>
            </a:pPr>
            <a:r>
              <a:rPr lang="en-US" sz="950" b="1" i="0" u="none" strike="noStrike" cap="none">
                <a:solidFill>
                  <a:srgbClr val="FFFFFF"/>
                </a:solidFill>
                <a:latin typeface="Open Sans"/>
                <a:ea typeface="Open Sans"/>
                <a:cs typeface="Open Sans"/>
                <a:sym typeface="Open Sans"/>
              </a:rPr>
              <a:t>ALL</a:t>
            </a:r>
            <a:endParaRPr/>
          </a:p>
        </p:txBody>
      </p:sp>
      <p:sp>
        <p:nvSpPr>
          <p:cNvPr id="1382" name="Google Shape;1382;h14af0caed148da77_0_2484"/>
          <p:cNvSpPr txBox="1"/>
          <p:nvPr/>
        </p:nvSpPr>
        <p:spPr>
          <a:xfrm>
            <a:off x="6972300" y="4617720"/>
            <a:ext cx="3954900" cy="5670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13233D"/>
                </a:solidFill>
                <a:latin typeface="Open Sans"/>
                <a:ea typeface="Open Sans"/>
                <a:cs typeface="Open Sans"/>
                <a:sym typeface="Open Sans"/>
              </a:rPr>
              <a:t>All Participants</a:t>
            </a:r>
            <a:endParaRPr/>
          </a:p>
          <a:p>
            <a:pPr marL="0" marR="0" lvl="0" indent="0" algn="l" rtl="0">
              <a:lnSpc>
                <a:spcPct val="100000"/>
              </a:lnSpc>
              <a:spcBef>
                <a:spcPts val="100"/>
              </a:spcBef>
              <a:spcAft>
                <a:spcPts val="0"/>
              </a:spcAft>
              <a:buClr>
                <a:srgbClr val="000000"/>
              </a:buClr>
              <a:buSzPts val="1150"/>
              <a:buFont typeface="Arial"/>
              <a:buNone/>
            </a:pPr>
            <a:r>
              <a:rPr lang="en-US" sz="1150" b="0" i="0" u="none" strike="noStrike" cap="none">
                <a:solidFill>
                  <a:srgbClr val="4A4F52"/>
                </a:solidFill>
                <a:latin typeface="Open Sans"/>
                <a:ea typeface="Open Sans"/>
                <a:cs typeface="Open Sans"/>
                <a:sym typeface="Open Sans"/>
              </a:rPr>
              <a:t>Share any other impact they think the storyteller experienced</a:t>
            </a:r>
            <a:endParaRPr/>
          </a:p>
        </p:txBody>
      </p:sp>
      <p:cxnSp>
        <p:nvCxnSpPr>
          <p:cNvPr id="1383" name="Google Shape;1383;h14af0caed148da77_0_2484"/>
          <p:cNvCxnSpPr/>
          <p:nvPr/>
        </p:nvCxnSpPr>
        <p:spPr>
          <a:xfrm>
            <a:off x="548640" y="6382512"/>
            <a:ext cx="11094300" cy="0"/>
          </a:xfrm>
          <a:prstGeom prst="straightConnector1">
            <a:avLst/>
          </a:prstGeom>
          <a:noFill/>
          <a:ln w="9525" cap="flat" cmpd="sng">
            <a:solidFill>
              <a:srgbClr val="E6CC96"/>
            </a:solidFill>
            <a:prstDash val="solid"/>
            <a:round/>
            <a:headEnd type="none" w="sm" len="sm"/>
            <a:tailEnd type="none" w="sm" len="sm"/>
          </a:ln>
          <a:effectLst>
            <a:outerShdw blurRad="40000" dist="20000" dir="5400000" rotWithShape="0">
              <a:srgbClr val="000000">
                <a:alpha val="38040"/>
              </a:srgbClr>
            </a:outerShdw>
          </a:effectLst>
        </p:spPr>
      </p:cxnSp>
      <p:sp>
        <p:nvSpPr>
          <p:cNvPr id="1384" name="Google Shape;1384;h14af0caed148da77_0_2484"/>
          <p:cNvSpPr txBox="1"/>
          <p:nvPr/>
        </p:nvSpPr>
        <p:spPr>
          <a:xfrm>
            <a:off x="548640" y="6419088"/>
            <a:ext cx="8778300" cy="1386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a:solidFill>
                  <a:srgbClr val="4A4F52"/>
                </a:solidFill>
                <a:latin typeface="Open Sans"/>
                <a:ea typeface="Open Sans"/>
                <a:cs typeface="Open Sans"/>
                <a:sym typeface="Open Sans"/>
              </a:rPr>
              <a:t>KARMAYOGI KARTAVYA KARYAKRAM  ·   REGIONAL WORKSHOP</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389"/>
        <p:cNvGrpSpPr/>
        <p:nvPr/>
      </p:nvGrpSpPr>
      <p:grpSpPr>
        <a:xfrm>
          <a:off x="0" y="0"/>
          <a:ext cx="0" cy="0"/>
          <a:chOff x="0" y="0"/>
          <a:chExt cx="0" cy="0"/>
        </a:xfrm>
      </p:grpSpPr>
      <p:pic>
        <p:nvPicPr>
          <p:cNvPr id="1390" name="Google Shape;1390;h14af0caed148da77_0_2527" descr="s4_25_clean.png"/>
          <p:cNvPicPr preferRelativeResize="0"/>
          <p:nvPr/>
        </p:nvPicPr>
        <p:blipFill rotWithShape="1">
          <a:blip r:embed="rId3">
            <a:alphaModFix/>
          </a:blip>
          <a:srcRect/>
          <a:stretch/>
        </p:blipFill>
        <p:spPr>
          <a:xfrm rot="10800000">
            <a:off x="9722820" y="23708"/>
            <a:ext cx="2468880" cy="3035808"/>
          </a:xfrm>
          <a:prstGeom prst="rect">
            <a:avLst/>
          </a:prstGeom>
          <a:noFill/>
          <a:ln>
            <a:noFill/>
          </a:ln>
        </p:spPr>
      </p:pic>
      <p:sp>
        <p:nvSpPr>
          <p:cNvPr id="1391" name="Google Shape;1391;h14af0caed148da77_0_2527"/>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392" name="Google Shape;1392;h14af0caed148da77_0_2527" descr="s4_25_clean.png"/>
          <p:cNvPicPr preferRelativeResize="0"/>
          <p:nvPr/>
        </p:nvPicPr>
        <p:blipFill rotWithShape="1">
          <a:blip r:embed="rId3">
            <a:alphaModFix/>
          </a:blip>
          <a:srcRect/>
          <a:stretch/>
        </p:blipFill>
        <p:spPr>
          <a:xfrm>
            <a:off x="0" y="3712463"/>
            <a:ext cx="2468880" cy="3035808"/>
          </a:xfrm>
          <a:prstGeom prst="rect">
            <a:avLst/>
          </a:prstGeom>
          <a:noFill/>
          <a:ln>
            <a:noFill/>
          </a:ln>
        </p:spPr>
      </p:pic>
      <p:sp>
        <p:nvSpPr>
          <p:cNvPr id="1393" name="Google Shape;1393;h14af0caed148da77_0_2527"/>
          <p:cNvSpPr txBox="1"/>
          <p:nvPr/>
        </p:nvSpPr>
        <p:spPr>
          <a:xfrm>
            <a:off x="1051560" y="384048"/>
            <a:ext cx="7315200" cy="1848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F97316"/>
                </a:solidFill>
                <a:latin typeface="Open Sans"/>
                <a:ea typeface="Open Sans"/>
                <a:cs typeface="Open Sans"/>
                <a:sym typeface="Open Sans"/>
              </a:rPr>
              <a:t>KARMAYOGI KARTAVYA KARYAKRAM</a:t>
            </a:r>
            <a:endParaRPr/>
          </a:p>
        </p:txBody>
      </p:sp>
      <p:sp>
        <p:nvSpPr>
          <p:cNvPr id="1394" name="Google Shape;1394;h14af0caed148da77_0_2527"/>
          <p:cNvSpPr txBox="1"/>
          <p:nvPr/>
        </p:nvSpPr>
        <p:spPr>
          <a:xfrm>
            <a:off x="1051560" y="658368"/>
            <a:ext cx="9966900" cy="4617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3000"/>
              <a:buFont typeface="Arial"/>
              <a:buNone/>
            </a:pPr>
            <a:r>
              <a:rPr lang="en-US" sz="3000" b="1" i="0" u="none" strike="noStrike" cap="none">
                <a:solidFill>
                  <a:srgbClr val="22282B"/>
                </a:solidFill>
                <a:latin typeface="Open Sans"/>
                <a:ea typeface="Open Sans"/>
                <a:cs typeface="Open Sans"/>
                <a:sym typeface="Open Sans"/>
              </a:rPr>
              <a:t>Special Input</a:t>
            </a:r>
            <a:endParaRPr/>
          </a:p>
        </p:txBody>
      </p:sp>
      <p:sp>
        <p:nvSpPr>
          <p:cNvPr id="1395" name="Google Shape;1395;h14af0caed148da77_0_2527"/>
          <p:cNvSpPr/>
          <p:nvPr/>
        </p:nvSpPr>
        <p:spPr>
          <a:xfrm>
            <a:off x="1051560" y="1600200"/>
            <a:ext cx="10058400" cy="3291900"/>
          </a:xfrm>
          <a:prstGeom prst="roundRect">
            <a:avLst>
              <a:gd name="adj" fmla="val 8000"/>
            </a:avLst>
          </a:prstGeom>
          <a:solidFill>
            <a:srgbClr val="13233D"/>
          </a:solidFill>
          <a:ln w="12700" cap="flat" cmpd="sng">
            <a:solidFill>
              <a:srgbClr val="E6CC9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396" name="Google Shape;1396;h14af0caed148da77_0_2527"/>
          <p:cNvSpPr/>
          <p:nvPr/>
        </p:nvSpPr>
        <p:spPr>
          <a:xfrm>
            <a:off x="1258529" y="1594780"/>
            <a:ext cx="9625800" cy="45600"/>
          </a:xfrm>
          <a:prstGeom prst="rect">
            <a:avLst/>
          </a:prstGeom>
          <a:solidFill>
            <a:srgbClr val="C9932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pic>
        <p:nvPicPr>
          <p:cNvPr id="1397" name="Google Shape;1397;h14af0caed148da77_0_2527" descr="FaQuoteRight_C9932E.png"/>
          <p:cNvPicPr preferRelativeResize="0"/>
          <p:nvPr/>
        </p:nvPicPr>
        <p:blipFill rotWithShape="1">
          <a:blip r:embed="rId4">
            <a:alphaModFix/>
          </a:blip>
          <a:srcRect/>
          <a:stretch/>
        </p:blipFill>
        <p:spPr>
          <a:xfrm>
            <a:off x="5844387" y="1965960"/>
            <a:ext cx="502920" cy="502920"/>
          </a:xfrm>
          <a:prstGeom prst="rect">
            <a:avLst/>
          </a:prstGeom>
          <a:noFill/>
          <a:ln>
            <a:noFill/>
          </a:ln>
        </p:spPr>
      </p:pic>
      <p:sp>
        <p:nvSpPr>
          <p:cNvPr id="1398" name="Google Shape;1398;h14af0caed148da77_0_2527"/>
          <p:cNvSpPr txBox="1"/>
          <p:nvPr/>
        </p:nvSpPr>
        <p:spPr>
          <a:xfrm>
            <a:off x="1463040" y="2697480"/>
            <a:ext cx="9235500" cy="338700"/>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0" i="1" u="none" strike="noStrike" cap="none">
                <a:solidFill>
                  <a:srgbClr val="CBD5E1"/>
                </a:solidFill>
                <a:latin typeface="Open Sans"/>
                <a:ea typeface="Open Sans"/>
                <a:cs typeface="Open Sans"/>
                <a:sym typeface="Open Sans"/>
              </a:rPr>
              <a:t>“If you were the beneficiary of the story…”</a:t>
            </a:r>
            <a:endParaRPr/>
          </a:p>
        </p:txBody>
      </p:sp>
      <p:sp>
        <p:nvSpPr>
          <p:cNvPr id="1399" name="Google Shape;1399;h14af0caed148da77_0_2527"/>
          <p:cNvSpPr txBox="1"/>
          <p:nvPr/>
        </p:nvSpPr>
        <p:spPr>
          <a:xfrm>
            <a:off x="1463040" y="3429000"/>
            <a:ext cx="9235500" cy="246300"/>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rgbClr val="C9932E"/>
                </a:solidFill>
                <a:latin typeface="Open Sans"/>
                <a:ea typeface="Open Sans"/>
                <a:cs typeface="Open Sans"/>
                <a:sym typeface="Open Sans"/>
              </a:rPr>
              <a:t>Think what impact it would have made on you?</a:t>
            </a:r>
            <a:endParaRPr/>
          </a:p>
        </p:txBody>
      </p:sp>
      <p:cxnSp>
        <p:nvCxnSpPr>
          <p:cNvPr id="1400" name="Google Shape;1400;h14af0caed148da77_0_2527"/>
          <p:cNvCxnSpPr/>
          <p:nvPr/>
        </p:nvCxnSpPr>
        <p:spPr>
          <a:xfrm>
            <a:off x="548640" y="6382512"/>
            <a:ext cx="11094300" cy="0"/>
          </a:xfrm>
          <a:prstGeom prst="straightConnector1">
            <a:avLst/>
          </a:prstGeom>
          <a:noFill/>
          <a:ln w="9525" cap="flat" cmpd="sng">
            <a:solidFill>
              <a:srgbClr val="E6CC96"/>
            </a:solidFill>
            <a:prstDash val="solid"/>
            <a:round/>
            <a:headEnd type="none" w="sm" len="sm"/>
            <a:tailEnd type="none" w="sm" len="sm"/>
          </a:ln>
          <a:effectLst>
            <a:outerShdw blurRad="40000" dist="20000" dir="5400000" rotWithShape="0">
              <a:srgbClr val="000000">
                <a:alpha val="38040"/>
              </a:srgbClr>
            </a:outerShdw>
          </a:effectLst>
        </p:spPr>
      </p:cxnSp>
      <p:sp>
        <p:nvSpPr>
          <p:cNvPr id="1401" name="Google Shape;1401;h14af0caed148da77_0_2527"/>
          <p:cNvSpPr txBox="1"/>
          <p:nvPr/>
        </p:nvSpPr>
        <p:spPr>
          <a:xfrm>
            <a:off x="548640" y="6419088"/>
            <a:ext cx="8778300" cy="1386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a:solidFill>
                  <a:srgbClr val="4A4F52"/>
                </a:solidFill>
                <a:latin typeface="Open Sans"/>
                <a:ea typeface="Open Sans"/>
                <a:cs typeface="Open Sans"/>
                <a:sym typeface="Open Sans"/>
              </a:rPr>
              <a:t>KARMAYOGI KARTAVYA KARYAKRAM  ·   REGIONAL WORKSHOP</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406"/>
        <p:cNvGrpSpPr/>
        <p:nvPr/>
      </p:nvGrpSpPr>
      <p:grpSpPr>
        <a:xfrm>
          <a:off x="0" y="0"/>
          <a:ext cx="0" cy="0"/>
          <a:chOff x="0" y="0"/>
          <a:chExt cx="0" cy="0"/>
        </a:xfrm>
      </p:grpSpPr>
      <p:pic>
        <p:nvPicPr>
          <p:cNvPr id="1407" name="Google Shape;1407;h14af0caed148da77_0_2543" descr="s4_25_clean.png"/>
          <p:cNvPicPr preferRelativeResize="0"/>
          <p:nvPr/>
        </p:nvPicPr>
        <p:blipFill rotWithShape="1">
          <a:blip r:embed="rId3">
            <a:alphaModFix/>
          </a:blip>
          <a:srcRect/>
          <a:stretch/>
        </p:blipFill>
        <p:spPr>
          <a:xfrm rot="10800000">
            <a:off x="9722820" y="23708"/>
            <a:ext cx="2468880" cy="3035808"/>
          </a:xfrm>
          <a:prstGeom prst="rect">
            <a:avLst/>
          </a:prstGeom>
          <a:noFill/>
          <a:ln>
            <a:noFill/>
          </a:ln>
        </p:spPr>
      </p:pic>
      <p:pic>
        <p:nvPicPr>
          <p:cNvPr id="1408" name="Google Shape;1408;h14af0caed148da77_0_2543" descr="s4_25_clean.png"/>
          <p:cNvPicPr preferRelativeResize="0"/>
          <p:nvPr/>
        </p:nvPicPr>
        <p:blipFill rotWithShape="1">
          <a:blip r:embed="rId3">
            <a:alphaModFix/>
          </a:blip>
          <a:srcRect/>
          <a:stretch/>
        </p:blipFill>
        <p:spPr>
          <a:xfrm rot="10800000">
            <a:off x="9722820" y="23708"/>
            <a:ext cx="2468880" cy="3035808"/>
          </a:xfrm>
          <a:prstGeom prst="rect">
            <a:avLst/>
          </a:prstGeom>
          <a:noFill/>
          <a:ln>
            <a:noFill/>
          </a:ln>
        </p:spPr>
      </p:pic>
      <p:sp>
        <p:nvSpPr>
          <p:cNvPr id="1409" name="Google Shape;1409;h14af0caed148da77_0_2543"/>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410" name="Google Shape;1410;h14af0caed148da77_0_2543" descr="s4_25_clean.png"/>
          <p:cNvPicPr preferRelativeResize="0"/>
          <p:nvPr/>
        </p:nvPicPr>
        <p:blipFill rotWithShape="1">
          <a:blip r:embed="rId3">
            <a:alphaModFix/>
          </a:blip>
          <a:srcRect/>
          <a:stretch/>
        </p:blipFill>
        <p:spPr>
          <a:xfrm>
            <a:off x="0" y="3712463"/>
            <a:ext cx="2468880" cy="3035808"/>
          </a:xfrm>
          <a:prstGeom prst="rect">
            <a:avLst/>
          </a:prstGeom>
          <a:noFill/>
          <a:ln>
            <a:noFill/>
          </a:ln>
        </p:spPr>
      </p:pic>
      <p:sp>
        <p:nvSpPr>
          <p:cNvPr id="1411" name="Google Shape;1411;h14af0caed148da77_0_2543"/>
          <p:cNvSpPr txBox="1"/>
          <p:nvPr/>
        </p:nvSpPr>
        <p:spPr>
          <a:xfrm>
            <a:off x="1051560" y="384048"/>
            <a:ext cx="7315200" cy="1848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F97316"/>
                </a:solidFill>
                <a:latin typeface="Open Sans"/>
                <a:ea typeface="Open Sans"/>
                <a:cs typeface="Open Sans"/>
                <a:sym typeface="Open Sans"/>
              </a:rPr>
              <a:t>KARMAYOGI KARTAVYA KARYAKRAM</a:t>
            </a:r>
            <a:endParaRPr/>
          </a:p>
        </p:txBody>
      </p:sp>
      <p:sp>
        <p:nvSpPr>
          <p:cNvPr id="1412" name="Google Shape;1412;h14af0caed148da77_0_2543"/>
          <p:cNvSpPr txBox="1"/>
          <p:nvPr/>
        </p:nvSpPr>
        <p:spPr>
          <a:xfrm>
            <a:off x="1051560" y="658368"/>
            <a:ext cx="9966900" cy="4617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3000"/>
              <a:buFont typeface="Arial"/>
              <a:buNone/>
            </a:pPr>
            <a:r>
              <a:rPr lang="en-US" sz="3000" b="1" i="0" u="none" strike="noStrike" cap="none">
                <a:solidFill>
                  <a:srgbClr val="22282B"/>
                </a:solidFill>
                <a:latin typeface="Open Sans"/>
                <a:ea typeface="Open Sans"/>
                <a:cs typeface="Open Sans"/>
                <a:sym typeface="Open Sans"/>
              </a:rPr>
              <a:t>Special Input</a:t>
            </a:r>
            <a:endParaRPr/>
          </a:p>
        </p:txBody>
      </p:sp>
      <p:sp>
        <p:nvSpPr>
          <p:cNvPr id="1413" name="Google Shape;1413;h14af0caed148da77_0_2543"/>
          <p:cNvSpPr/>
          <p:nvPr/>
        </p:nvSpPr>
        <p:spPr>
          <a:xfrm>
            <a:off x="1051560" y="1600200"/>
            <a:ext cx="10058400" cy="3291900"/>
          </a:xfrm>
          <a:prstGeom prst="roundRect">
            <a:avLst>
              <a:gd name="adj" fmla="val 8000"/>
            </a:avLst>
          </a:prstGeom>
          <a:solidFill>
            <a:srgbClr val="13233D"/>
          </a:solidFill>
          <a:ln w="12700" cap="flat" cmpd="sng">
            <a:solidFill>
              <a:srgbClr val="E6CC9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pic>
        <p:nvPicPr>
          <p:cNvPr id="1414" name="Google Shape;1414;h14af0caed148da77_0_2543" descr="FaQuoteRight_C9932E.png"/>
          <p:cNvPicPr preferRelativeResize="0"/>
          <p:nvPr/>
        </p:nvPicPr>
        <p:blipFill rotWithShape="1">
          <a:blip r:embed="rId4">
            <a:alphaModFix/>
          </a:blip>
          <a:srcRect/>
          <a:stretch/>
        </p:blipFill>
        <p:spPr>
          <a:xfrm>
            <a:off x="5844387" y="1965960"/>
            <a:ext cx="502920" cy="502920"/>
          </a:xfrm>
          <a:prstGeom prst="rect">
            <a:avLst/>
          </a:prstGeom>
          <a:noFill/>
          <a:ln>
            <a:noFill/>
          </a:ln>
        </p:spPr>
      </p:pic>
      <p:sp>
        <p:nvSpPr>
          <p:cNvPr id="1415" name="Google Shape;1415;h14af0caed148da77_0_2543"/>
          <p:cNvSpPr txBox="1"/>
          <p:nvPr/>
        </p:nvSpPr>
        <p:spPr>
          <a:xfrm>
            <a:off x="1463040" y="2697480"/>
            <a:ext cx="9235500" cy="338700"/>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0" i="1" u="none" strike="noStrike" cap="none">
                <a:solidFill>
                  <a:srgbClr val="CBD5E1"/>
                </a:solidFill>
                <a:latin typeface="Open Sans"/>
                <a:ea typeface="Open Sans"/>
                <a:cs typeface="Open Sans"/>
                <a:sym typeface="Open Sans"/>
              </a:rPr>
              <a:t>“If you were the beneficiary of the story…”</a:t>
            </a:r>
            <a:endParaRPr/>
          </a:p>
        </p:txBody>
      </p:sp>
      <p:sp>
        <p:nvSpPr>
          <p:cNvPr id="1416" name="Google Shape;1416;h14af0caed148da77_0_2543"/>
          <p:cNvSpPr txBox="1"/>
          <p:nvPr/>
        </p:nvSpPr>
        <p:spPr>
          <a:xfrm>
            <a:off x="1463040" y="3429000"/>
            <a:ext cx="9235500" cy="246300"/>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rgbClr val="C9932E"/>
                </a:solidFill>
                <a:latin typeface="Open Sans"/>
                <a:ea typeface="Open Sans"/>
                <a:cs typeface="Open Sans"/>
                <a:sym typeface="Open Sans"/>
              </a:rPr>
              <a:t>Think what impact it would have made on you?</a:t>
            </a:r>
            <a:endParaRPr/>
          </a:p>
        </p:txBody>
      </p:sp>
      <p:cxnSp>
        <p:nvCxnSpPr>
          <p:cNvPr id="1417" name="Google Shape;1417;h14af0caed148da77_0_2543"/>
          <p:cNvCxnSpPr/>
          <p:nvPr/>
        </p:nvCxnSpPr>
        <p:spPr>
          <a:xfrm>
            <a:off x="548640" y="6382512"/>
            <a:ext cx="11094300" cy="0"/>
          </a:xfrm>
          <a:prstGeom prst="straightConnector1">
            <a:avLst/>
          </a:prstGeom>
          <a:noFill/>
          <a:ln w="9525" cap="flat" cmpd="sng">
            <a:solidFill>
              <a:srgbClr val="E6CC96"/>
            </a:solidFill>
            <a:prstDash val="solid"/>
            <a:round/>
            <a:headEnd type="none" w="sm" len="sm"/>
            <a:tailEnd type="none" w="sm" len="sm"/>
          </a:ln>
          <a:effectLst>
            <a:outerShdw blurRad="40000" dist="20000" dir="5400000" rotWithShape="0">
              <a:srgbClr val="000000">
                <a:alpha val="38040"/>
              </a:srgbClr>
            </a:outerShdw>
          </a:effectLst>
        </p:spPr>
      </p:cxnSp>
      <p:sp>
        <p:nvSpPr>
          <p:cNvPr id="1418" name="Google Shape;1418;h14af0caed148da77_0_2543"/>
          <p:cNvSpPr txBox="1"/>
          <p:nvPr/>
        </p:nvSpPr>
        <p:spPr>
          <a:xfrm>
            <a:off x="548640" y="6419088"/>
            <a:ext cx="8778300" cy="1386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a:solidFill>
                  <a:srgbClr val="4A4F52"/>
                </a:solidFill>
                <a:latin typeface="Open Sans"/>
                <a:ea typeface="Open Sans"/>
                <a:cs typeface="Open Sans"/>
                <a:sym typeface="Open Sans"/>
              </a:rPr>
              <a:t>KARMAYOGI KARTAVYA KARYAKRAM  ·   REGIONAL WORKSHOP</a:t>
            </a:r>
            <a:endParaRPr/>
          </a:p>
        </p:txBody>
      </p:sp>
      <p:sp>
        <p:nvSpPr>
          <p:cNvPr id="1419" name="Google Shape;1419;h14af0caed148da77_0_2543"/>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20" name="Google Shape;1420;h14af0caed148da77_0_2543"/>
          <p:cNvSpPr/>
          <p:nvPr/>
        </p:nvSpPr>
        <p:spPr>
          <a:xfrm>
            <a:off x="1258529" y="1594780"/>
            <a:ext cx="9625800" cy="45600"/>
          </a:xfrm>
          <a:prstGeom prst="rect">
            <a:avLst/>
          </a:prstGeom>
          <a:solidFill>
            <a:srgbClr val="C9932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425"/>
        <p:cNvGrpSpPr/>
        <p:nvPr/>
      </p:nvGrpSpPr>
      <p:grpSpPr>
        <a:xfrm>
          <a:off x="0" y="0"/>
          <a:ext cx="0" cy="0"/>
          <a:chOff x="0" y="0"/>
          <a:chExt cx="0" cy="0"/>
        </a:xfrm>
      </p:grpSpPr>
      <p:pic>
        <p:nvPicPr>
          <p:cNvPr id="1426" name="Google Shape;1426;h14af0caed148da77_0_2561" descr="s4_25_clean.png"/>
          <p:cNvPicPr preferRelativeResize="0"/>
          <p:nvPr/>
        </p:nvPicPr>
        <p:blipFill rotWithShape="1">
          <a:blip r:embed="rId3">
            <a:alphaModFix/>
          </a:blip>
          <a:srcRect/>
          <a:stretch/>
        </p:blipFill>
        <p:spPr>
          <a:xfrm rot="10800000">
            <a:off x="9722820" y="23708"/>
            <a:ext cx="2468880" cy="3035808"/>
          </a:xfrm>
          <a:prstGeom prst="rect">
            <a:avLst/>
          </a:prstGeom>
          <a:noFill/>
          <a:ln>
            <a:noFill/>
          </a:ln>
        </p:spPr>
      </p:pic>
      <p:sp>
        <p:nvSpPr>
          <p:cNvPr id="1427" name="Google Shape;1427;h14af0caed148da77_0_2561"/>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428" name="Google Shape;1428;h14af0caed148da77_0_2561" descr="s4_25_clean.png"/>
          <p:cNvPicPr preferRelativeResize="0"/>
          <p:nvPr/>
        </p:nvPicPr>
        <p:blipFill rotWithShape="1">
          <a:blip r:embed="rId3">
            <a:alphaModFix/>
          </a:blip>
          <a:srcRect/>
          <a:stretch/>
        </p:blipFill>
        <p:spPr>
          <a:xfrm>
            <a:off x="0" y="3712463"/>
            <a:ext cx="2468880" cy="3035808"/>
          </a:xfrm>
          <a:prstGeom prst="rect">
            <a:avLst/>
          </a:prstGeom>
          <a:noFill/>
          <a:ln>
            <a:noFill/>
          </a:ln>
        </p:spPr>
      </p:pic>
      <p:sp>
        <p:nvSpPr>
          <p:cNvPr id="1429" name="Google Shape;1429;h14af0caed148da77_0_2561"/>
          <p:cNvSpPr txBox="1"/>
          <p:nvPr/>
        </p:nvSpPr>
        <p:spPr>
          <a:xfrm>
            <a:off x="1051560" y="384048"/>
            <a:ext cx="7315200" cy="1848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F97316"/>
                </a:solidFill>
                <a:latin typeface="Open Sans"/>
                <a:ea typeface="Open Sans"/>
                <a:cs typeface="Open Sans"/>
                <a:sym typeface="Open Sans"/>
              </a:rPr>
              <a:t>KARMAYOGI KARTAVYA KARYAKRAM</a:t>
            </a:r>
            <a:endParaRPr/>
          </a:p>
        </p:txBody>
      </p:sp>
      <p:sp>
        <p:nvSpPr>
          <p:cNvPr id="1430" name="Google Shape;1430;h14af0caed148da77_0_2561"/>
          <p:cNvSpPr txBox="1"/>
          <p:nvPr/>
        </p:nvSpPr>
        <p:spPr>
          <a:xfrm>
            <a:off x="1051560" y="658368"/>
            <a:ext cx="9966900" cy="4617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3000"/>
              <a:buFont typeface="Arial"/>
              <a:buNone/>
            </a:pPr>
            <a:r>
              <a:rPr lang="en-US" sz="3000" b="1" i="0" u="none" strike="noStrike" cap="none">
                <a:solidFill>
                  <a:srgbClr val="22282B"/>
                </a:solidFill>
                <a:latin typeface="Open Sans"/>
                <a:ea typeface="Open Sans"/>
                <a:cs typeface="Open Sans"/>
                <a:sym typeface="Open Sans"/>
              </a:rPr>
              <a:t>Special Inputs</a:t>
            </a:r>
            <a:endParaRPr/>
          </a:p>
        </p:txBody>
      </p:sp>
      <p:sp>
        <p:nvSpPr>
          <p:cNvPr id="1431" name="Google Shape;1431;h14af0caed148da77_0_2561"/>
          <p:cNvSpPr/>
          <p:nvPr/>
        </p:nvSpPr>
        <p:spPr>
          <a:xfrm>
            <a:off x="1051560" y="1417320"/>
            <a:ext cx="10058400" cy="567000"/>
          </a:xfrm>
          <a:prstGeom prst="roundRect">
            <a:avLst>
              <a:gd name="adj" fmla="val 20000"/>
            </a:avLst>
          </a:prstGeom>
          <a:solidFill>
            <a:srgbClr val="13233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432" name="Google Shape;1432;h14af0caed148da77_0_2561"/>
          <p:cNvSpPr txBox="1"/>
          <p:nvPr/>
        </p:nvSpPr>
        <p:spPr>
          <a:xfrm>
            <a:off x="1280160" y="1557020"/>
            <a:ext cx="9601200" cy="246300"/>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rgbClr val="FFFFFF"/>
                </a:solidFill>
                <a:latin typeface="Open Sans"/>
                <a:ea typeface="Open Sans"/>
                <a:cs typeface="Open Sans"/>
                <a:sym typeface="Open Sans"/>
              </a:rPr>
              <a:t>Reflect on the storyteller’s experience of fulfilment.</a:t>
            </a:r>
            <a:endParaRPr/>
          </a:p>
        </p:txBody>
      </p:sp>
      <p:sp>
        <p:nvSpPr>
          <p:cNvPr id="1433" name="Google Shape;1433;h14af0caed148da77_0_2561"/>
          <p:cNvSpPr/>
          <p:nvPr/>
        </p:nvSpPr>
        <p:spPr>
          <a:xfrm>
            <a:off x="1051560" y="2240280"/>
            <a:ext cx="3169800" cy="3017400"/>
          </a:xfrm>
          <a:prstGeom prst="roundRect">
            <a:avLst>
              <a:gd name="adj" fmla="val 8000"/>
            </a:avLst>
          </a:prstGeom>
          <a:solidFill>
            <a:srgbClr val="FFFFFF"/>
          </a:solidFill>
          <a:ln w="12700" cap="flat" cmpd="sng">
            <a:solidFill>
              <a:srgbClr val="E6E6E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434" name="Google Shape;1434;h14af0caed148da77_0_2561"/>
          <p:cNvSpPr/>
          <p:nvPr/>
        </p:nvSpPr>
        <p:spPr>
          <a:xfrm>
            <a:off x="1051560" y="2240280"/>
            <a:ext cx="3169800" cy="438900"/>
          </a:xfrm>
          <a:prstGeom prst="rect">
            <a:avLst/>
          </a:prstGeom>
          <a:solidFill>
            <a:srgbClr val="F4F5F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435" name="Google Shape;1435;h14af0caed148da77_0_2561"/>
          <p:cNvSpPr txBox="1"/>
          <p:nvPr/>
        </p:nvSpPr>
        <p:spPr>
          <a:xfrm>
            <a:off x="1234439" y="2240280"/>
            <a:ext cx="2804100" cy="1692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1" i="0" u="none" strike="noStrike" cap="none">
                <a:solidFill>
                  <a:srgbClr val="F97316"/>
                </a:solidFill>
                <a:latin typeface="Open Sans"/>
                <a:ea typeface="Open Sans"/>
                <a:cs typeface="Open Sans"/>
                <a:sym typeface="Open Sans"/>
              </a:rPr>
              <a:t>01 ·</a:t>
            </a:r>
            <a:endParaRPr/>
          </a:p>
        </p:txBody>
      </p:sp>
      <p:sp>
        <p:nvSpPr>
          <p:cNvPr id="1436" name="Google Shape;1436;h14af0caed148da77_0_2561"/>
          <p:cNvSpPr/>
          <p:nvPr/>
        </p:nvSpPr>
        <p:spPr>
          <a:xfrm>
            <a:off x="2293620" y="2880360"/>
            <a:ext cx="685800" cy="685800"/>
          </a:xfrm>
          <a:prstGeom prst="ellipse">
            <a:avLst/>
          </a:prstGeom>
          <a:solidFill>
            <a:srgbClr val="13233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pic>
        <p:nvPicPr>
          <p:cNvPr id="1437" name="Google Shape;1437;h14af0caed148da77_0_2561" descr="FaMagic_FFFFFF.png"/>
          <p:cNvPicPr preferRelativeResize="0"/>
          <p:nvPr/>
        </p:nvPicPr>
        <p:blipFill rotWithShape="1">
          <a:blip r:embed="rId4">
            <a:alphaModFix/>
          </a:blip>
          <a:srcRect/>
          <a:stretch/>
        </p:blipFill>
        <p:spPr>
          <a:xfrm>
            <a:off x="2465070" y="3051810"/>
            <a:ext cx="342900" cy="342900"/>
          </a:xfrm>
          <a:prstGeom prst="rect">
            <a:avLst/>
          </a:prstGeom>
          <a:noFill/>
          <a:ln>
            <a:noFill/>
          </a:ln>
        </p:spPr>
      </p:pic>
      <p:sp>
        <p:nvSpPr>
          <p:cNvPr id="1438" name="Google Shape;1438;h14af0caed148da77_0_2561"/>
          <p:cNvSpPr txBox="1"/>
          <p:nvPr/>
        </p:nvSpPr>
        <p:spPr>
          <a:xfrm>
            <a:off x="1252728" y="3794760"/>
            <a:ext cx="2767500" cy="6234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350"/>
              <a:buFont typeface="Arial"/>
              <a:buNone/>
            </a:pPr>
            <a:r>
              <a:rPr lang="en-US" sz="1350" b="0" i="0" u="none" strike="noStrike" cap="none">
                <a:solidFill>
                  <a:srgbClr val="22282B"/>
                </a:solidFill>
                <a:latin typeface="Open Sans"/>
                <a:ea typeface="Open Sans"/>
                <a:cs typeface="Open Sans"/>
                <a:sym typeface="Open Sans"/>
              </a:rPr>
              <a:t>How often do we experience such moments of fulfilment in our own work?</a:t>
            </a:r>
            <a:endParaRPr/>
          </a:p>
        </p:txBody>
      </p:sp>
      <p:sp>
        <p:nvSpPr>
          <p:cNvPr id="1439" name="Google Shape;1439;h14af0caed148da77_0_2561"/>
          <p:cNvSpPr/>
          <p:nvPr/>
        </p:nvSpPr>
        <p:spPr>
          <a:xfrm>
            <a:off x="4495799" y="2240280"/>
            <a:ext cx="3169800" cy="3017400"/>
          </a:xfrm>
          <a:prstGeom prst="roundRect">
            <a:avLst>
              <a:gd name="adj" fmla="val 8000"/>
            </a:avLst>
          </a:prstGeom>
          <a:solidFill>
            <a:srgbClr val="FFFFFF"/>
          </a:solidFill>
          <a:ln w="12700" cap="flat" cmpd="sng">
            <a:solidFill>
              <a:srgbClr val="E6E6E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440" name="Google Shape;1440;h14af0caed148da77_0_2561"/>
          <p:cNvSpPr/>
          <p:nvPr/>
        </p:nvSpPr>
        <p:spPr>
          <a:xfrm>
            <a:off x="4495799" y="2240280"/>
            <a:ext cx="3169800" cy="438900"/>
          </a:xfrm>
          <a:prstGeom prst="rect">
            <a:avLst/>
          </a:prstGeom>
          <a:solidFill>
            <a:srgbClr val="F4F5F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441" name="Google Shape;1441;h14af0caed148da77_0_2561"/>
          <p:cNvSpPr txBox="1"/>
          <p:nvPr/>
        </p:nvSpPr>
        <p:spPr>
          <a:xfrm>
            <a:off x="4678680" y="2240280"/>
            <a:ext cx="2804100" cy="1692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1" i="0" u="none" strike="noStrike" cap="none">
                <a:solidFill>
                  <a:srgbClr val="F97316"/>
                </a:solidFill>
                <a:latin typeface="Open Sans"/>
                <a:ea typeface="Open Sans"/>
                <a:cs typeface="Open Sans"/>
                <a:sym typeface="Open Sans"/>
              </a:rPr>
              <a:t>02 ·</a:t>
            </a:r>
            <a:endParaRPr/>
          </a:p>
        </p:txBody>
      </p:sp>
      <p:sp>
        <p:nvSpPr>
          <p:cNvPr id="1442" name="Google Shape;1442;h14af0caed148da77_0_2561"/>
          <p:cNvSpPr/>
          <p:nvPr/>
        </p:nvSpPr>
        <p:spPr>
          <a:xfrm>
            <a:off x="5737859" y="2880360"/>
            <a:ext cx="685800" cy="685800"/>
          </a:xfrm>
          <a:prstGeom prst="ellipse">
            <a:avLst/>
          </a:prstGeom>
          <a:solidFill>
            <a:srgbClr val="13233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pic>
        <p:nvPicPr>
          <p:cNvPr id="1443" name="Google Shape;1443;h14af0caed148da77_0_2561" descr="FaSyncAlt_FFFFFF.png"/>
          <p:cNvPicPr preferRelativeResize="0"/>
          <p:nvPr/>
        </p:nvPicPr>
        <p:blipFill rotWithShape="1">
          <a:blip r:embed="rId5">
            <a:alphaModFix/>
          </a:blip>
          <a:srcRect/>
          <a:stretch/>
        </p:blipFill>
        <p:spPr>
          <a:xfrm>
            <a:off x="5909309" y="3051810"/>
            <a:ext cx="342900" cy="342900"/>
          </a:xfrm>
          <a:prstGeom prst="rect">
            <a:avLst/>
          </a:prstGeom>
          <a:noFill/>
          <a:ln>
            <a:noFill/>
          </a:ln>
        </p:spPr>
      </p:pic>
      <p:sp>
        <p:nvSpPr>
          <p:cNvPr id="1444" name="Google Shape;1444;h14af0caed148da77_0_2561"/>
          <p:cNvSpPr txBox="1"/>
          <p:nvPr/>
        </p:nvSpPr>
        <p:spPr>
          <a:xfrm>
            <a:off x="4696967" y="3794760"/>
            <a:ext cx="2767500" cy="6234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350"/>
              <a:buFont typeface="Arial"/>
              <a:buNone/>
            </a:pPr>
            <a:r>
              <a:rPr lang="en-US" sz="1350" b="0" i="0" u="none" strike="noStrike" cap="none">
                <a:solidFill>
                  <a:srgbClr val="22282B"/>
                </a:solidFill>
                <a:latin typeface="Open Sans"/>
                <a:ea typeface="Open Sans"/>
                <a:cs typeface="Open Sans"/>
                <a:sym typeface="Open Sans"/>
              </a:rPr>
              <a:t>What would change if we created more such moments in our everyday work?</a:t>
            </a:r>
            <a:endParaRPr/>
          </a:p>
        </p:txBody>
      </p:sp>
      <p:sp>
        <p:nvSpPr>
          <p:cNvPr id="1445" name="Google Shape;1445;h14af0caed148da77_0_2561"/>
          <p:cNvSpPr/>
          <p:nvPr/>
        </p:nvSpPr>
        <p:spPr>
          <a:xfrm>
            <a:off x="7940040" y="2240280"/>
            <a:ext cx="3169800" cy="3017400"/>
          </a:xfrm>
          <a:prstGeom prst="roundRect">
            <a:avLst>
              <a:gd name="adj" fmla="val 8000"/>
            </a:avLst>
          </a:prstGeom>
          <a:solidFill>
            <a:srgbClr val="FFFFFF"/>
          </a:solidFill>
          <a:ln w="12700" cap="flat" cmpd="sng">
            <a:solidFill>
              <a:srgbClr val="E6E6E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446" name="Google Shape;1446;h14af0caed148da77_0_2561"/>
          <p:cNvSpPr/>
          <p:nvPr/>
        </p:nvSpPr>
        <p:spPr>
          <a:xfrm>
            <a:off x="7940040" y="2240280"/>
            <a:ext cx="3169800" cy="438900"/>
          </a:xfrm>
          <a:prstGeom prst="rect">
            <a:avLst/>
          </a:prstGeom>
          <a:solidFill>
            <a:srgbClr val="F4F5F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447" name="Google Shape;1447;h14af0caed148da77_0_2561"/>
          <p:cNvSpPr txBox="1"/>
          <p:nvPr/>
        </p:nvSpPr>
        <p:spPr>
          <a:xfrm>
            <a:off x="8122920" y="2240280"/>
            <a:ext cx="2804100" cy="1692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1" i="0" u="none" strike="noStrike" cap="none">
                <a:solidFill>
                  <a:srgbClr val="F97316"/>
                </a:solidFill>
                <a:latin typeface="Open Sans"/>
                <a:ea typeface="Open Sans"/>
                <a:cs typeface="Open Sans"/>
                <a:sym typeface="Open Sans"/>
              </a:rPr>
              <a:t>03 ·</a:t>
            </a:r>
            <a:endParaRPr/>
          </a:p>
        </p:txBody>
      </p:sp>
      <p:sp>
        <p:nvSpPr>
          <p:cNvPr id="1448" name="Google Shape;1448;h14af0caed148da77_0_2561"/>
          <p:cNvSpPr/>
          <p:nvPr/>
        </p:nvSpPr>
        <p:spPr>
          <a:xfrm>
            <a:off x="9182100" y="2880360"/>
            <a:ext cx="685800" cy="685800"/>
          </a:xfrm>
          <a:prstGeom prst="ellipse">
            <a:avLst/>
          </a:prstGeom>
          <a:solidFill>
            <a:srgbClr val="13233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pic>
        <p:nvPicPr>
          <p:cNvPr id="1449" name="Google Shape;1449;h14af0caed148da77_0_2561" descr="FaRocket_FFFFFF.png"/>
          <p:cNvPicPr preferRelativeResize="0"/>
          <p:nvPr/>
        </p:nvPicPr>
        <p:blipFill rotWithShape="1">
          <a:blip r:embed="rId6">
            <a:alphaModFix/>
          </a:blip>
          <a:srcRect/>
          <a:stretch/>
        </p:blipFill>
        <p:spPr>
          <a:xfrm>
            <a:off x="9353550" y="3051810"/>
            <a:ext cx="342900" cy="342900"/>
          </a:xfrm>
          <a:prstGeom prst="rect">
            <a:avLst/>
          </a:prstGeom>
          <a:noFill/>
          <a:ln>
            <a:noFill/>
          </a:ln>
        </p:spPr>
      </p:pic>
      <p:sp>
        <p:nvSpPr>
          <p:cNvPr id="1450" name="Google Shape;1450;h14af0caed148da77_0_2561"/>
          <p:cNvSpPr txBox="1"/>
          <p:nvPr/>
        </p:nvSpPr>
        <p:spPr>
          <a:xfrm>
            <a:off x="8141208" y="3794760"/>
            <a:ext cx="2767500" cy="6234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350"/>
              <a:buFont typeface="Arial"/>
              <a:buNone/>
            </a:pPr>
            <a:r>
              <a:rPr lang="en-US" sz="1350" b="0" i="0" u="none" strike="noStrike" cap="none">
                <a:solidFill>
                  <a:srgbClr val="22282B"/>
                </a:solidFill>
                <a:latin typeface="Open Sans"/>
                <a:ea typeface="Open Sans"/>
                <a:cs typeface="Open Sans"/>
                <a:sym typeface="Open Sans"/>
              </a:rPr>
              <a:t>How might these moments influence the way we work and the impact we create?</a:t>
            </a:r>
            <a:endParaRPr/>
          </a:p>
        </p:txBody>
      </p:sp>
      <p:cxnSp>
        <p:nvCxnSpPr>
          <p:cNvPr id="1451" name="Google Shape;1451;h14af0caed148da77_0_2561"/>
          <p:cNvCxnSpPr/>
          <p:nvPr/>
        </p:nvCxnSpPr>
        <p:spPr>
          <a:xfrm>
            <a:off x="548640" y="6382512"/>
            <a:ext cx="11094300" cy="0"/>
          </a:xfrm>
          <a:prstGeom prst="straightConnector1">
            <a:avLst/>
          </a:prstGeom>
          <a:noFill/>
          <a:ln w="9525" cap="flat" cmpd="sng">
            <a:solidFill>
              <a:srgbClr val="E6CC96"/>
            </a:solidFill>
            <a:prstDash val="solid"/>
            <a:round/>
            <a:headEnd type="none" w="sm" len="sm"/>
            <a:tailEnd type="none" w="sm" len="sm"/>
          </a:ln>
          <a:effectLst>
            <a:outerShdw blurRad="40000" dist="20000" dir="5400000" rotWithShape="0">
              <a:srgbClr val="000000">
                <a:alpha val="38040"/>
              </a:srgbClr>
            </a:outerShdw>
          </a:effectLst>
        </p:spPr>
      </p:cxnSp>
      <p:sp>
        <p:nvSpPr>
          <p:cNvPr id="1452" name="Google Shape;1452;h14af0caed148da77_0_2561"/>
          <p:cNvSpPr txBox="1"/>
          <p:nvPr/>
        </p:nvSpPr>
        <p:spPr>
          <a:xfrm>
            <a:off x="548640" y="6419088"/>
            <a:ext cx="8778300" cy="1386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a:solidFill>
                  <a:srgbClr val="4A4F52"/>
                </a:solidFill>
                <a:latin typeface="Open Sans"/>
                <a:ea typeface="Open Sans"/>
                <a:cs typeface="Open Sans"/>
                <a:sym typeface="Open Sans"/>
              </a:rPr>
              <a:t>KARMAYOGI KARTAVYA KARYAKRAM  ·   REGIONAL WORKSHOP</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457"/>
        <p:cNvGrpSpPr/>
        <p:nvPr/>
      </p:nvGrpSpPr>
      <p:grpSpPr>
        <a:xfrm>
          <a:off x="0" y="0"/>
          <a:ext cx="0" cy="0"/>
          <a:chOff x="0" y="0"/>
          <a:chExt cx="0" cy="0"/>
        </a:xfrm>
      </p:grpSpPr>
      <p:pic>
        <p:nvPicPr>
          <p:cNvPr id="1458" name="Google Shape;1458;h14af0caed148da77_0_2592" descr="s4_25_clean.png"/>
          <p:cNvPicPr preferRelativeResize="0"/>
          <p:nvPr/>
        </p:nvPicPr>
        <p:blipFill rotWithShape="1">
          <a:blip r:embed="rId3">
            <a:alphaModFix/>
          </a:blip>
          <a:srcRect/>
          <a:stretch/>
        </p:blipFill>
        <p:spPr>
          <a:xfrm rot="10800000">
            <a:off x="9722820" y="23708"/>
            <a:ext cx="2468880" cy="3035808"/>
          </a:xfrm>
          <a:prstGeom prst="rect">
            <a:avLst/>
          </a:prstGeom>
          <a:noFill/>
          <a:ln>
            <a:noFill/>
          </a:ln>
        </p:spPr>
      </p:pic>
      <p:sp>
        <p:nvSpPr>
          <p:cNvPr id="1459" name="Google Shape;1459;h14af0caed148da77_0_2592"/>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460" name="Google Shape;1460;h14af0caed148da77_0_2592" descr="s4_25_clean.png"/>
          <p:cNvPicPr preferRelativeResize="0"/>
          <p:nvPr/>
        </p:nvPicPr>
        <p:blipFill rotWithShape="1">
          <a:blip r:embed="rId3">
            <a:alphaModFix/>
          </a:blip>
          <a:srcRect/>
          <a:stretch/>
        </p:blipFill>
        <p:spPr>
          <a:xfrm>
            <a:off x="0" y="3712463"/>
            <a:ext cx="2468880" cy="3035808"/>
          </a:xfrm>
          <a:prstGeom prst="rect">
            <a:avLst/>
          </a:prstGeom>
          <a:noFill/>
          <a:ln>
            <a:noFill/>
          </a:ln>
        </p:spPr>
      </p:pic>
      <p:sp>
        <p:nvSpPr>
          <p:cNvPr id="1461" name="Google Shape;1461;h14af0caed148da77_0_2592"/>
          <p:cNvSpPr txBox="1"/>
          <p:nvPr/>
        </p:nvSpPr>
        <p:spPr>
          <a:xfrm>
            <a:off x="1051560" y="384048"/>
            <a:ext cx="7315200" cy="1848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F97316"/>
                </a:solidFill>
                <a:latin typeface="Open Sans"/>
                <a:ea typeface="Open Sans"/>
                <a:cs typeface="Open Sans"/>
                <a:sym typeface="Open Sans"/>
              </a:rPr>
              <a:t>KARMAYOGI KARTAVYA KARYAKRAM</a:t>
            </a:r>
            <a:endParaRPr/>
          </a:p>
        </p:txBody>
      </p:sp>
      <p:sp>
        <p:nvSpPr>
          <p:cNvPr id="1462" name="Google Shape;1462;h14af0caed148da77_0_2592"/>
          <p:cNvSpPr txBox="1"/>
          <p:nvPr/>
        </p:nvSpPr>
        <p:spPr>
          <a:xfrm>
            <a:off x="1051560" y="658368"/>
            <a:ext cx="9966900" cy="4617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3000"/>
              <a:buFont typeface="Arial"/>
              <a:buNone/>
            </a:pPr>
            <a:r>
              <a:rPr lang="en-US" sz="3000" b="1" i="0" u="none" strike="noStrike" cap="none">
                <a:solidFill>
                  <a:srgbClr val="22282B"/>
                </a:solidFill>
                <a:latin typeface="Open Sans"/>
                <a:ea typeface="Open Sans"/>
                <a:cs typeface="Open Sans"/>
                <a:sym typeface="Open Sans"/>
              </a:rPr>
              <a:t>Discussion</a:t>
            </a:r>
            <a:endParaRPr/>
          </a:p>
        </p:txBody>
      </p:sp>
      <p:sp>
        <p:nvSpPr>
          <p:cNvPr id="1463" name="Google Shape;1463;h14af0caed148da77_0_2592"/>
          <p:cNvSpPr/>
          <p:nvPr/>
        </p:nvSpPr>
        <p:spPr>
          <a:xfrm>
            <a:off x="1051560" y="1600200"/>
            <a:ext cx="10058400" cy="3794700"/>
          </a:xfrm>
          <a:prstGeom prst="roundRect">
            <a:avLst>
              <a:gd name="adj" fmla="val 8000"/>
            </a:avLst>
          </a:prstGeom>
          <a:solidFill>
            <a:srgbClr val="13233D"/>
          </a:solidFill>
          <a:ln w="12700" cap="flat" cmpd="sng">
            <a:solidFill>
              <a:srgbClr val="E6CC9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464" name="Google Shape;1464;h14af0caed148da77_0_2592"/>
          <p:cNvSpPr/>
          <p:nvPr/>
        </p:nvSpPr>
        <p:spPr>
          <a:xfrm>
            <a:off x="1356852" y="1591056"/>
            <a:ext cx="9488100" cy="73200"/>
          </a:xfrm>
          <a:prstGeom prst="rect">
            <a:avLst/>
          </a:prstGeom>
          <a:solidFill>
            <a:srgbClr val="C9932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pic>
        <p:nvPicPr>
          <p:cNvPr id="1465" name="Google Shape;1465;h14af0caed148da77_0_2592" descr="FaComments_C9932E.png"/>
          <p:cNvPicPr preferRelativeResize="0"/>
          <p:nvPr/>
        </p:nvPicPr>
        <p:blipFill rotWithShape="1">
          <a:blip r:embed="rId4">
            <a:alphaModFix/>
          </a:blip>
          <a:srcRect/>
          <a:stretch/>
        </p:blipFill>
        <p:spPr>
          <a:xfrm>
            <a:off x="5867247" y="1874519"/>
            <a:ext cx="457200" cy="457200"/>
          </a:xfrm>
          <a:prstGeom prst="rect">
            <a:avLst/>
          </a:prstGeom>
          <a:noFill/>
          <a:ln>
            <a:noFill/>
          </a:ln>
        </p:spPr>
      </p:pic>
      <p:sp>
        <p:nvSpPr>
          <p:cNvPr id="1466" name="Google Shape;1466;h14af0caed148da77_0_2592"/>
          <p:cNvSpPr/>
          <p:nvPr/>
        </p:nvSpPr>
        <p:spPr>
          <a:xfrm>
            <a:off x="5227167" y="2423160"/>
            <a:ext cx="1461300" cy="274200"/>
          </a:xfrm>
          <a:prstGeom prst="roundRect">
            <a:avLst>
              <a:gd name="adj" fmla="val 50000"/>
            </a:avLst>
          </a:prstGeom>
          <a:solidFill>
            <a:srgbClr val="C9932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467" name="Google Shape;1467;h14af0caed148da77_0_2592"/>
          <p:cNvSpPr txBox="1"/>
          <p:nvPr/>
        </p:nvSpPr>
        <p:spPr>
          <a:xfrm>
            <a:off x="5227167" y="2423160"/>
            <a:ext cx="1461300" cy="153900"/>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1" i="0" u="none" strike="noStrike" cap="none">
                <a:solidFill>
                  <a:srgbClr val="13233D"/>
                </a:solidFill>
                <a:latin typeface="Open Sans"/>
                <a:ea typeface="Open Sans"/>
                <a:cs typeface="Open Sans"/>
                <a:sym typeface="Open Sans"/>
              </a:rPr>
              <a:t>CLASS DISCUSSION</a:t>
            </a:r>
            <a:endParaRPr/>
          </a:p>
        </p:txBody>
      </p:sp>
      <p:sp>
        <p:nvSpPr>
          <p:cNvPr id="1468" name="Google Shape;1468;h14af0caed148da77_0_2592"/>
          <p:cNvSpPr txBox="1"/>
          <p:nvPr/>
        </p:nvSpPr>
        <p:spPr>
          <a:xfrm>
            <a:off x="1463040" y="2788920"/>
            <a:ext cx="9235500" cy="246300"/>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rgbClr val="E2E8F0"/>
                </a:solidFill>
                <a:latin typeface="Open Sans"/>
                <a:ea typeface="Open Sans"/>
                <a:cs typeface="Open Sans"/>
                <a:sym typeface="Open Sans"/>
              </a:rPr>
              <a:t>Look at your chart papers carefully.</a:t>
            </a:r>
            <a:endParaRPr/>
          </a:p>
        </p:txBody>
      </p:sp>
      <p:cxnSp>
        <p:nvCxnSpPr>
          <p:cNvPr id="1469" name="Google Shape;1469;h14af0caed148da77_0_2592"/>
          <p:cNvCxnSpPr/>
          <p:nvPr/>
        </p:nvCxnSpPr>
        <p:spPr>
          <a:xfrm>
            <a:off x="3429000" y="3310128"/>
            <a:ext cx="5349300" cy="0"/>
          </a:xfrm>
          <a:prstGeom prst="straightConnector1">
            <a:avLst/>
          </a:prstGeom>
          <a:noFill/>
          <a:ln w="9525" cap="flat" cmpd="sng">
            <a:solidFill>
              <a:srgbClr val="C9932E"/>
            </a:solidFill>
            <a:prstDash val="solid"/>
            <a:round/>
            <a:headEnd type="none" w="sm" len="sm"/>
            <a:tailEnd type="none" w="sm" len="sm"/>
          </a:ln>
          <a:effectLst>
            <a:outerShdw blurRad="40000" dist="20000" dir="5400000" rotWithShape="0">
              <a:srgbClr val="000000">
                <a:alpha val="38040"/>
              </a:srgbClr>
            </a:outerShdw>
          </a:effectLst>
        </p:spPr>
      </p:cxnSp>
      <p:sp>
        <p:nvSpPr>
          <p:cNvPr id="1470" name="Google Shape;1470;h14af0caed148da77_0_2592"/>
          <p:cNvSpPr txBox="1"/>
          <p:nvPr/>
        </p:nvSpPr>
        <p:spPr>
          <a:xfrm>
            <a:off x="1463040" y="3520440"/>
            <a:ext cx="9235500" cy="5850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900"/>
              <a:buFont typeface="Arial"/>
              <a:buNone/>
            </a:pPr>
            <a:r>
              <a:rPr lang="en-US" sz="1900" b="1" i="0" u="none" strike="noStrike" cap="none">
                <a:solidFill>
                  <a:srgbClr val="FFFFFF"/>
                </a:solidFill>
                <a:latin typeface="Open Sans"/>
                <a:ea typeface="Open Sans"/>
                <a:cs typeface="Open Sans"/>
                <a:sym typeface="Open Sans"/>
              </a:rPr>
              <a:t>Did you notice any common outcomes or achievements across the stories shared during the presentation?</a:t>
            </a:r>
            <a:endParaRPr/>
          </a:p>
        </p:txBody>
      </p:sp>
      <p:sp>
        <p:nvSpPr>
          <p:cNvPr id="1471" name="Google Shape;1471;h14af0caed148da77_0_2592"/>
          <p:cNvSpPr/>
          <p:nvPr/>
        </p:nvSpPr>
        <p:spPr>
          <a:xfrm>
            <a:off x="2880360" y="4617720"/>
            <a:ext cx="6400800" cy="502800"/>
          </a:xfrm>
          <a:prstGeom prst="roundRect">
            <a:avLst>
              <a:gd name="adj" fmla="val 50000"/>
            </a:avLst>
          </a:prstGeom>
          <a:solidFill>
            <a:srgbClr val="1E293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472" name="Google Shape;1472;h14af0caed148da77_0_2592"/>
          <p:cNvSpPr txBox="1"/>
          <p:nvPr/>
        </p:nvSpPr>
        <p:spPr>
          <a:xfrm>
            <a:off x="3108960" y="4617720"/>
            <a:ext cx="5943600" cy="177000"/>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000000"/>
              </a:buClr>
              <a:buSzPts val="1150"/>
              <a:buFont typeface="Arial"/>
              <a:buNone/>
            </a:pPr>
            <a:r>
              <a:rPr lang="en-US" sz="1150" b="1" i="0" u="none" strike="noStrike" cap="none">
                <a:solidFill>
                  <a:srgbClr val="C9932E"/>
                </a:solidFill>
                <a:latin typeface="Open Sans"/>
                <a:ea typeface="Open Sans"/>
                <a:cs typeface="Open Sans"/>
                <a:sym typeface="Open Sans"/>
              </a:rPr>
              <a:t>Sharing  </a:t>
            </a:r>
            <a:r>
              <a:rPr lang="en-US" sz="1150" b="0" i="1" u="none" strike="noStrike" cap="none">
                <a:solidFill>
                  <a:srgbClr val="CBD5E1"/>
                </a:solidFill>
                <a:latin typeface="Open Sans"/>
                <a:ea typeface="Open Sans"/>
                <a:cs typeface="Open Sans"/>
                <a:sym typeface="Open Sans"/>
              </a:rPr>
              <a:t>A few participants may share their observations with the room.</a:t>
            </a:r>
            <a:endParaRPr/>
          </a:p>
        </p:txBody>
      </p:sp>
      <p:cxnSp>
        <p:nvCxnSpPr>
          <p:cNvPr id="1473" name="Google Shape;1473;h14af0caed148da77_0_2592"/>
          <p:cNvCxnSpPr/>
          <p:nvPr/>
        </p:nvCxnSpPr>
        <p:spPr>
          <a:xfrm>
            <a:off x="548640" y="6382512"/>
            <a:ext cx="11094300" cy="0"/>
          </a:xfrm>
          <a:prstGeom prst="straightConnector1">
            <a:avLst/>
          </a:prstGeom>
          <a:noFill/>
          <a:ln w="9525" cap="flat" cmpd="sng">
            <a:solidFill>
              <a:srgbClr val="E6CC96"/>
            </a:solidFill>
            <a:prstDash val="solid"/>
            <a:round/>
            <a:headEnd type="none" w="sm" len="sm"/>
            <a:tailEnd type="none" w="sm" len="sm"/>
          </a:ln>
          <a:effectLst>
            <a:outerShdw blurRad="40000" dist="20000" dir="5400000" rotWithShape="0">
              <a:srgbClr val="000000">
                <a:alpha val="38040"/>
              </a:srgbClr>
            </a:outerShdw>
          </a:effectLst>
        </p:spPr>
      </p:cxnSp>
      <p:sp>
        <p:nvSpPr>
          <p:cNvPr id="1474" name="Google Shape;1474;h14af0caed148da77_0_2592"/>
          <p:cNvSpPr txBox="1"/>
          <p:nvPr/>
        </p:nvSpPr>
        <p:spPr>
          <a:xfrm>
            <a:off x="548640" y="6419088"/>
            <a:ext cx="8778300" cy="1386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a:solidFill>
                  <a:srgbClr val="4A4F52"/>
                </a:solidFill>
                <a:latin typeface="Open Sans"/>
                <a:ea typeface="Open Sans"/>
                <a:cs typeface="Open Sans"/>
                <a:sym typeface="Open Sans"/>
              </a:rPr>
              <a:t>KARMAYOGI KARTAVYA KARYAKRAM  ·   REGIONAL WORKSHOP</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481"/>
        <p:cNvGrpSpPr/>
        <p:nvPr/>
      </p:nvGrpSpPr>
      <p:grpSpPr>
        <a:xfrm>
          <a:off x="0" y="0"/>
          <a:ext cx="0" cy="0"/>
          <a:chOff x="0" y="0"/>
          <a:chExt cx="0" cy="0"/>
        </a:xfrm>
      </p:grpSpPr>
      <p:pic>
        <p:nvPicPr>
          <p:cNvPr id="1482" name="Google Shape;1482;h14af0caed148da77_0_2613" descr="s4_25_clean.png"/>
          <p:cNvPicPr preferRelativeResize="0"/>
          <p:nvPr/>
        </p:nvPicPr>
        <p:blipFill rotWithShape="1">
          <a:blip r:embed="rId3">
            <a:alphaModFix/>
          </a:blip>
          <a:srcRect/>
          <a:stretch/>
        </p:blipFill>
        <p:spPr>
          <a:xfrm rot="10800000">
            <a:off x="9722820" y="23708"/>
            <a:ext cx="2468880" cy="3035808"/>
          </a:xfrm>
          <a:prstGeom prst="rect">
            <a:avLst/>
          </a:prstGeom>
          <a:noFill/>
          <a:ln>
            <a:noFill/>
          </a:ln>
        </p:spPr>
      </p:pic>
      <p:pic>
        <p:nvPicPr>
          <p:cNvPr id="1483" name="Google Shape;1483;h14af0caed148da77_0_2613" descr="s4_25_clean.png"/>
          <p:cNvPicPr preferRelativeResize="0"/>
          <p:nvPr/>
        </p:nvPicPr>
        <p:blipFill rotWithShape="1">
          <a:blip r:embed="rId3">
            <a:alphaModFix/>
          </a:blip>
          <a:srcRect/>
          <a:stretch/>
        </p:blipFill>
        <p:spPr>
          <a:xfrm>
            <a:off x="0" y="3712463"/>
            <a:ext cx="2468880" cy="3035808"/>
          </a:xfrm>
          <a:prstGeom prst="rect">
            <a:avLst/>
          </a:prstGeom>
          <a:noFill/>
          <a:ln>
            <a:noFill/>
          </a:ln>
        </p:spPr>
      </p:pic>
      <p:pic>
        <p:nvPicPr>
          <p:cNvPr id="1484" name="Google Shape;1484;h14af0caed148da77_0_2613" descr="FaRegClock_C9932E.png"/>
          <p:cNvPicPr preferRelativeResize="0"/>
          <p:nvPr/>
        </p:nvPicPr>
        <p:blipFill rotWithShape="1">
          <a:blip r:embed="rId4">
            <a:alphaModFix/>
          </a:blip>
          <a:srcRect/>
          <a:stretch/>
        </p:blipFill>
        <p:spPr>
          <a:xfrm>
            <a:off x="10424160" y="320040"/>
            <a:ext cx="201168" cy="201168"/>
          </a:xfrm>
          <a:prstGeom prst="rect">
            <a:avLst/>
          </a:prstGeom>
          <a:noFill/>
          <a:ln>
            <a:noFill/>
          </a:ln>
        </p:spPr>
      </p:pic>
      <p:sp>
        <p:nvSpPr>
          <p:cNvPr id="1485" name="Google Shape;1485;h14af0caed148da77_0_2613"/>
          <p:cNvSpPr txBox="1"/>
          <p:nvPr/>
        </p:nvSpPr>
        <p:spPr>
          <a:xfrm>
            <a:off x="10680192" y="274320"/>
            <a:ext cx="1188600" cy="1692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1" u="none" strike="noStrike" cap="none">
                <a:solidFill>
                  <a:srgbClr val="4A4F52"/>
                </a:solidFill>
                <a:latin typeface="Open Sans"/>
                <a:ea typeface="Open Sans"/>
                <a:cs typeface="Open Sans"/>
                <a:sym typeface="Open Sans"/>
              </a:rPr>
              <a:t>~1-2 min</a:t>
            </a:r>
            <a:endParaRPr/>
          </a:p>
        </p:txBody>
      </p:sp>
      <p:sp>
        <p:nvSpPr>
          <p:cNvPr id="1486" name="Google Shape;1486;h14af0caed148da77_0_2613"/>
          <p:cNvSpPr txBox="1"/>
          <p:nvPr/>
        </p:nvSpPr>
        <p:spPr>
          <a:xfrm>
            <a:off x="1051560" y="411480"/>
            <a:ext cx="9692700" cy="461700"/>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000000"/>
              </a:buClr>
              <a:buSzPts val="3000"/>
              <a:buFont typeface="Arial"/>
              <a:buNone/>
            </a:pPr>
            <a:r>
              <a:rPr lang="en-US" sz="3000" b="1" i="0" u="none" strike="noStrike" cap="none">
                <a:solidFill>
                  <a:srgbClr val="13233D"/>
                </a:solidFill>
                <a:latin typeface="Open Sans"/>
                <a:ea typeface="Open Sans"/>
                <a:cs typeface="Open Sans"/>
                <a:sym typeface="Open Sans"/>
              </a:rPr>
              <a:t>What Did We Just Experience?</a:t>
            </a:r>
            <a:endParaRPr/>
          </a:p>
        </p:txBody>
      </p:sp>
      <p:cxnSp>
        <p:nvCxnSpPr>
          <p:cNvPr id="1487" name="Google Shape;1487;h14af0caed148da77_0_2613"/>
          <p:cNvCxnSpPr/>
          <p:nvPr/>
        </p:nvCxnSpPr>
        <p:spPr>
          <a:xfrm>
            <a:off x="5090007" y="1097280"/>
            <a:ext cx="2011800" cy="0"/>
          </a:xfrm>
          <a:prstGeom prst="straightConnector1">
            <a:avLst/>
          </a:prstGeom>
          <a:noFill/>
          <a:ln w="12700" cap="flat" cmpd="sng">
            <a:solidFill>
              <a:srgbClr val="C9932E"/>
            </a:solidFill>
            <a:prstDash val="solid"/>
            <a:round/>
            <a:headEnd type="none" w="sm" len="sm"/>
            <a:tailEnd type="none" w="sm" len="sm"/>
          </a:ln>
          <a:effectLst>
            <a:outerShdw blurRad="40000" dist="20000" dir="5400000" rotWithShape="0">
              <a:srgbClr val="000000">
                <a:alpha val="38040"/>
              </a:srgbClr>
            </a:outerShdw>
          </a:effectLst>
        </p:spPr>
      </p:cxnSp>
      <p:sp>
        <p:nvSpPr>
          <p:cNvPr id="1488" name="Google Shape;1488;h14af0caed148da77_0_2613"/>
          <p:cNvSpPr txBox="1"/>
          <p:nvPr/>
        </p:nvSpPr>
        <p:spPr>
          <a:xfrm>
            <a:off x="2651760" y="1417320"/>
            <a:ext cx="6858000" cy="21396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900"/>
              <a:buFont typeface="Arial"/>
              <a:buNone/>
            </a:pPr>
            <a:r>
              <a:rPr lang="en-US" sz="1900" b="0" i="1" u="none" strike="noStrike" cap="none">
                <a:solidFill>
                  <a:srgbClr val="13233D"/>
                </a:solidFill>
                <a:latin typeface="Open Sans"/>
                <a:ea typeface="Open Sans"/>
                <a:cs typeface="Open Sans"/>
                <a:sym typeface="Open Sans"/>
              </a:rPr>
              <a:t>A real experience.</a:t>
            </a:r>
            <a:endParaRPr/>
          </a:p>
          <a:p>
            <a:pPr marL="0" marR="0" lvl="0" indent="0" algn="ctr" rtl="0">
              <a:lnSpc>
                <a:spcPct val="100000"/>
              </a:lnSpc>
              <a:spcBef>
                <a:spcPts val="600"/>
              </a:spcBef>
              <a:spcAft>
                <a:spcPts val="0"/>
              </a:spcAft>
              <a:buClr>
                <a:srgbClr val="000000"/>
              </a:buClr>
              <a:buSzPts val="1900"/>
              <a:buFont typeface="Arial"/>
              <a:buNone/>
            </a:pPr>
            <a:r>
              <a:rPr lang="en-US" sz="1900" b="0" i="1" u="none" strike="noStrike" cap="none">
                <a:solidFill>
                  <a:srgbClr val="13233D"/>
                </a:solidFill>
                <a:latin typeface="Open Sans"/>
                <a:ea typeface="Open Sans"/>
                <a:cs typeface="Open Sans"/>
                <a:sym typeface="Open Sans"/>
              </a:rPr>
              <a:t>A story.</a:t>
            </a:r>
            <a:endParaRPr/>
          </a:p>
          <a:p>
            <a:pPr marL="0" marR="0" lvl="0" indent="0" algn="ctr" rtl="0">
              <a:lnSpc>
                <a:spcPct val="100000"/>
              </a:lnSpc>
              <a:spcBef>
                <a:spcPts val="600"/>
              </a:spcBef>
              <a:spcAft>
                <a:spcPts val="0"/>
              </a:spcAft>
              <a:buClr>
                <a:srgbClr val="000000"/>
              </a:buClr>
              <a:buSzPts val="1900"/>
              <a:buFont typeface="Arial"/>
              <a:buNone/>
            </a:pPr>
            <a:r>
              <a:rPr lang="en-US" sz="1900" b="0" i="1" u="none" strike="noStrike" cap="none">
                <a:solidFill>
                  <a:srgbClr val="13233D"/>
                </a:solidFill>
                <a:latin typeface="Open Sans"/>
                <a:ea typeface="Open Sans"/>
                <a:cs typeface="Open Sans"/>
                <a:sym typeface="Open Sans"/>
              </a:rPr>
              <a:t>Its impact.</a:t>
            </a:r>
            <a:endParaRPr/>
          </a:p>
          <a:p>
            <a:pPr marL="0" marR="0" lvl="0" indent="0" algn="ctr" rtl="0">
              <a:lnSpc>
                <a:spcPct val="100000"/>
              </a:lnSpc>
              <a:spcBef>
                <a:spcPts val="600"/>
              </a:spcBef>
              <a:spcAft>
                <a:spcPts val="0"/>
              </a:spcAft>
              <a:buClr>
                <a:srgbClr val="000000"/>
              </a:buClr>
              <a:buSzPts val="1900"/>
              <a:buFont typeface="Arial"/>
              <a:buNone/>
            </a:pPr>
            <a:r>
              <a:rPr lang="en-US" sz="1900" b="0" i="1" u="none" strike="noStrike" cap="none">
                <a:solidFill>
                  <a:srgbClr val="13233D"/>
                </a:solidFill>
                <a:latin typeface="Open Sans"/>
                <a:ea typeface="Open Sans"/>
                <a:cs typeface="Open Sans"/>
                <a:sym typeface="Open Sans"/>
              </a:rPr>
              <a:t>What it grew within us.</a:t>
            </a:r>
            <a:endParaRPr/>
          </a:p>
          <a:p>
            <a:pPr marL="0" marR="0" lvl="0" indent="0" algn="ctr" rtl="0">
              <a:lnSpc>
                <a:spcPct val="100000"/>
              </a:lnSpc>
              <a:spcBef>
                <a:spcPts val="600"/>
              </a:spcBef>
              <a:spcAft>
                <a:spcPts val="0"/>
              </a:spcAft>
              <a:buClr>
                <a:srgbClr val="000000"/>
              </a:buClr>
              <a:buSzPts val="1900"/>
              <a:buFont typeface="Arial"/>
              <a:buNone/>
            </a:pPr>
            <a:r>
              <a:rPr lang="en-US" sz="1900" b="0" i="1" u="none" strike="noStrike" cap="none">
                <a:solidFill>
                  <a:srgbClr val="13233D"/>
                </a:solidFill>
                <a:latin typeface="Open Sans"/>
                <a:ea typeface="Open Sans"/>
                <a:cs typeface="Open Sans"/>
                <a:sym typeface="Open Sans"/>
              </a:rPr>
              <a:t>Peer learning.</a:t>
            </a:r>
            <a:endParaRPr/>
          </a:p>
          <a:p>
            <a:pPr marL="0" marR="0" lvl="0" indent="0" algn="ctr" rtl="0">
              <a:lnSpc>
                <a:spcPct val="100000"/>
              </a:lnSpc>
              <a:spcBef>
                <a:spcPts val="600"/>
              </a:spcBef>
              <a:spcAft>
                <a:spcPts val="0"/>
              </a:spcAft>
              <a:buClr>
                <a:srgbClr val="000000"/>
              </a:buClr>
              <a:buSzPts val="1900"/>
              <a:buFont typeface="Arial"/>
              <a:buNone/>
            </a:pPr>
            <a:r>
              <a:rPr lang="en-US" sz="1900" b="0" i="1" u="none" strike="noStrike" cap="none">
                <a:solidFill>
                  <a:srgbClr val="13233D"/>
                </a:solidFill>
                <a:latin typeface="Open Sans"/>
                <a:ea typeface="Open Sans"/>
                <a:cs typeface="Open Sans"/>
                <a:sym typeface="Open Sans"/>
              </a:rPr>
              <a:t>Reflective learning</a:t>
            </a:r>
            <a:endParaRPr/>
          </a:p>
        </p:txBody>
      </p:sp>
      <p:pic>
        <p:nvPicPr>
          <p:cNvPr id="1489" name="Google Shape;1489;h14af0caed148da77_0_2613" descr="image.png"/>
          <p:cNvPicPr preferRelativeResize="0"/>
          <p:nvPr/>
        </p:nvPicPr>
        <p:blipFill rotWithShape="1">
          <a:blip r:embed="rId5">
            <a:alphaModFix/>
          </a:blip>
          <a:srcRect/>
          <a:stretch/>
        </p:blipFill>
        <p:spPr>
          <a:xfrm>
            <a:off x="5181447" y="3840480"/>
            <a:ext cx="1828800" cy="1828800"/>
          </a:xfrm>
          <a:prstGeom prst="rect">
            <a:avLst/>
          </a:prstGeom>
          <a:noFill/>
          <a:ln>
            <a:noFill/>
          </a:ln>
        </p:spPr>
      </p:pic>
      <p:sp>
        <p:nvSpPr>
          <p:cNvPr id="1490" name="Google Shape;1490;h14af0caed148da77_0_2613"/>
          <p:cNvSpPr txBox="1"/>
          <p:nvPr/>
        </p:nvSpPr>
        <p:spPr>
          <a:xfrm>
            <a:off x="548650" y="5751858"/>
            <a:ext cx="11274600" cy="246300"/>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rgbClr val="13233D"/>
                </a:solidFill>
                <a:latin typeface="Open Sans"/>
                <a:ea typeface="Open Sans"/>
                <a:cs typeface="Open Sans"/>
                <a:sym typeface="Open Sans"/>
              </a:rPr>
              <a:t>THIS IS BEHAVIOURAL REFLECTION IN ACTION.</a:t>
            </a:r>
            <a:endParaRPr/>
          </a:p>
        </p:txBody>
      </p:sp>
      <p:cxnSp>
        <p:nvCxnSpPr>
          <p:cNvPr id="1491" name="Google Shape;1491;h14af0caed148da77_0_2613"/>
          <p:cNvCxnSpPr/>
          <p:nvPr/>
        </p:nvCxnSpPr>
        <p:spPr>
          <a:xfrm>
            <a:off x="548640" y="6382512"/>
            <a:ext cx="11094300" cy="0"/>
          </a:xfrm>
          <a:prstGeom prst="straightConnector1">
            <a:avLst/>
          </a:prstGeom>
          <a:noFill/>
          <a:ln w="9525" cap="flat" cmpd="sng">
            <a:solidFill>
              <a:srgbClr val="E6CC96"/>
            </a:solidFill>
            <a:prstDash val="solid"/>
            <a:round/>
            <a:headEnd type="none" w="sm" len="sm"/>
            <a:tailEnd type="none" w="sm" len="sm"/>
          </a:ln>
          <a:effectLst>
            <a:outerShdw blurRad="40000" dist="20000" dir="5400000" rotWithShape="0">
              <a:srgbClr val="000000">
                <a:alpha val="38040"/>
              </a:srgbClr>
            </a:outerShdw>
          </a:effectLst>
        </p:spPr>
      </p:cxnSp>
      <p:sp>
        <p:nvSpPr>
          <p:cNvPr id="1492" name="Google Shape;1492;h14af0caed148da77_0_2613"/>
          <p:cNvSpPr txBox="1"/>
          <p:nvPr/>
        </p:nvSpPr>
        <p:spPr>
          <a:xfrm>
            <a:off x="548640" y="6419088"/>
            <a:ext cx="8778300" cy="1386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a:solidFill>
                  <a:srgbClr val="4A4F52"/>
                </a:solidFill>
                <a:latin typeface="Open Sans"/>
                <a:ea typeface="Open Sans"/>
                <a:cs typeface="Open Sans"/>
                <a:sym typeface="Open Sans"/>
              </a:rPr>
              <a:t>KARMAYOGI KARTAVYA KARYAKRAM  ·   REGIONAL WORKSHOP</a:t>
            </a:r>
            <a:endParaRPr/>
          </a:p>
        </p:txBody>
      </p:sp>
      <p:sp>
        <p:nvSpPr>
          <p:cNvPr id="1493" name="Google Shape;1493;h14af0caed148da77_0_2613"/>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498"/>
        <p:cNvGrpSpPr/>
        <p:nvPr/>
      </p:nvGrpSpPr>
      <p:grpSpPr>
        <a:xfrm>
          <a:off x="0" y="0"/>
          <a:ext cx="0" cy="0"/>
          <a:chOff x="0" y="0"/>
          <a:chExt cx="0" cy="0"/>
        </a:xfrm>
      </p:grpSpPr>
      <p:pic>
        <p:nvPicPr>
          <p:cNvPr id="1499" name="Google Shape;1499;h14af0caed148da77_0_2632" descr="s4_25_clean.png"/>
          <p:cNvPicPr preferRelativeResize="0"/>
          <p:nvPr/>
        </p:nvPicPr>
        <p:blipFill rotWithShape="1">
          <a:blip r:embed="rId3">
            <a:alphaModFix/>
          </a:blip>
          <a:srcRect/>
          <a:stretch/>
        </p:blipFill>
        <p:spPr>
          <a:xfrm>
            <a:off x="0" y="3712463"/>
            <a:ext cx="2468880" cy="3035808"/>
          </a:xfrm>
          <a:prstGeom prst="rect">
            <a:avLst/>
          </a:prstGeom>
          <a:noFill/>
          <a:ln>
            <a:noFill/>
          </a:ln>
        </p:spPr>
      </p:pic>
      <p:pic>
        <p:nvPicPr>
          <p:cNvPr id="1500" name="Google Shape;1500;h14af0caed148da77_0_2632" descr="s4_25_clean.png"/>
          <p:cNvPicPr preferRelativeResize="0"/>
          <p:nvPr/>
        </p:nvPicPr>
        <p:blipFill rotWithShape="1">
          <a:blip r:embed="rId3">
            <a:alphaModFix/>
          </a:blip>
          <a:srcRect/>
          <a:stretch/>
        </p:blipFill>
        <p:spPr>
          <a:xfrm rot="10800000">
            <a:off x="9722820" y="63900"/>
            <a:ext cx="2468880" cy="3035808"/>
          </a:xfrm>
          <a:prstGeom prst="rect">
            <a:avLst/>
          </a:prstGeom>
          <a:noFill/>
          <a:ln>
            <a:noFill/>
          </a:ln>
        </p:spPr>
      </p:pic>
      <p:pic>
        <p:nvPicPr>
          <p:cNvPr id="1501" name="Google Shape;1501;h14af0caed148da77_0_2632" descr="image.png"/>
          <p:cNvPicPr preferRelativeResize="0"/>
          <p:nvPr/>
        </p:nvPicPr>
        <p:blipFill rotWithShape="1">
          <a:blip r:embed="rId4">
            <a:alphaModFix/>
          </a:blip>
          <a:srcRect/>
          <a:stretch/>
        </p:blipFill>
        <p:spPr>
          <a:xfrm>
            <a:off x="4632807" y="320040"/>
            <a:ext cx="2926080" cy="960120"/>
          </a:xfrm>
          <a:prstGeom prst="rect">
            <a:avLst/>
          </a:prstGeom>
          <a:noFill/>
          <a:ln>
            <a:noFill/>
          </a:ln>
        </p:spPr>
      </p:pic>
      <p:sp>
        <p:nvSpPr>
          <p:cNvPr id="1502" name="Google Shape;1502;h14af0caed148da77_0_2632"/>
          <p:cNvSpPr txBox="1"/>
          <p:nvPr/>
        </p:nvSpPr>
        <p:spPr>
          <a:xfrm>
            <a:off x="1120877" y="2132996"/>
            <a:ext cx="6035100" cy="1072800"/>
          </a:xfrm>
          <a:prstGeom prst="rect">
            <a:avLst/>
          </a:prstGeom>
          <a:noFill/>
          <a:ln>
            <a:noFill/>
          </a:ln>
        </p:spPr>
        <p:txBody>
          <a:bodyPr spcFirstLastPara="1" wrap="square" lIns="0" tIns="0" rIns="0" bIns="0" anchor="ctr" anchorCtr="0">
            <a:spAutoFit/>
          </a:bodyPr>
          <a:lstStyle/>
          <a:p>
            <a:pPr marL="0" marR="0" lvl="0" indent="0" algn="l" rtl="0">
              <a:lnSpc>
                <a:spcPct val="105000"/>
              </a:lnSpc>
              <a:spcBef>
                <a:spcPts val="0"/>
              </a:spcBef>
              <a:spcAft>
                <a:spcPts val="0"/>
              </a:spcAft>
              <a:buClr>
                <a:srgbClr val="000000"/>
              </a:buClr>
              <a:buSzPts val="3400"/>
              <a:buFont typeface="Arial"/>
              <a:buNone/>
            </a:pPr>
            <a:r>
              <a:rPr lang="en-US" sz="3400" b="1" i="0" u="none" strike="noStrike" cap="none">
                <a:solidFill>
                  <a:srgbClr val="1F3864"/>
                </a:solidFill>
                <a:latin typeface="Open Sans"/>
                <a:ea typeface="Open Sans"/>
                <a:cs typeface="Open Sans"/>
                <a:sym typeface="Open Sans"/>
              </a:rPr>
              <a:t>Karmayogi Kartavya Karyakram</a:t>
            </a:r>
            <a:endParaRPr/>
          </a:p>
        </p:txBody>
      </p:sp>
      <p:cxnSp>
        <p:nvCxnSpPr>
          <p:cNvPr id="1503" name="Google Shape;1503;h14af0caed148da77_0_2632"/>
          <p:cNvCxnSpPr/>
          <p:nvPr/>
        </p:nvCxnSpPr>
        <p:spPr>
          <a:xfrm>
            <a:off x="1234440" y="3429000"/>
            <a:ext cx="777300" cy="0"/>
          </a:xfrm>
          <a:prstGeom prst="straightConnector1">
            <a:avLst/>
          </a:prstGeom>
          <a:noFill/>
          <a:ln w="25400" cap="flat" cmpd="sng">
            <a:solidFill>
              <a:srgbClr val="F97316"/>
            </a:solidFill>
            <a:prstDash val="solid"/>
            <a:round/>
            <a:headEnd type="none" w="sm" len="sm"/>
            <a:tailEnd type="none" w="sm" len="sm"/>
          </a:ln>
          <a:effectLst>
            <a:outerShdw blurRad="40000" dist="20000" dir="5400000" rotWithShape="0">
              <a:srgbClr val="000000">
                <a:alpha val="38040"/>
              </a:srgbClr>
            </a:outerShdw>
          </a:effectLst>
        </p:spPr>
      </p:cxnSp>
      <p:pic>
        <p:nvPicPr>
          <p:cNvPr id="1504" name="Google Shape;1504;h14af0caed148da77_0_2632" descr="image.png"/>
          <p:cNvPicPr preferRelativeResize="0"/>
          <p:nvPr/>
        </p:nvPicPr>
        <p:blipFill rotWithShape="1">
          <a:blip r:embed="rId5">
            <a:alphaModFix/>
          </a:blip>
          <a:srcRect/>
          <a:stretch/>
        </p:blipFill>
        <p:spPr>
          <a:xfrm>
            <a:off x="7406640" y="1554480"/>
            <a:ext cx="4023360" cy="4023360"/>
          </a:xfrm>
          <a:prstGeom prst="rect">
            <a:avLst/>
          </a:prstGeom>
          <a:noFill/>
          <a:ln>
            <a:noFill/>
          </a:ln>
        </p:spPr>
      </p:pic>
      <p:cxnSp>
        <p:nvCxnSpPr>
          <p:cNvPr id="1505" name="Google Shape;1505;h14af0caed148da77_0_2632"/>
          <p:cNvCxnSpPr/>
          <p:nvPr/>
        </p:nvCxnSpPr>
        <p:spPr>
          <a:xfrm>
            <a:off x="548640" y="6382512"/>
            <a:ext cx="11094300" cy="0"/>
          </a:xfrm>
          <a:prstGeom prst="straightConnector1">
            <a:avLst/>
          </a:prstGeom>
          <a:noFill/>
          <a:ln w="9525" cap="flat" cmpd="sng">
            <a:solidFill>
              <a:srgbClr val="E6CC96"/>
            </a:solidFill>
            <a:prstDash val="solid"/>
            <a:round/>
            <a:headEnd type="none" w="sm" len="sm"/>
            <a:tailEnd type="none" w="sm" len="sm"/>
          </a:ln>
          <a:effectLst>
            <a:outerShdw blurRad="40000" dist="20000" dir="5400000" rotWithShape="0">
              <a:srgbClr val="000000">
                <a:alpha val="38040"/>
              </a:srgbClr>
            </a:outerShdw>
          </a:effectLst>
        </p:spPr>
      </p:cxnSp>
      <p:sp>
        <p:nvSpPr>
          <p:cNvPr id="1506" name="Google Shape;1506;h14af0caed148da77_0_2632"/>
          <p:cNvSpPr txBox="1"/>
          <p:nvPr/>
        </p:nvSpPr>
        <p:spPr>
          <a:xfrm>
            <a:off x="548640" y="6419088"/>
            <a:ext cx="8778300" cy="1386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a:solidFill>
                  <a:srgbClr val="4A4F52"/>
                </a:solidFill>
                <a:latin typeface="Open Sans"/>
                <a:ea typeface="Open Sans"/>
                <a:cs typeface="Open Sans"/>
                <a:sym typeface="Open Sans"/>
              </a:rPr>
              <a:t>KARMAYOGI KARTAVYA KARYAKRAM  ·   REGIONAL WORKSHOP</a:t>
            </a:r>
            <a:endParaRPr/>
          </a:p>
        </p:txBody>
      </p:sp>
      <p:sp>
        <p:nvSpPr>
          <p:cNvPr id="1507" name="Google Shape;1507;h14af0caed148da77_0_2632"/>
          <p:cNvSpPr txBox="1"/>
          <p:nvPr/>
        </p:nvSpPr>
        <p:spPr>
          <a:xfrm>
            <a:off x="10545775" y="6419088"/>
            <a:ext cx="1097400" cy="138600"/>
          </a:xfrm>
          <a:prstGeom prst="rect">
            <a:avLst/>
          </a:prstGeom>
          <a:noFill/>
          <a:ln>
            <a:noFill/>
          </a:ln>
        </p:spPr>
        <p:txBody>
          <a:bodyPr spcFirstLastPara="1" wrap="square" lIns="0" tIns="0" rIns="0" bIns="0" anchor="ctr" anchorCtr="0">
            <a:spAutoFit/>
          </a:bodyPr>
          <a:lstStyle/>
          <a:p>
            <a:pPr marL="0" marR="0" lvl="0" indent="0" algn="r" rtl="0">
              <a:lnSpc>
                <a:spcPct val="100000"/>
              </a:lnSpc>
              <a:spcBef>
                <a:spcPts val="0"/>
              </a:spcBef>
              <a:spcAft>
                <a:spcPts val="0"/>
              </a:spcAft>
              <a:buClr>
                <a:srgbClr val="000000"/>
              </a:buClr>
              <a:buSzPts val="900"/>
              <a:buFont typeface="Arial"/>
              <a:buNone/>
            </a:pPr>
            <a:r>
              <a:rPr lang="en-US" sz="900" b="1" i="0" u="none" strike="noStrike" cap="none">
                <a:solidFill>
                  <a:srgbClr val="4A4F52"/>
                </a:solidFill>
                <a:latin typeface="Open Sans"/>
                <a:ea typeface="Open Sans"/>
                <a:cs typeface="Open Sans"/>
                <a:sym typeface="Open Sans"/>
              </a:rPr>
              <a:t>1 / 13</a:t>
            </a:r>
            <a:endParaRPr/>
          </a:p>
        </p:txBody>
      </p:sp>
      <p:pic>
        <p:nvPicPr>
          <p:cNvPr id="1508" name="Google Shape;1508;h14af0caed148da77_0_2632" title="Krmayogi-logo_Final.png"/>
          <p:cNvPicPr preferRelativeResize="0"/>
          <p:nvPr/>
        </p:nvPicPr>
        <p:blipFill rotWithShape="1">
          <a:blip r:embed="rId6">
            <a:alphaModFix/>
          </a:blip>
          <a:srcRect/>
          <a:stretch/>
        </p:blipFill>
        <p:spPr>
          <a:xfrm>
            <a:off x="4101702" y="3522883"/>
            <a:ext cx="749700" cy="886191"/>
          </a:xfrm>
          <a:prstGeom prst="rect">
            <a:avLst/>
          </a:prstGeom>
          <a:noFill/>
          <a:ln>
            <a:noFill/>
          </a:ln>
        </p:spPr>
      </p:pic>
      <p:pic>
        <p:nvPicPr>
          <p:cNvPr id="1509" name="Google Shape;1509;h14af0caed148da77_0_2632" title="sadhana_Shrinkhla2 (1).png"/>
          <p:cNvPicPr preferRelativeResize="0"/>
          <p:nvPr/>
        </p:nvPicPr>
        <p:blipFill rotWithShape="1">
          <a:blip r:embed="rId7">
            <a:alphaModFix/>
          </a:blip>
          <a:srcRect/>
          <a:stretch/>
        </p:blipFill>
        <p:spPr>
          <a:xfrm>
            <a:off x="1120877" y="3640124"/>
            <a:ext cx="2873923" cy="566925"/>
          </a:xfrm>
          <a:prstGeom prst="rect">
            <a:avLst/>
          </a:prstGeom>
          <a:noFill/>
          <a:ln>
            <a:noFill/>
          </a:ln>
        </p:spPr>
      </p:pic>
      <p:sp>
        <p:nvSpPr>
          <p:cNvPr id="1510" name="Google Shape;1510;h14af0caed148da77_0_2632"/>
          <p:cNvSpPr/>
          <p:nvPr/>
        </p:nvSpPr>
        <p:spPr>
          <a:xfrm>
            <a:off x="0" y="0"/>
            <a:ext cx="12191700" cy="63900"/>
          </a:xfrm>
          <a:prstGeom prst="rect">
            <a:avLst/>
          </a:prstGeom>
          <a:solidFill>
            <a:srgbClr val="E86C2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514"/>
        <p:cNvGrpSpPr/>
        <p:nvPr/>
      </p:nvGrpSpPr>
      <p:grpSpPr>
        <a:xfrm>
          <a:off x="0" y="0"/>
          <a:ext cx="0" cy="0"/>
          <a:chOff x="0" y="0"/>
          <a:chExt cx="0" cy="0"/>
        </a:xfrm>
      </p:grpSpPr>
      <p:sp>
        <p:nvSpPr>
          <p:cNvPr id="1515" name="Google Shape;1515;h14af0caed148da77_0_2648"/>
          <p:cNvSpPr/>
          <p:nvPr/>
        </p:nvSpPr>
        <p:spPr>
          <a:xfrm>
            <a:off x="0" y="0"/>
            <a:ext cx="12191700" cy="914400"/>
          </a:xfrm>
          <a:prstGeom prst="rect">
            <a:avLst/>
          </a:prstGeom>
          <a:solidFill>
            <a:srgbClr val="1B2A4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516" name="Google Shape;1516;h14af0caed148da77_0_2648"/>
          <p:cNvSpPr/>
          <p:nvPr/>
        </p:nvSpPr>
        <p:spPr>
          <a:xfrm>
            <a:off x="0" y="914400"/>
            <a:ext cx="12191700" cy="41100"/>
          </a:xfrm>
          <a:prstGeom prst="rect">
            <a:avLst/>
          </a:prstGeom>
          <a:solidFill>
            <a:srgbClr val="C5973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517" name="Google Shape;1517;h14af0caed148da77_0_2648"/>
          <p:cNvSpPr/>
          <p:nvPr/>
        </p:nvSpPr>
        <p:spPr>
          <a:xfrm>
            <a:off x="502920" y="365760"/>
            <a:ext cx="11185800" cy="502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FFFFFF"/>
              </a:buClr>
              <a:buSzPts val="2500"/>
              <a:buFont typeface="Open Sans"/>
              <a:buNone/>
            </a:pPr>
            <a:r>
              <a:rPr lang="en-US" sz="2500" b="1" i="0" u="none" strike="noStrike" cap="none">
                <a:solidFill>
                  <a:srgbClr val="FFFFFF"/>
                </a:solidFill>
                <a:latin typeface="Open Sans"/>
                <a:ea typeface="Open Sans"/>
                <a:cs typeface="Open Sans"/>
                <a:sym typeface="Open Sans"/>
              </a:rPr>
              <a:t>Vision: Why Karmayogi Kartavya Karyakram</a:t>
            </a:r>
            <a:endParaRPr sz="2500" b="0" i="0" u="none" strike="noStrike" cap="none">
              <a:solidFill>
                <a:srgbClr val="000000"/>
              </a:solidFill>
              <a:latin typeface="Calibri"/>
              <a:ea typeface="Calibri"/>
              <a:cs typeface="Calibri"/>
              <a:sym typeface="Calibri"/>
            </a:endParaRPr>
          </a:p>
        </p:txBody>
      </p:sp>
      <p:sp>
        <p:nvSpPr>
          <p:cNvPr id="1518" name="Google Shape;1518;h14af0caed148da77_0_2648"/>
          <p:cNvSpPr/>
          <p:nvPr/>
        </p:nvSpPr>
        <p:spPr>
          <a:xfrm>
            <a:off x="502920" y="1234440"/>
            <a:ext cx="11183100" cy="1417200"/>
          </a:xfrm>
          <a:prstGeom prst="rect">
            <a:avLst/>
          </a:prstGeom>
          <a:solidFill>
            <a:srgbClr val="1B2A4A"/>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19" name="Google Shape;1519;h14af0caed148da77_0_2648"/>
          <p:cNvSpPr txBox="1"/>
          <p:nvPr/>
        </p:nvSpPr>
        <p:spPr>
          <a:xfrm>
            <a:off x="777240" y="1389888"/>
            <a:ext cx="2743200" cy="1692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1" i="0" u="none" strike="noStrike" cap="none">
                <a:solidFill>
                  <a:srgbClr val="F97316"/>
                </a:solidFill>
                <a:latin typeface="Calibri"/>
                <a:ea typeface="Calibri"/>
                <a:cs typeface="Calibri"/>
                <a:sym typeface="Calibri"/>
              </a:rPr>
              <a:t>VISION</a:t>
            </a:r>
            <a:endParaRPr sz="1400" b="0" i="0" u="none" strike="noStrike" cap="none">
              <a:solidFill>
                <a:srgbClr val="000000"/>
              </a:solidFill>
              <a:latin typeface="Arial"/>
              <a:ea typeface="Arial"/>
              <a:cs typeface="Arial"/>
              <a:sym typeface="Arial"/>
            </a:endParaRPr>
          </a:p>
        </p:txBody>
      </p:sp>
      <p:sp>
        <p:nvSpPr>
          <p:cNvPr id="1520" name="Google Shape;1520;h14af0caed148da77_0_2648"/>
          <p:cNvSpPr txBox="1"/>
          <p:nvPr/>
        </p:nvSpPr>
        <p:spPr>
          <a:xfrm>
            <a:off x="777240" y="1691640"/>
            <a:ext cx="10634400" cy="5850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900"/>
              <a:buFont typeface="Arial"/>
              <a:buNone/>
            </a:pPr>
            <a:r>
              <a:rPr lang="en-US" sz="1900" b="0" i="1" u="none" strike="noStrike" cap="none">
                <a:solidFill>
                  <a:srgbClr val="FFFFFF"/>
                </a:solidFill>
                <a:latin typeface="Open Sans"/>
                <a:ea typeface="Open Sans"/>
                <a:cs typeface="Open Sans"/>
                <a:sym typeface="Open Sans"/>
              </a:rPr>
              <a:t>To </a:t>
            </a:r>
            <a:r>
              <a:rPr lang="en-US" sz="1900" i="1">
                <a:solidFill>
                  <a:srgbClr val="FFFFFF"/>
                </a:solidFill>
                <a:latin typeface="Open Sans"/>
                <a:ea typeface="Open Sans"/>
                <a:cs typeface="Open Sans"/>
                <a:sym typeface="Open Sans"/>
              </a:rPr>
              <a:t>nurture the </a:t>
            </a:r>
            <a:r>
              <a:rPr lang="en-US" sz="1900" b="0" i="1" u="none" strike="noStrike" cap="none">
                <a:solidFill>
                  <a:srgbClr val="FFFFFF"/>
                </a:solidFill>
                <a:latin typeface="Open Sans"/>
                <a:ea typeface="Open Sans"/>
                <a:cs typeface="Open Sans"/>
                <a:sym typeface="Open Sans"/>
              </a:rPr>
              <a:t>culture of Seva Bhav (spirit of service) among public servants by reconnecting their inner purpose with the outer expression of public service.</a:t>
            </a:r>
            <a:endParaRPr sz="1400" b="0" i="0" u="none" strike="noStrike" cap="none">
              <a:solidFill>
                <a:srgbClr val="000000"/>
              </a:solidFill>
              <a:latin typeface="Arial"/>
              <a:ea typeface="Arial"/>
              <a:cs typeface="Arial"/>
              <a:sym typeface="Arial"/>
            </a:endParaRPr>
          </a:p>
        </p:txBody>
      </p:sp>
      <p:sp>
        <p:nvSpPr>
          <p:cNvPr id="1521" name="Google Shape;1521;h14af0caed148da77_0_2648"/>
          <p:cNvSpPr txBox="1"/>
          <p:nvPr/>
        </p:nvSpPr>
        <p:spPr>
          <a:xfrm>
            <a:off x="502920" y="2880360"/>
            <a:ext cx="5486400" cy="1692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1" i="0" u="none" strike="noStrike" cap="none">
                <a:solidFill>
                  <a:srgbClr val="6B7280"/>
                </a:solidFill>
                <a:latin typeface="Calibri"/>
                <a:ea typeface="Calibri"/>
                <a:cs typeface="Calibri"/>
                <a:sym typeface="Calibri"/>
              </a:rPr>
              <a:t>THE PROGRAMME AIMS TO</a:t>
            </a:r>
            <a:endParaRPr sz="1400" b="0" i="0" u="none" strike="noStrike" cap="none">
              <a:solidFill>
                <a:srgbClr val="000000"/>
              </a:solidFill>
              <a:latin typeface="Arial"/>
              <a:ea typeface="Arial"/>
              <a:cs typeface="Arial"/>
              <a:sym typeface="Arial"/>
            </a:endParaRPr>
          </a:p>
        </p:txBody>
      </p:sp>
      <p:sp>
        <p:nvSpPr>
          <p:cNvPr id="1522" name="Google Shape;1522;h14af0caed148da77_0_2648"/>
          <p:cNvSpPr/>
          <p:nvPr/>
        </p:nvSpPr>
        <p:spPr>
          <a:xfrm>
            <a:off x="502920" y="3200400"/>
            <a:ext cx="3575400" cy="658500"/>
          </a:xfrm>
          <a:prstGeom prst="rect">
            <a:avLst/>
          </a:prstGeom>
          <a:solidFill>
            <a:srgbClr val="1A6B7A"/>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523" name="Google Shape;1523;h14af0caed148da77_0_2648" descr="image.png"/>
          <p:cNvPicPr preferRelativeResize="0"/>
          <p:nvPr/>
        </p:nvPicPr>
        <p:blipFill rotWithShape="1">
          <a:blip r:embed="rId3">
            <a:alphaModFix/>
          </a:blip>
          <a:srcRect/>
          <a:stretch/>
        </p:blipFill>
        <p:spPr>
          <a:xfrm>
            <a:off x="667512" y="3337560"/>
            <a:ext cx="384048" cy="384048"/>
          </a:xfrm>
          <a:prstGeom prst="rect">
            <a:avLst/>
          </a:prstGeom>
          <a:noFill/>
          <a:ln>
            <a:noFill/>
          </a:ln>
        </p:spPr>
      </p:pic>
      <p:sp>
        <p:nvSpPr>
          <p:cNvPr id="1524" name="Google Shape;1524;h14af0caed148da77_0_2648"/>
          <p:cNvSpPr txBox="1"/>
          <p:nvPr/>
        </p:nvSpPr>
        <p:spPr>
          <a:xfrm>
            <a:off x="1143000" y="3200400"/>
            <a:ext cx="2798100" cy="2079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350"/>
              <a:buFont typeface="Arial"/>
              <a:buNone/>
            </a:pPr>
            <a:r>
              <a:rPr lang="en-US" sz="1350" b="1" i="0" u="none" strike="noStrike" cap="none">
                <a:solidFill>
                  <a:srgbClr val="FFFFFF"/>
                </a:solidFill>
                <a:latin typeface="Open Sans"/>
                <a:ea typeface="Open Sans"/>
                <a:cs typeface="Open Sans"/>
                <a:sym typeface="Open Sans"/>
              </a:rPr>
              <a:t>Citizen-Centric Service</a:t>
            </a:r>
            <a:endParaRPr sz="1400" b="0" i="0" u="none" strike="noStrike" cap="none">
              <a:solidFill>
                <a:srgbClr val="000000"/>
              </a:solidFill>
              <a:latin typeface="Arial"/>
              <a:ea typeface="Arial"/>
              <a:cs typeface="Arial"/>
              <a:sym typeface="Arial"/>
            </a:endParaRPr>
          </a:p>
        </p:txBody>
      </p:sp>
      <p:sp>
        <p:nvSpPr>
          <p:cNvPr id="1525" name="Google Shape;1525;h14af0caed148da77_0_2648"/>
          <p:cNvSpPr/>
          <p:nvPr/>
        </p:nvSpPr>
        <p:spPr>
          <a:xfrm>
            <a:off x="4306824" y="3200400"/>
            <a:ext cx="3575400" cy="658500"/>
          </a:xfrm>
          <a:prstGeom prst="rect">
            <a:avLst/>
          </a:prstGeom>
          <a:solidFill>
            <a:srgbClr val="2D7D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526" name="Google Shape;1526;h14af0caed148da77_0_2648" descr="image.png"/>
          <p:cNvPicPr preferRelativeResize="0"/>
          <p:nvPr/>
        </p:nvPicPr>
        <p:blipFill rotWithShape="1">
          <a:blip r:embed="rId4">
            <a:alphaModFix/>
          </a:blip>
          <a:srcRect/>
          <a:stretch/>
        </p:blipFill>
        <p:spPr>
          <a:xfrm>
            <a:off x="4471416" y="3337560"/>
            <a:ext cx="384048" cy="384048"/>
          </a:xfrm>
          <a:prstGeom prst="rect">
            <a:avLst/>
          </a:prstGeom>
          <a:noFill/>
          <a:ln>
            <a:noFill/>
          </a:ln>
        </p:spPr>
      </p:pic>
      <p:sp>
        <p:nvSpPr>
          <p:cNvPr id="1527" name="Google Shape;1527;h14af0caed148da77_0_2648"/>
          <p:cNvSpPr txBox="1"/>
          <p:nvPr/>
        </p:nvSpPr>
        <p:spPr>
          <a:xfrm>
            <a:off x="4946904" y="3200400"/>
            <a:ext cx="2798100" cy="2079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350"/>
              <a:buFont typeface="Arial"/>
              <a:buNone/>
            </a:pPr>
            <a:r>
              <a:rPr lang="en-US" sz="1350" b="1" i="0" u="none" strike="noStrike" cap="none">
                <a:solidFill>
                  <a:srgbClr val="FFFFFF"/>
                </a:solidFill>
                <a:latin typeface="Open Sans"/>
                <a:ea typeface="Open Sans"/>
                <a:cs typeface="Open Sans"/>
                <a:sym typeface="Open Sans"/>
              </a:rPr>
              <a:t>Responsiveness &amp; Collaboration</a:t>
            </a:r>
            <a:endParaRPr sz="1400" b="0" i="0" u="none" strike="noStrike" cap="none">
              <a:solidFill>
                <a:srgbClr val="000000"/>
              </a:solidFill>
              <a:latin typeface="Arial"/>
              <a:ea typeface="Arial"/>
              <a:cs typeface="Arial"/>
              <a:sym typeface="Arial"/>
            </a:endParaRPr>
          </a:p>
        </p:txBody>
      </p:sp>
      <p:sp>
        <p:nvSpPr>
          <p:cNvPr id="1528" name="Google Shape;1528;h14af0caed148da77_0_2648"/>
          <p:cNvSpPr/>
          <p:nvPr/>
        </p:nvSpPr>
        <p:spPr>
          <a:xfrm>
            <a:off x="8110728" y="3200400"/>
            <a:ext cx="3575400" cy="658500"/>
          </a:xfrm>
          <a:prstGeom prst="rect">
            <a:avLst/>
          </a:prstGeom>
          <a:solidFill>
            <a:srgbClr val="C07B1A"/>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529" name="Google Shape;1529;h14af0caed148da77_0_2648" descr="image.png"/>
          <p:cNvPicPr preferRelativeResize="0"/>
          <p:nvPr/>
        </p:nvPicPr>
        <p:blipFill rotWithShape="1">
          <a:blip r:embed="rId5">
            <a:alphaModFix/>
          </a:blip>
          <a:srcRect/>
          <a:stretch/>
        </p:blipFill>
        <p:spPr>
          <a:xfrm>
            <a:off x="8275320" y="3337560"/>
            <a:ext cx="384048" cy="384048"/>
          </a:xfrm>
          <a:prstGeom prst="rect">
            <a:avLst/>
          </a:prstGeom>
          <a:noFill/>
          <a:ln>
            <a:noFill/>
          </a:ln>
        </p:spPr>
      </p:pic>
      <p:sp>
        <p:nvSpPr>
          <p:cNvPr id="1530" name="Google Shape;1530;h14af0caed148da77_0_2648"/>
          <p:cNvSpPr txBox="1"/>
          <p:nvPr/>
        </p:nvSpPr>
        <p:spPr>
          <a:xfrm>
            <a:off x="8750808" y="3200400"/>
            <a:ext cx="2798100" cy="207900"/>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rgbClr val="000000"/>
              </a:buClr>
              <a:buSzPts val="1350"/>
              <a:buFont typeface="Arial"/>
              <a:buNone/>
            </a:pPr>
            <a:r>
              <a:rPr lang="en-US" sz="1350" b="1" i="0" u="none" strike="noStrike" cap="none">
                <a:solidFill>
                  <a:srgbClr val="FFFFFF"/>
                </a:solidFill>
                <a:latin typeface="Open Sans"/>
                <a:ea typeface="Open Sans"/>
                <a:cs typeface="Open Sans"/>
                <a:sym typeface="Open Sans"/>
              </a:rPr>
              <a:t>Purpose-Driven Service</a:t>
            </a:r>
            <a:endParaRPr sz="1400" b="0" i="0" u="none" strike="noStrike" cap="none">
              <a:solidFill>
                <a:srgbClr val="000000"/>
              </a:solidFill>
              <a:latin typeface="Arial"/>
              <a:ea typeface="Arial"/>
              <a:cs typeface="Arial"/>
              <a:sym typeface="Arial"/>
            </a:endParaRPr>
          </a:p>
        </p:txBody>
      </p:sp>
      <p:sp>
        <p:nvSpPr>
          <p:cNvPr id="1531" name="Google Shape;1531;h14af0caed148da77_0_2648"/>
          <p:cNvSpPr/>
          <p:nvPr/>
        </p:nvSpPr>
        <p:spPr>
          <a:xfrm>
            <a:off x="502920" y="6400800"/>
            <a:ext cx="11185800" cy="18300"/>
          </a:xfrm>
          <a:prstGeom prst="rect">
            <a:avLst/>
          </a:prstGeom>
          <a:solidFill>
            <a:srgbClr val="D8DCE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532" name="Google Shape;1532;h14af0caed148da77_0_2648"/>
          <p:cNvSpPr/>
          <p:nvPr/>
        </p:nvSpPr>
        <p:spPr>
          <a:xfrm>
            <a:off x="502920" y="6291072"/>
            <a:ext cx="979200" cy="237600"/>
          </a:xfrm>
          <a:prstGeom prst="roundRect">
            <a:avLst>
              <a:gd name="adj" fmla="val 13462"/>
            </a:avLst>
          </a:prstGeom>
          <a:solidFill>
            <a:srgbClr val="FFD046"/>
          </a:solidFill>
          <a:ln w="15875" cap="flat" cmpd="sng">
            <a:solidFill>
              <a:srgbClr val="AD7C1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533" name="Google Shape;1533;h14af0caed148da77_0_2648"/>
          <p:cNvSpPr/>
          <p:nvPr/>
        </p:nvSpPr>
        <p:spPr>
          <a:xfrm>
            <a:off x="521208"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41E33"/>
              </a:buClr>
              <a:buSzPts val="700"/>
              <a:buFont typeface="Calibri"/>
              <a:buNone/>
            </a:pPr>
            <a:r>
              <a:rPr lang="en-US" sz="700" b="1" i="0" u="none" strike="noStrike" cap="none">
                <a:solidFill>
                  <a:srgbClr val="141E33"/>
                </a:solidFill>
                <a:latin typeface="Calibri"/>
                <a:ea typeface="Calibri"/>
                <a:cs typeface="Calibri"/>
                <a:sym typeface="Calibri"/>
              </a:rPr>
              <a:t>Vision</a:t>
            </a:r>
            <a:endParaRPr sz="700" b="0" i="0" u="none" strike="noStrike" cap="none">
              <a:solidFill>
                <a:srgbClr val="000000"/>
              </a:solidFill>
              <a:latin typeface="Calibri"/>
              <a:ea typeface="Calibri"/>
              <a:cs typeface="Calibri"/>
              <a:sym typeface="Calibri"/>
            </a:endParaRPr>
          </a:p>
        </p:txBody>
      </p:sp>
      <p:sp>
        <p:nvSpPr>
          <p:cNvPr id="1534" name="Google Shape;1534;h14af0caed148da77_0_2648"/>
          <p:cNvSpPr/>
          <p:nvPr/>
        </p:nvSpPr>
        <p:spPr>
          <a:xfrm>
            <a:off x="1523307"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535" name="Google Shape;1535;h14af0caed148da77_0_2648"/>
          <p:cNvSpPr/>
          <p:nvPr/>
        </p:nvSpPr>
        <p:spPr>
          <a:xfrm>
            <a:off x="1541595"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RKYP</a:t>
            </a:r>
            <a:endParaRPr sz="700" b="0" i="0" u="none" strike="noStrike" cap="none">
              <a:solidFill>
                <a:srgbClr val="000000"/>
              </a:solidFill>
              <a:latin typeface="Calibri"/>
              <a:ea typeface="Calibri"/>
              <a:cs typeface="Calibri"/>
              <a:sym typeface="Calibri"/>
            </a:endParaRPr>
          </a:p>
        </p:txBody>
      </p:sp>
      <p:sp>
        <p:nvSpPr>
          <p:cNvPr id="1536" name="Google Shape;1536;h14af0caed148da77_0_2648"/>
          <p:cNvSpPr/>
          <p:nvPr/>
        </p:nvSpPr>
        <p:spPr>
          <a:xfrm>
            <a:off x="2543694"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537" name="Google Shape;1537;h14af0caed148da77_0_2648"/>
          <p:cNvSpPr/>
          <p:nvPr/>
        </p:nvSpPr>
        <p:spPr>
          <a:xfrm>
            <a:off x="2561982"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Programme</a:t>
            </a:r>
            <a:endParaRPr sz="700" b="0" i="0" u="none" strike="noStrike" cap="none">
              <a:solidFill>
                <a:srgbClr val="000000"/>
              </a:solidFill>
              <a:latin typeface="Calibri"/>
              <a:ea typeface="Calibri"/>
              <a:cs typeface="Calibri"/>
              <a:sym typeface="Calibri"/>
            </a:endParaRPr>
          </a:p>
        </p:txBody>
      </p:sp>
      <p:sp>
        <p:nvSpPr>
          <p:cNvPr id="1538" name="Google Shape;1538;h14af0caed148da77_0_2648"/>
          <p:cNvSpPr/>
          <p:nvPr/>
        </p:nvSpPr>
        <p:spPr>
          <a:xfrm>
            <a:off x="3564081"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539" name="Google Shape;1539;h14af0caed148da77_0_2648"/>
          <p:cNvSpPr/>
          <p:nvPr/>
        </p:nvSpPr>
        <p:spPr>
          <a:xfrm>
            <a:off x="3582369"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Modules</a:t>
            </a:r>
            <a:endParaRPr sz="700" b="0" i="0" u="none" strike="noStrike" cap="none">
              <a:solidFill>
                <a:srgbClr val="000000"/>
              </a:solidFill>
              <a:latin typeface="Calibri"/>
              <a:ea typeface="Calibri"/>
              <a:cs typeface="Calibri"/>
              <a:sym typeface="Calibri"/>
            </a:endParaRPr>
          </a:p>
        </p:txBody>
      </p:sp>
      <p:sp>
        <p:nvSpPr>
          <p:cNvPr id="1540" name="Google Shape;1540;h14af0caed148da77_0_2648"/>
          <p:cNvSpPr/>
          <p:nvPr/>
        </p:nvSpPr>
        <p:spPr>
          <a:xfrm>
            <a:off x="4584469"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541" name="Google Shape;1541;h14af0caed148da77_0_2648"/>
          <p:cNvSpPr/>
          <p:nvPr/>
        </p:nvSpPr>
        <p:spPr>
          <a:xfrm>
            <a:off x="4602757"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Cascade</a:t>
            </a:r>
            <a:endParaRPr sz="700" b="0" i="0" u="none" strike="noStrike" cap="none">
              <a:solidFill>
                <a:srgbClr val="000000"/>
              </a:solidFill>
              <a:latin typeface="Calibri"/>
              <a:ea typeface="Calibri"/>
              <a:cs typeface="Calibri"/>
              <a:sym typeface="Calibri"/>
            </a:endParaRPr>
          </a:p>
        </p:txBody>
      </p:sp>
      <p:sp>
        <p:nvSpPr>
          <p:cNvPr id="1542" name="Google Shape;1542;h14af0caed148da77_0_2648"/>
          <p:cNvSpPr/>
          <p:nvPr/>
        </p:nvSpPr>
        <p:spPr>
          <a:xfrm>
            <a:off x="5604856"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543" name="Google Shape;1543;h14af0caed148da77_0_2648"/>
          <p:cNvSpPr/>
          <p:nvPr/>
        </p:nvSpPr>
        <p:spPr>
          <a:xfrm>
            <a:off x="5623144"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Two Tracks</a:t>
            </a:r>
            <a:endParaRPr sz="700" b="0" i="0" u="none" strike="noStrike" cap="none">
              <a:solidFill>
                <a:srgbClr val="000000"/>
              </a:solidFill>
              <a:latin typeface="Calibri"/>
              <a:ea typeface="Calibri"/>
              <a:cs typeface="Calibri"/>
              <a:sym typeface="Calibri"/>
            </a:endParaRPr>
          </a:p>
        </p:txBody>
      </p:sp>
      <p:sp>
        <p:nvSpPr>
          <p:cNvPr id="1544" name="Google Shape;1544;h14af0caed148da77_0_2648"/>
          <p:cNvSpPr/>
          <p:nvPr/>
        </p:nvSpPr>
        <p:spPr>
          <a:xfrm>
            <a:off x="6625243"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545" name="Google Shape;1545;h14af0caed148da77_0_2648"/>
          <p:cNvSpPr/>
          <p:nvPr/>
        </p:nvSpPr>
        <p:spPr>
          <a:xfrm>
            <a:off x="6643531"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Where It Lives</a:t>
            </a:r>
            <a:endParaRPr sz="700" b="0" i="0" u="none" strike="noStrike" cap="none">
              <a:solidFill>
                <a:srgbClr val="000000"/>
              </a:solidFill>
              <a:latin typeface="Calibri"/>
              <a:ea typeface="Calibri"/>
              <a:cs typeface="Calibri"/>
              <a:sym typeface="Calibri"/>
            </a:endParaRPr>
          </a:p>
        </p:txBody>
      </p:sp>
      <p:sp>
        <p:nvSpPr>
          <p:cNvPr id="1546" name="Google Shape;1546;h14af0caed148da77_0_2648"/>
          <p:cNvSpPr/>
          <p:nvPr/>
        </p:nvSpPr>
        <p:spPr>
          <a:xfrm>
            <a:off x="7645630"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547" name="Google Shape;1547;h14af0caed148da77_0_2648"/>
          <p:cNvSpPr/>
          <p:nvPr/>
        </p:nvSpPr>
        <p:spPr>
          <a:xfrm>
            <a:off x="7663918"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Rollout</a:t>
            </a:r>
            <a:endParaRPr sz="700" b="0" i="0" u="none" strike="noStrike" cap="none">
              <a:solidFill>
                <a:srgbClr val="000000"/>
              </a:solidFill>
              <a:latin typeface="Calibri"/>
              <a:ea typeface="Calibri"/>
              <a:cs typeface="Calibri"/>
              <a:sym typeface="Calibri"/>
            </a:endParaRPr>
          </a:p>
        </p:txBody>
      </p:sp>
      <p:sp>
        <p:nvSpPr>
          <p:cNvPr id="1548" name="Google Shape;1548;h14af0caed148da77_0_2648"/>
          <p:cNvSpPr/>
          <p:nvPr/>
        </p:nvSpPr>
        <p:spPr>
          <a:xfrm>
            <a:off x="8666018"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549" name="Google Shape;1549;h14af0caed148da77_0_2648"/>
          <p:cNvSpPr/>
          <p:nvPr/>
        </p:nvSpPr>
        <p:spPr>
          <a:xfrm>
            <a:off x="8684306"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South Cluster</a:t>
            </a:r>
            <a:endParaRPr sz="700" b="0" i="0" u="none" strike="noStrike" cap="none">
              <a:solidFill>
                <a:srgbClr val="000000"/>
              </a:solidFill>
              <a:latin typeface="Calibri"/>
              <a:ea typeface="Calibri"/>
              <a:cs typeface="Calibri"/>
              <a:sym typeface="Calibri"/>
            </a:endParaRPr>
          </a:p>
        </p:txBody>
      </p:sp>
      <p:sp>
        <p:nvSpPr>
          <p:cNvPr id="1550" name="Google Shape;1550;h14af0caed148da77_0_2648"/>
          <p:cNvSpPr/>
          <p:nvPr/>
        </p:nvSpPr>
        <p:spPr>
          <a:xfrm>
            <a:off x="9686405"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551" name="Google Shape;1551;h14af0caed148da77_0_2648"/>
          <p:cNvSpPr/>
          <p:nvPr/>
        </p:nvSpPr>
        <p:spPr>
          <a:xfrm>
            <a:off x="9704693"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Roles</a:t>
            </a:r>
            <a:endParaRPr sz="700" b="0" i="0" u="none" strike="noStrike" cap="none">
              <a:solidFill>
                <a:srgbClr val="000000"/>
              </a:solidFill>
              <a:latin typeface="Calibri"/>
              <a:ea typeface="Calibri"/>
              <a:cs typeface="Calibri"/>
              <a:sym typeface="Calibri"/>
            </a:endParaRPr>
          </a:p>
        </p:txBody>
      </p:sp>
      <p:sp>
        <p:nvSpPr>
          <p:cNvPr id="1552" name="Google Shape;1552;h14af0caed148da77_0_2648"/>
          <p:cNvSpPr/>
          <p:nvPr/>
        </p:nvSpPr>
        <p:spPr>
          <a:xfrm>
            <a:off x="10706792"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553" name="Google Shape;1553;h14af0caed148da77_0_2648"/>
          <p:cNvSpPr/>
          <p:nvPr/>
        </p:nvSpPr>
        <p:spPr>
          <a:xfrm>
            <a:off x="10725080"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Our Ask</a:t>
            </a:r>
            <a:endParaRPr sz="700" b="0" i="0" u="none" strike="noStrike" cap="none">
              <a:solidFill>
                <a:srgbClr val="000000"/>
              </a:solidFill>
              <a:latin typeface="Calibri"/>
              <a:ea typeface="Calibri"/>
              <a:cs typeface="Calibri"/>
              <a:sym typeface="Calibri"/>
            </a:endParaRPr>
          </a:p>
        </p:txBody>
      </p:sp>
      <p:pic>
        <p:nvPicPr>
          <p:cNvPr id="1554" name="Google Shape;1554;h14af0caed148da77_0_2648"/>
          <p:cNvPicPr preferRelativeResize="0"/>
          <p:nvPr/>
        </p:nvPicPr>
        <p:blipFill rotWithShape="1">
          <a:blip r:embed="rId6">
            <a:alphaModFix/>
          </a:blip>
          <a:srcRect/>
          <a:stretch/>
        </p:blipFill>
        <p:spPr>
          <a:xfrm>
            <a:off x="3541012" y="4104138"/>
            <a:ext cx="4195276" cy="2051300"/>
          </a:xfrm>
          <a:prstGeom prst="rect">
            <a:avLst/>
          </a:prstGeom>
          <a:noFill/>
          <a:ln>
            <a:noFill/>
          </a:ln>
        </p:spPr>
      </p:pic>
      <p:sp>
        <p:nvSpPr>
          <p:cNvPr id="1555" name="Google Shape;1555;h14af0caed148da77_0_2648"/>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17"/>
                                        </p:tgtEl>
                                        <p:attrNameLst>
                                          <p:attrName>style.visibility</p:attrName>
                                        </p:attrNameLst>
                                      </p:cBhvr>
                                      <p:to>
                                        <p:strVal val="visible"/>
                                      </p:to>
                                    </p:set>
                                    <p:animEffect transition="in" filter="fade">
                                      <p:cBhvr>
                                        <p:cTn id="7" dur="400"/>
                                        <p:tgtEl>
                                          <p:spTgt spid="15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560"/>
        <p:cNvGrpSpPr/>
        <p:nvPr/>
      </p:nvGrpSpPr>
      <p:grpSpPr>
        <a:xfrm>
          <a:off x="0" y="0"/>
          <a:ext cx="0" cy="0"/>
          <a:chOff x="0" y="0"/>
          <a:chExt cx="0" cy="0"/>
        </a:xfrm>
      </p:grpSpPr>
      <p:sp>
        <p:nvSpPr>
          <p:cNvPr id="1561" name="Google Shape;1561;h14af0caed148da77_0_2692"/>
          <p:cNvSpPr/>
          <p:nvPr/>
        </p:nvSpPr>
        <p:spPr>
          <a:xfrm>
            <a:off x="0" y="0"/>
            <a:ext cx="12191700" cy="914400"/>
          </a:xfrm>
          <a:prstGeom prst="rect">
            <a:avLst/>
          </a:prstGeom>
          <a:solidFill>
            <a:srgbClr val="1B2A4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562" name="Google Shape;1562;h14af0caed148da77_0_2692"/>
          <p:cNvSpPr/>
          <p:nvPr/>
        </p:nvSpPr>
        <p:spPr>
          <a:xfrm>
            <a:off x="0" y="914400"/>
            <a:ext cx="12191700" cy="41100"/>
          </a:xfrm>
          <a:prstGeom prst="rect">
            <a:avLst/>
          </a:prstGeom>
          <a:solidFill>
            <a:srgbClr val="C5973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563" name="Google Shape;1563;h14af0caed148da77_0_2692"/>
          <p:cNvSpPr/>
          <p:nvPr/>
        </p:nvSpPr>
        <p:spPr>
          <a:xfrm>
            <a:off x="502920" y="365760"/>
            <a:ext cx="11185800" cy="502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FFFFFF"/>
              </a:buClr>
              <a:buSzPts val="2500"/>
              <a:buFont typeface="Open Sans"/>
              <a:buNone/>
            </a:pPr>
            <a:r>
              <a:rPr lang="en-US" sz="2500" b="1" i="0" u="none" strike="noStrike" cap="none">
                <a:solidFill>
                  <a:srgbClr val="FFFFFF"/>
                </a:solidFill>
                <a:latin typeface="Open Sans"/>
                <a:ea typeface="Open Sans"/>
                <a:cs typeface="Open Sans"/>
                <a:sym typeface="Open Sans"/>
              </a:rPr>
              <a:t>Where We Began: The Rashtriya Karmayogi Jan Seva Programme</a:t>
            </a:r>
            <a:endParaRPr sz="2500" b="0" i="0" u="none" strike="noStrike" cap="none">
              <a:solidFill>
                <a:srgbClr val="FFFFFF"/>
              </a:solidFill>
              <a:latin typeface="Calibri"/>
              <a:ea typeface="Calibri"/>
              <a:cs typeface="Calibri"/>
              <a:sym typeface="Calibri"/>
            </a:endParaRPr>
          </a:p>
        </p:txBody>
      </p:sp>
      <p:sp>
        <p:nvSpPr>
          <p:cNvPr id="1564" name="Google Shape;1564;h14af0caed148da77_0_2692"/>
          <p:cNvSpPr/>
          <p:nvPr/>
        </p:nvSpPr>
        <p:spPr>
          <a:xfrm>
            <a:off x="548640" y="1440180"/>
            <a:ext cx="3840600" cy="3794700"/>
          </a:xfrm>
          <a:prstGeom prst="rect">
            <a:avLst/>
          </a:prstGeom>
          <a:solidFill>
            <a:srgbClr val="1B2A4A"/>
          </a:solidFill>
          <a:ln w="9525" cap="flat" cmpd="sng">
            <a:solidFill>
              <a:srgbClr val="1B2A4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1565" name="Google Shape;1565;h14af0caed148da77_0_2692"/>
          <p:cNvSpPr txBox="1"/>
          <p:nvPr/>
        </p:nvSpPr>
        <p:spPr>
          <a:xfrm>
            <a:off x="822960" y="1668780"/>
            <a:ext cx="3291900" cy="274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C5973A"/>
              </a:buClr>
              <a:buSzPts val="1100"/>
              <a:buFont typeface="Open Sans"/>
              <a:buNone/>
            </a:pPr>
            <a:r>
              <a:rPr lang="en-US" sz="1100" b="1" i="0" u="none" strike="noStrike" cap="none">
                <a:solidFill>
                  <a:srgbClr val="F97316"/>
                </a:solidFill>
                <a:latin typeface="Open Sans"/>
                <a:ea typeface="Open Sans"/>
                <a:cs typeface="Open Sans"/>
                <a:sym typeface="Open Sans"/>
              </a:rPr>
              <a:t>RKYP  ·  MISSION KARMAYOGI</a:t>
            </a:r>
            <a:endParaRPr sz="1100" b="0" i="0" u="none" strike="noStrike" cap="none">
              <a:solidFill>
                <a:srgbClr val="000000"/>
              </a:solidFill>
              <a:latin typeface="Open Sans"/>
              <a:ea typeface="Open Sans"/>
              <a:cs typeface="Open Sans"/>
              <a:sym typeface="Open Sans"/>
            </a:endParaRPr>
          </a:p>
        </p:txBody>
      </p:sp>
      <p:sp>
        <p:nvSpPr>
          <p:cNvPr id="1566" name="Google Shape;1566;h14af0caed148da77_0_2692"/>
          <p:cNvSpPr txBox="1"/>
          <p:nvPr/>
        </p:nvSpPr>
        <p:spPr>
          <a:xfrm>
            <a:off x="822960" y="1988820"/>
            <a:ext cx="3291900" cy="8229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FFFF"/>
              </a:buClr>
              <a:buSzPts val="1400"/>
              <a:buFont typeface="Open Sans"/>
              <a:buNone/>
            </a:pPr>
            <a:r>
              <a:rPr lang="en-US" sz="1400" b="0" i="0" u="none" strike="noStrike" cap="none">
                <a:solidFill>
                  <a:srgbClr val="FFFFFF"/>
                </a:solidFill>
                <a:latin typeface="Open Sans"/>
                <a:ea typeface="Open Sans"/>
                <a:cs typeface="Open Sans"/>
                <a:sym typeface="Open Sans"/>
              </a:rPr>
              <a:t>A national behavioural training initiative, primarily for Central Government ministries, departments, organisations and institutions.</a:t>
            </a:r>
            <a:endParaRPr sz="1400" b="0" i="0" u="none" strike="noStrike" cap="none">
              <a:solidFill>
                <a:srgbClr val="000000"/>
              </a:solidFill>
              <a:latin typeface="Open Sans"/>
              <a:ea typeface="Open Sans"/>
              <a:cs typeface="Open Sans"/>
              <a:sym typeface="Open Sans"/>
            </a:endParaRPr>
          </a:p>
        </p:txBody>
      </p:sp>
      <p:sp>
        <p:nvSpPr>
          <p:cNvPr id="1567" name="Google Shape;1567;h14af0caed148da77_0_2692"/>
          <p:cNvSpPr txBox="1"/>
          <p:nvPr/>
        </p:nvSpPr>
        <p:spPr>
          <a:xfrm>
            <a:off x="822960" y="2948940"/>
            <a:ext cx="1600200" cy="548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FFFFFF"/>
              </a:buClr>
              <a:buSzPts val="2600"/>
              <a:buFont typeface="Open Sans"/>
              <a:buNone/>
            </a:pPr>
            <a:r>
              <a:rPr lang="en-US" sz="2600" b="0" i="0" u="none" strike="noStrike" cap="none">
                <a:solidFill>
                  <a:srgbClr val="FFFFFF"/>
                </a:solidFill>
                <a:latin typeface="Open Sans"/>
                <a:ea typeface="Open Sans"/>
                <a:cs typeface="Open Sans"/>
                <a:sym typeface="Open Sans"/>
              </a:rPr>
              <a:t>10.5 lakh</a:t>
            </a:r>
            <a:endParaRPr sz="2600" b="0" i="0" u="none" strike="noStrike" cap="none">
              <a:solidFill>
                <a:srgbClr val="000000"/>
              </a:solidFill>
              <a:latin typeface="Open Sans"/>
              <a:ea typeface="Open Sans"/>
              <a:cs typeface="Open Sans"/>
              <a:sym typeface="Open Sans"/>
            </a:endParaRPr>
          </a:p>
        </p:txBody>
      </p:sp>
      <p:sp>
        <p:nvSpPr>
          <p:cNvPr id="1568" name="Google Shape;1568;h14af0caed148da77_0_2692"/>
          <p:cNvSpPr txBox="1"/>
          <p:nvPr/>
        </p:nvSpPr>
        <p:spPr>
          <a:xfrm>
            <a:off x="2468880" y="2948940"/>
            <a:ext cx="1645800" cy="548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C9D0DE"/>
              </a:buClr>
              <a:buSzPts val="1300"/>
              <a:buFont typeface="Open Sans"/>
              <a:buNone/>
            </a:pPr>
            <a:r>
              <a:rPr lang="en-US" sz="1300" b="0" i="0" u="none" strike="noStrike" cap="none">
                <a:solidFill>
                  <a:srgbClr val="C9D0DE"/>
                </a:solidFill>
                <a:latin typeface="Open Sans"/>
                <a:ea typeface="Open Sans"/>
                <a:cs typeface="Open Sans"/>
                <a:sym typeface="Open Sans"/>
              </a:rPr>
              <a:t>officials trained</a:t>
            </a:r>
            <a:endParaRPr sz="1300" b="0" i="0" u="none" strike="noStrike" cap="none">
              <a:solidFill>
                <a:srgbClr val="000000"/>
              </a:solidFill>
              <a:latin typeface="Open Sans"/>
              <a:ea typeface="Open Sans"/>
              <a:cs typeface="Open Sans"/>
              <a:sym typeface="Open Sans"/>
            </a:endParaRPr>
          </a:p>
        </p:txBody>
      </p:sp>
      <p:sp>
        <p:nvSpPr>
          <p:cNvPr id="1569" name="Google Shape;1569;h14af0caed148da77_0_2692"/>
          <p:cNvSpPr txBox="1"/>
          <p:nvPr/>
        </p:nvSpPr>
        <p:spPr>
          <a:xfrm>
            <a:off x="822960" y="3680460"/>
            <a:ext cx="1600200" cy="548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FFFFFF"/>
              </a:buClr>
              <a:buSzPts val="2600"/>
              <a:buFont typeface="Open Sans"/>
              <a:buNone/>
            </a:pPr>
            <a:r>
              <a:rPr lang="en-US" sz="2600" b="0" i="0" u="none" strike="noStrike" cap="none">
                <a:solidFill>
                  <a:srgbClr val="FFFFFF"/>
                </a:solidFill>
                <a:latin typeface="Open Sans"/>
                <a:ea typeface="Open Sans"/>
                <a:cs typeface="Open Sans"/>
                <a:sym typeface="Open Sans"/>
              </a:rPr>
              <a:t>17,000+</a:t>
            </a:r>
            <a:endParaRPr sz="2600" b="0" i="0" u="none" strike="noStrike" cap="none">
              <a:solidFill>
                <a:srgbClr val="000000"/>
              </a:solidFill>
              <a:latin typeface="Open Sans"/>
              <a:ea typeface="Open Sans"/>
              <a:cs typeface="Open Sans"/>
              <a:sym typeface="Open Sans"/>
            </a:endParaRPr>
          </a:p>
        </p:txBody>
      </p:sp>
      <p:sp>
        <p:nvSpPr>
          <p:cNvPr id="1570" name="Google Shape;1570;h14af0caed148da77_0_2692"/>
          <p:cNvSpPr txBox="1"/>
          <p:nvPr/>
        </p:nvSpPr>
        <p:spPr>
          <a:xfrm>
            <a:off x="2468880" y="3680460"/>
            <a:ext cx="1645800" cy="548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C9D0DE"/>
              </a:buClr>
              <a:buSzPts val="1300"/>
              <a:buFont typeface="Open Sans"/>
              <a:buNone/>
            </a:pPr>
            <a:r>
              <a:rPr lang="en-US" sz="1300" b="0" i="0" u="none" strike="noStrike" cap="none">
                <a:solidFill>
                  <a:srgbClr val="C9D0DE"/>
                </a:solidFill>
                <a:latin typeface="Open Sans"/>
                <a:ea typeface="Open Sans"/>
                <a:cs typeface="Open Sans"/>
                <a:sym typeface="Open Sans"/>
              </a:rPr>
              <a:t>Lead &amp; Master Trainers created</a:t>
            </a:r>
            <a:endParaRPr sz="1300" b="0" i="0" u="none" strike="noStrike" cap="none">
              <a:solidFill>
                <a:srgbClr val="000000"/>
              </a:solidFill>
              <a:latin typeface="Open Sans"/>
              <a:ea typeface="Open Sans"/>
              <a:cs typeface="Open Sans"/>
              <a:sym typeface="Open Sans"/>
            </a:endParaRPr>
          </a:p>
        </p:txBody>
      </p:sp>
      <p:sp>
        <p:nvSpPr>
          <p:cNvPr id="1571" name="Google Shape;1571;h14af0caed148da77_0_2692"/>
          <p:cNvSpPr txBox="1"/>
          <p:nvPr/>
        </p:nvSpPr>
        <p:spPr>
          <a:xfrm>
            <a:off x="822960" y="4411980"/>
            <a:ext cx="1600200" cy="548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FFFFFF"/>
              </a:buClr>
              <a:buSzPts val="2600"/>
              <a:buFont typeface="Open Sans"/>
              <a:buNone/>
            </a:pPr>
            <a:r>
              <a:rPr lang="en-US" sz="2600" b="0" i="0" u="none" strike="noStrike" cap="none">
                <a:solidFill>
                  <a:srgbClr val="FFFFFF"/>
                </a:solidFill>
                <a:latin typeface="Open Sans"/>
                <a:ea typeface="Open Sans"/>
                <a:cs typeface="Open Sans"/>
                <a:sym typeface="Open Sans"/>
              </a:rPr>
              <a:t>85+</a:t>
            </a:r>
            <a:endParaRPr sz="2600" b="0" i="0" u="none" strike="noStrike" cap="none">
              <a:solidFill>
                <a:srgbClr val="000000"/>
              </a:solidFill>
              <a:latin typeface="Open Sans"/>
              <a:ea typeface="Open Sans"/>
              <a:cs typeface="Open Sans"/>
              <a:sym typeface="Open Sans"/>
            </a:endParaRPr>
          </a:p>
        </p:txBody>
      </p:sp>
      <p:sp>
        <p:nvSpPr>
          <p:cNvPr id="1572" name="Google Shape;1572;h14af0caed148da77_0_2692"/>
          <p:cNvSpPr txBox="1"/>
          <p:nvPr/>
        </p:nvSpPr>
        <p:spPr>
          <a:xfrm>
            <a:off x="2468880" y="4411980"/>
            <a:ext cx="1645800" cy="548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C9D0DE"/>
              </a:buClr>
              <a:buSzPts val="1300"/>
              <a:buFont typeface="Open Sans"/>
              <a:buNone/>
            </a:pPr>
            <a:r>
              <a:rPr lang="en-US" sz="1300" b="0" i="0" u="none" strike="noStrike" cap="none">
                <a:solidFill>
                  <a:srgbClr val="C9D0DE"/>
                </a:solidFill>
                <a:latin typeface="Open Sans"/>
                <a:ea typeface="Open Sans"/>
                <a:cs typeface="Open Sans"/>
                <a:sym typeface="Open Sans"/>
              </a:rPr>
              <a:t>Ministries &amp; Departments covered</a:t>
            </a:r>
            <a:endParaRPr sz="1300" b="0" i="0" u="none" strike="noStrike" cap="none">
              <a:solidFill>
                <a:srgbClr val="000000"/>
              </a:solidFill>
              <a:latin typeface="Open Sans"/>
              <a:ea typeface="Open Sans"/>
              <a:cs typeface="Open Sans"/>
              <a:sym typeface="Open Sans"/>
            </a:endParaRPr>
          </a:p>
        </p:txBody>
      </p:sp>
      <p:sp>
        <p:nvSpPr>
          <p:cNvPr id="1573" name="Google Shape;1573;h14af0caed148da77_0_2692"/>
          <p:cNvSpPr/>
          <p:nvPr/>
        </p:nvSpPr>
        <p:spPr>
          <a:xfrm>
            <a:off x="4462272" y="3209544"/>
            <a:ext cx="265200" cy="255900"/>
          </a:xfrm>
          <a:prstGeom prst="rightArrow">
            <a:avLst>
              <a:gd name="adj1" fmla="val 50000"/>
              <a:gd name="adj2" fmla="val 50000"/>
            </a:avLst>
          </a:prstGeom>
          <a:solidFill>
            <a:srgbClr val="C5973A"/>
          </a:solidFill>
          <a:ln w="12700" cap="flat" cmpd="sng">
            <a:solidFill>
              <a:srgbClr val="C5973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1574" name="Google Shape;1574;h14af0caed148da77_0_2692"/>
          <p:cNvSpPr/>
          <p:nvPr/>
        </p:nvSpPr>
        <p:spPr>
          <a:xfrm>
            <a:off x="4800600" y="1440180"/>
            <a:ext cx="3017400" cy="3794700"/>
          </a:xfrm>
          <a:prstGeom prst="rect">
            <a:avLst/>
          </a:prstGeom>
          <a:solidFill>
            <a:srgbClr val="F4F6FA"/>
          </a:solidFill>
          <a:ln w="9525" cap="flat" cmpd="sng">
            <a:solidFill>
              <a:srgbClr val="F4F6F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1575" name="Google Shape;1575;h14af0caed148da77_0_2692"/>
          <p:cNvSpPr txBox="1"/>
          <p:nvPr/>
        </p:nvSpPr>
        <p:spPr>
          <a:xfrm>
            <a:off x="5074920" y="1668780"/>
            <a:ext cx="2743200" cy="274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C5973A"/>
              </a:buClr>
              <a:buSzPts val="1000"/>
              <a:buFont typeface="Open Sans"/>
              <a:buNone/>
            </a:pPr>
            <a:r>
              <a:rPr lang="en-US" sz="1000" b="1" i="0" u="none" strike="noStrike" cap="none">
                <a:solidFill>
                  <a:srgbClr val="F97316"/>
                </a:solidFill>
                <a:latin typeface="Open Sans"/>
                <a:ea typeface="Open Sans"/>
                <a:cs typeface="Open Sans"/>
                <a:sym typeface="Open Sans"/>
              </a:rPr>
              <a:t>CONCLUDED 10 FEBRUARY 2026</a:t>
            </a:r>
            <a:endParaRPr sz="1100" b="0" i="0" u="none" strike="noStrike" cap="none">
              <a:solidFill>
                <a:srgbClr val="000000"/>
              </a:solidFill>
              <a:latin typeface="Open Sans"/>
              <a:ea typeface="Open Sans"/>
              <a:cs typeface="Open Sans"/>
              <a:sym typeface="Open Sans"/>
            </a:endParaRPr>
          </a:p>
        </p:txBody>
      </p:sp>
      <p:sp>
        <p:nvSpPr>
          <p:cNvPr id="1576" name="Google Shape;1576;h14af0caed148da77_0_2692"/>
          <p:cNvSpPr txBox="1"/>
          <p:nvPr/>
        </p:nvSpPr>
        <p:spPr>
          <a:xfrm>
            <a:off x="5074920" y="2080260"/>
            <a:ext cx="2514600" cy="2971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B2A4A"/>
              </a:buClr>
              <a:buSzPts val="1400"/>
              <a:buFont typeface="Open Sans"/>
              <a:buNone/>
            </a:pPr>
            <a:r>
              <a:rPr lang="en-US" sz="1400" b="1" i="0" u="none" strike="noStrike" cap="none">
                <a:solidFill>
                  <a:srgbClr val="1B2A4A"/>
                </a:solidFill>
                <a:latin typeface="Open Sans"/>
                <a:ea typeface="Open Sans"/>
                <a:cs typeface="Open Sans"/>
                <a:sym typeface="Open Sans"/>
              </a:rPr>
              <a:t>Demand to continue</a:t>
            </a:r>
            <a:endParaRPr sz="1400" b="0" i="0" u="none" strike="noStrike" cap="none">
              <a:solidFill>
                <a:srgbClr val="000000"/>
              </a:solidFill>
              <a:latin typeface="Open Sans"/>
              <a:ea typeface="Open Sans"/>
              <a:cs typeface="Open Sans"/>
              <a:sym typeface="Open Sans"/>
            </a:endParaRPr>
          </a:p>
          <a:p>
            <a:pPr marL="0" marR="0" lvl="0" indent="0" algn="l" rtl="0">
              <a:lnSpc>
                <a:spcPct val="100000"/>
              </a:lnSpc>
              <a:spcBef>
                <a:spcPts val="0"/>
              </a:spcBef>
              <a:spcAft>
                <a:spcPts val="0"/>
              </a:spcAft>
              <a:buClr>
                <a:srgbClr val="1B2A4A"/>
              </a:buClr>
              <a:buSzPts val="1400"/>
              <a:buFont typeface="Open Sans"/>
              <a:buNone/>
            </a:pPr>
            <a:r>
              <a:rPr lang="en-US" sz="1400" b="0" i="0" u="none" strike="noStrike" cap="none">
                <a:solidFill>
                  <a:srgbClr val="1B2A4A"/>
                </a:solidFill>
                <a:latin typeface="Open Sans"/>
                <a:ea typeface="Open Sans"/>
                <a:cs typeface="Open Sans"/>
                <a:sym typeface="Open Sans"/>
              </a:rPr>
              <a:t>Several Ministries and Departments requested continuation of behavioural capacity building.</a:t>
            </a:r>
            <a:endParaRPr sz="1600" b="0" i="0" u="none" strike="noStrike" cap="none">
              <a:solidFill>
                <a:srgbClr val="000000"/>
              </a:solidFill>
              <a:latin typeface="Open Sans"/>
              <a:ea typeface="Open Sans"/>
              <a:cs typeface="Open Sans"/>
              <a:sym typeface="Open Sans"/>
            </a:endParaRPr>
          </a:p>
          <a:p>
            <a:pPr marL="0" marR="0" lvl="0" indent="0" algn="l" rtl="0">
              <a:lnSpc>
                <a:spcPct val="100000"/>
              </a:lnSpc>
              <a:spcBef>
                <a:spcPts val="0"/>
              </a:spcBef>
              <a:spcAft>
                <a:spcPts val="0"/>
              </a:spcAft>
              <a:buClr>
                <a:srgbClr val="1B2A4A"/>
              </a:buClr>
              <a:buSzPts val="1000"/>
              <a:buFont typeface="Open Sans"/>
              <a:buNone/>
            </a:pPr>
            <a:r>
              <a:rPr lang="en-US" sz="1000" b="0" i="0" u="none" strike="noStrike" cap="none">
                <a:solidFill>
                  <a:srgbClr val="1B2A4A"/>
                </a:solidFill>
                <a:latin typeface="Open Sans"/>
                <a:ea typeface="Open Sans"/>
                <a:cs typeface="Open Sans"/>
                <a:sym typeface="Open Sans"/>
              </a:rPr>
              <a:t> </a:t>
            </a:r>
            <a:endParaRPr sz="1600" b="0" i="0" u="none" strike="noStrike" cap="none">
              <a:solidFill>
                <a:srgbClr val="000000"/>
              </a:solidFill>
              <a:latin typeface="Open Sans"/>
              <a:ea typeface="Open Sans"/>
              <a:cs typeface="Open Sans"/>
              <a:sym typeface="Open Sans"/>
            </a:endParaRPr>
          </a:p>
          <a:p>
            <a:pPr marL="0" marR="0" lvl="0" indent="0" algn="l" rtl="0">
              <a:lnSpc>
                <a:spcPct val="100000"/>
              </a:lnSpc>
              <a:spcBef>
                <a:spcPts val="0"/>
              </a:spcBef>
              <a:spcAft>
                <a:spcPts val="0"/>
              </a:spcAft>
              <a:buClr>
                <a:srgbClr val="1B2A4A"/>
              </a:buClr>
              <a:buSzPts val="1400"/>
              <a:buFont typeface="Open Sans"/>
              <a:buNone/>
            </a:pPr>
            <a:r>
              <a:rPr lang="en-US" sz="1400" b="1" i="0" u="none" strike="noStrike" cap="none">
                <a:solidFill>
                  <a:srgbClr val="1B2A4A"/>
                </a:solidFill>
                <a:latin typeface="Open Sans"/>
                <a:ea typeface="Open Sans"/>
                <a:cs typeface="Open Sans"/>
                <a:sym typeface="Open Sans"/>
              </a:rPr>
              <a:t>Impact assessment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1B2A4A"/>
              </a:buClr>
              <a:buSzPts val="1400"/>
              <a:buFont typeface="Open Sans"/>
              <a:buNone/>
            </a:pPr>
            <a:r>
              <a:rPr lang="en-US" sz="1400" b="0" i="0" u="none" strike="noStrike" cap="none">
                <a:solidFill>
                  <a:srgbClr val="1B2A4A"/>
                </a:solidFill>
                <a:latin typeface="Open Sans"/>
                <a:ea typeface="Open Sans"/>
                <a:cs typeface="Open Sans"/>
                <a:sym typeface="Open Sans"/>
              </a:rPr>
              <a:t>Conducted 90 days after the programme: a significant shift in mindset towards Seva Bhav and a more positive approach to work.</a:t>
            </a:r>
            <a:endParaRPr sz="1600" b="0" i="0" u="none" strike="noStrike" cap="none">
              <a:solidFill>
                <a:srgbClr val="000000"/>
              </a:solidFill>
              <a:latin typeface="Open Sans"/>
              <a:ea typeface="Open Sans"/>
              <a:cs typeface="Open Sans"/>
              <a:sym typeface="Open Sans"/>
            </a:endParaRPr>
          </a:p>
        </p:txBody>
      </p:sp>
      <p:sp>
        <p:nvSpPr>
          <p:cNvPr id="1577" name="Google Shape;1577;h14af0caed148da77_0_2692"/>
          <p:cNvSpPr/>
          <p:nvPr/>
        </p:nvSpPr>
        <p:spPr>
          <a:xfrm>
            <a:off x="7891272" y="3209544"/>
            <a:ext cx="265200" cy="255900"/>
          </a:xfrm>
          <a:prstGeom prst="rightArrow">
            <a:avLst>
              <a:gd name="adj1" fmla="val 50000"/>
              <a:gd name="adj2" fmla="val 50000"/>
            </a:avLst>
          </a:prstGeom>
          <a:solidFill>
            <a:srgbClr val="C5973A"/>
          </a:solidFill>
          <a:ln w="12700" cap="flat" cmpd="sng">
            <a:solidFill>
              <a:srgbClr val="C5973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1578" name="Google Shape;1578;h14af0caed148da77_0_2692"/>
          <p:cNvSpPr/>
          <p:nvPr/>
        </p:nvSpPr>
        <p:spPr>
          <a:xfrm>
            <a:off x="8229600" y="1440180"/>
            <a:ext cx="3383400" cy="3794700"/>
          </a:xfrm>
          <a:prstGeom prst="rect">
            <a:avLst/>
          </a:prstGeom>
          <a:solidFill>
            <a:srgbClr val="1A6B7A"/>
          </a:solidFill>
          <a:ln w="9525" cap="flat" cmpd="sng">
            <a:solidFill>
              <a:srgbClr val="1A6B7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1579" name="Google Shape;1579;h14af0caed148da77_0_2692"/>
          <p:cNvSpPr txBox="1"/>
          <p:nvPr/>
        </p:nvSpPr>
        <p:spPr>
          <a:xfrm>
            <a:off x="8503920" y="1668780"/>
            <a:ext cx="2834700" cy="274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FFFF"/>
              </a:buClr>
              <a:buSzPts val="1100"/>
              <a:buFont typeface="Open Sans"/>
              <a:buNone/>
            </a:pPr>
            <a:r>
              <a:rPr lang="en-US" sz="1100" b="1" i="0" u="none" strike="noStrike" cap="none">
                <a:solidFill>
                  <a:srgbClr val="FFFFFF"/>
                </a:solidFill>
                <a:latin typeface="Open Sans"/>
                <a:ea typeface="Open Sans"/>
                <a:cs typeface="Open Sans"/>
                <a:sym typeface="Open Sans"/>
              </a:rPr>
              <a:t> THE NEXT PHASE</a:t>
            </a:r>
            <a:endParaRPr sz="1100" b="0" i="0" u="none" strike="noStrike" cap="none">
              <a:solidFill>
                <a:srgbClr val="000000"/>
              </a:solidFill>
              <a:latin typeface="Open Sans"/>
              <a:ea typeface="Open Sans"/>
              <a:cs typeface="Open Sans"/>
              <a:sym typeface="Open Sans"/>
            </a:endParaRPr>
          </a:p>
        </p:txBody>
      </p:sp>
      <p:sp>
        <p:nvSpPr>
          <p:cNvPr id="1580" name="Google Shape;1580;h14af0caed148da77_0_2692"/>
          <p:cNvSpPr txBox="1"/>
          <p:nvPr/>
        </p:nvSpPr>
        <p:spPr>
          <a:xfrm>
            <a:off x="8503920" y="1988820"/>
            <a:ext cx="2834700" cy="914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FFFF"/>
              </a:buClr>
              <a:buSzPts val="1400"/>
              <a:buFont typeface="Open Sans"/>
              <a:buNone/>
            </a:pPr>
            <a:r>
              <a:rPr lang="en-US" sz="1400" b="0" i="0" u="none" strike="noStrike" cap="none">
                <a:solidFill>
                  <a:srgbClr val="FFFFFF"/>
                </a:solidFill>
                <a:latin typeface="Open Sans"/>
                <a:ea typeface="Open Sans"/>
                <a:cs typeface="Open Sans"/>
                <a:sym typeface="Open Sans"/>
              </a:rPr>
              <a:t>Extends Seva Bhav to every public servant, leveraging the trainer ecosystem created under RKYP.</a:t>
            </a:r>
            <a:endParaRPr sz="1400" b="0" i="0" u="none" strike="noStrike" cap="none">
              <a:solidFill>
                <a:srgbClr val="000000"/>
              </a:solidFill>
              <a:latin typeface="Open Sans"/>
              <a:ea typeface="Open Sans"/>
              <a:cs typeface="Open Sans"/>
              <a:sym typeface="Open Sans"/>
            </a:endParaRPr>
          </a:p>
        </p:txBody>
      </p:sp>
      <p:sp>
        <p:nvSpPr>
          <p:cNvPr id="1581" name="Google Shape;1581;h14af0caed148da77_0_2692"/>
          <p:cNvSpPr/>
          <p:nvPr/>
        </p:nvSpPr>
        <p:spPr>
          <a:xfrm>
            <a:off x="8458195" y="3237005"/>
            <a:ext cx="2834700" cy="384000"/>
          </a:xfrm>
          <a:prstGeom prst="roundRect">
            <a:avLst>
              <a:gd name="adj" fmla="val 14286"/>
            </a:avLst>
          </a:prstGeom>
          <a:solidFill>
            <a:srgbClr val="2A7F8D"/>
          </a:solidFill>
          <a:ln w="9525" cap="flat" cmpd="sng">
            <a:solidFill>
              <a:srgbClr val="2A7F8D"/>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1582" name="Google Shape;1582;h14af0caed148da77_0_2692"/>
          <p:cNvSpPr txBox="1"/>
          <p:nvPr/>
        </p:nvSpPr>
        <p:spPr>
          <a:xfrm>
            <a:off x="8595355" y="3237005"/>
            <a:ext cx="2560200" cy="384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FFFFFF"/>
              </a:buClr>
              <a:buSzPts val="1400"/>
              <a:buFont typeface="Open Sans"/>
              <a:buNone/>
            </a:pPr>
            <a:r>
              <a:rPr lang="en-US" sz="1400" b="1" i="0" u="none" strike="noStrike" cap="none">
                <a:solidFill>
                  <a:srgbClr val="FFFFFF"/>
                </a:solidFill>
                <a:latin typeface="Open Sans"/>
                <a:ea typeface="Open Sans"/>
                <a:cs typeface="Open Sans"/>
                <a:sym typeface="Open Sans"/>
              </a:rPr>
              <a:t>State</a:t>
            </a:r>
            <a:endParaRPr sz="1400" b="0" i="0" u="none" strike="noStrike" cap="none">
              <a:solidFill>
                <a:srgbClr val="000000"/>
              </a:solidFill>
              <a:latin typeface="Open Sans"/>
              <a:ea typeface="Open Sans"/>
              <a:cs typeface="Open Sans"/>
              <a:sym typeface="Open Sans"/>
            </a:endParaRPr>
          </a:p>
        </p:txBody>
      </p:sp>
      <p:sp>
        <p:nvSpPr>
          <p:cNvPr id="1583" name="Google Shape;1583;h14af0caed148da77_0_2692"/>
          <p:cNvSpPr/>
          <p:nvPr/>
        </p:nvSpPr>
        <p:spPr>
          <a:xfrm>
            <a:off x="8458195" y="3739925"/>
            <a:ext cx="2834700" cy="384000"/>
          </a:xfrm>
          <a:prstGeom prst="roundRect">
            <a:avLst>
              <a:gd name="adj" fmla="val 14286"/>
            </a:avLst>
          </a:prstGeom>
          <a:solidFill>
            <a:srgbClr val="2A7F8D"/>
          </a:solidFill>
          <a:ln w="9525" cap="flat" cmpd="sng">
            <a:solidFill>
              <a:srgbClr val="2A7F8D"/>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1584" name="Google Shape;1584;h14af0caed148da77_0_2692"/>
          <p:cNvSpPr txBox="1"/>
          <p:nvPr/>
        </p:nvSpPr>
        <p:spPr>
          <a:xfrm>
            <a:off x="8595355" y="3739925"/>
            <a:ext cx="2560200" cy="384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FFFFFF"/>
              </a:buClr>
              <a:buSzPts val="1400"/>
              <a:buFont typeface="Open Sans"/>
              <a:buNone/>
            </a:pPr>
            <a:r>
              <a:rPr lang="en-US" sz="1400" b="1" i="0" u="none" strike="noStrike" cap="none">
                <a:solidFill>
                  <a:srgbClr val="FFFFFF"/>
                </a:solidFill>
                <a:latin typeface="Open Sans"/>
                <a:ea typeface="Open Sans"/>
                <a:cs typeface="Open Sans"/>
                <a:sym typeface="Open Sans"/>
              </a:rPr>
              <a:t>Central</a:t>
            </a:r>
            <a:endParaRPr sz="1400" b="0" i="0" u="none" strike="noStrike" cap="none">
              <a:solidFill>
                <a:srgbClr val="000000"/>
              </a:solidFill>
              <a:latin typeface="Open Sans"/>
              <a:ea typeface="Open Sans"/>
              <a:cs typeface="Open Sans"/>
              <a:sym typeface="Open Sans"/>
            </a:endParaRPr>
          </a:p>
        </p:txBody>
      </p:sp>
      <p:sp>
        <p:nvSpPr>
          <p:cNvPr id="1585" name="Google Shape;1585;h14af0caed148da77_0_2692"/>
          <p:cNvSpPr/>
          <p:nvPr/>
        </p:nvSpPr>
        <p:spPr>
          <a:xfrm>
            <a:off x="548640" y="5417820"/>
            <a:ext cx="11094300" cy="457200"/>
          </a:xfrm>
          <a:prstGeom prst="rect">
            <a:avLst/>
          </a:prstGeom>
          <a:solidFill>
            <a:srgbClr val="F8F1E4"/>
          </a:solidFill>
          <a:ln w="9525" cap="flat" cmpd="sng">
            <a:solidFill>
              <a:srgbClr val="F8F1E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1586" name="Google Shape;1586;h14af0caed148da77_0_2692"/>
          <p:cNvSpPr txBox="1"/>
          <p:nvPr/>
        </p:nvSpPr>
        <p:spPr>
          <a:xfrm>
            <a:off x="822960" y="5417820"/>
            <a:ext cx="10545900" cy="457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B2A4A"/>
              </a:buClr>
              <a:buSzPts val="1400"/>
              <a:buFont typeface="Open Sans"/>
              <a:buNone/>
            </a:pPr>
            <a:r>
              <a:rPr lang="en-US" sz="1400" b="0" i="1" u="none" strike="noStrike" cap="none">
                <a:solidFill>
                  <a:srgbClr val="1B2A4A"/>
                </a:solidFill>
                <a:latin typeface="Open Sans"/>
                <a:ea typeface="Open Sans"/>
                <a:cs typeface="Open Sans"/>
                <a:sym typeface="Open Sans"/>
              </a:rPr>
              <a:t>The program leverages the trainer ecosystem built under RKYP to scale behavioural training across Central and State Governments.</a:t>
            </a:r>
            <a:endParaRPr sz="1400" b="0" i="0" u="none" strike="noStrike" cap="none">
              <a:solidFill>
                <a:srgbClr val="000000"/>
              </a:solidFill>
              <a:latin typeface="Open Sans"/>
              <a:ea typeface="Open Sans"/>
              <a:cs typeface="Open Sans"/>
              <a:sym typeface="Open Sans"/>
            </a:endParaRPr>
          </a:p>
        </p:txBody>
      </p:sp>
      <p:sp>
        <p:nvSpPr>
          <p:cNvPr id="1587" name="Google Shape;1587;h14af0caed148da77_0_2692"/>
          <p:cNvSpPr/>
          <p:nvPr/>
        </p:nvSpPr>
        <p:spPr>
          <a:xfrm>
            <a:off x="502920" y="6400800"/>
            <a:ext cx="11185800" cy="18300"/>
          </a:xfrm>
          <a:prstGeom prst="rect">
            <a:avLst/>
          </a:prstGeom>
          <a:solidFill>
            <a:srgbClr val="D8DCE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588" name="Google Shape;1588;h14af0caed148da77_0_2692"/>
          <p:cNvSpPr/>
          <p:nvPr/>
        </p:nvSpPr>
        <p:spPr>
          <a:xfrm>
            <a:off x="502920"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589" name="Google Shape;1589;h14af0caed148da77_0_2692"/>
          <p:cNvSpPr/>
          <p:nvPr/>
        </p:nvSpPr>
        <p:spPr>
          <a:xfrm>
            <a:off x="521208"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Vision</a:t>
            </a:r>
            <a:endParaRPr sz="700" b="0" i="0" u="none" strike="noStrike" cap="none">
              <a:solidFill>
                <a:srgbClr val="000000"/>
              </a:solidFill>
              <a:latin typeface="Calibri"/>
              <a:ea typeface="Calibri"/>
              <a:cs typeface="Calibri"/>
              <a:sym typeface="Calibri"/>
            </a:endParaRPr>
          </a:p>
        </p:txBody>
      </p:sp>
      <p:sp>
        <p:nvSpPr>
          <p:cNvPr id="1590" name="Google Shape;1590;h14af0caed148da77_0_2692"/>
          <p:cNvSpPr/>
          <p:nvPr/>
        </p:nvSpPr>
        <p:spPr>
          <a:xfrm>
            <a:off x="1523307" y="6291072"/>
            <a:ext cx="979200" cy="237600"/>
          </a:xfrm>
          <a:prstGeom prst="roundRect">
            <a:avLst>
              <a:gd name="adj" fmla="val 13462"/>
            </a:avLst>
          </a:prstGeom>
          <a:solidFill>
            <a:srgbClr val="FFD046"/>
          </a:solidFill>
          <a:ln w="15875" cap="flat" cmpd="sng">
            <a:solidFill>
              <a:srgbClr val="AD7C1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591" name="Google Shape;1591;h14af0caed148da77_0_2692"/>
          <p:cNvSpPr/>
          <p:nvPr/>
        </p:nvSpPr>
        <p:spPr>
          <a:xfrm>
            <a:off x="1541595"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41E33"/>
              </a:buClr>
              <a:buSzPts val="700"/>
              <a:buFont typeface="Calibri"/>
              <a:buNone/>
            </a:pPr>
            <a:r>
              <a:rPr lang="en-US" sz="700" b="1" i="0" u="none" strike="noStrike" cap="none">
                <a:solidFill>
                  <a:srgbClr val="141E33"/>
                </a:solidFill>
                <a:latin typeface="Calibri"/>
                <a:ea typeface="Calibri"/>
                <a:cs typeface="Calibri"/>
                <a:sym typeface="Calibri"/>
              </a:rPr>
              <a:t>RKYP</a:t>
            </a:r>
            <a:endParaRPr sz="700" b="0" i="0" u="none" strike="noStrike" cap="none">
              <a:solidFill>
                <a:srgbClr val="000000"/>
              </a:solidFill>
              <a:latin typeface="Calibri"/>
              <a:ea typeface="Calibri"/>
              <a:cs typeface="Calibri"/>
              <a:sym typeface="Calibri"/>
            </a:endParaRPr>
          </a:p>
        </p:txBody>
      </p:sp>
      <p:sp>
        <p:nvSpPr>
          <p:cNvPr id="1592" name="Google Shape;1592;h14af0caed148da77_0_2692"/>
          <p:cNvSpPr/>
          <p:nvPr/>
        </p:nvSpPr>
        <p:spPr>
          <a:xfrm>
            <a:off x="2543694"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593" name="Google Shape;1593;h14af0caed148da77_0_2692"/>
          <p:cNvSpPr/>
          <p:nvPr/>
        </p:nvSpPr>
        <p:spPr>
          <a:xfrm>
            <a:off x="2561982"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Programme</a:t>
            </a:r>
            <a:endParaRPr sz="700" b="0" i="0" u="none" strike="noStrike" cap="none">
              <a:solidFill>
                <a:srgbClr val="000000"/>
              </a:solidFill>
              <a:latin typeface="Calibri"/>
              <a:ea typeface="Calibri"/>
              <a:cs typeface="Calibri"/>
              <a:sym typeface="Calibri"/>
            </a:endParaRPr>
          </a:p>
        </p:txBody>
      </p:sp>
      <p:sp>
        <p:nvSpPr>
          <p:cNvPr id="1594" name="Google Shape;1594;h14af0caed148da77_0_2692"/>
          <p:cNvSpPr/>
          <p:nvPr/>
        </p:nvSpPr>
        <p:spPr>
          <a:xfrm>
            <a:off x="3564081"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595" name="Google Shape;1595;h14af0caed148da77_0_2692"/>
          <p:cNvSpPr/>
          <p:nvPr/>
        </p:nvSpPr>
        <p:spPr>
          <a:xfrm>
            <a:off x="3582369"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Modules</a:t>
            </a:r>
            <a:endParaRPr sz="700" b="0" i="0" u="none" strike="noStrike" cap="none">
              <a:solidFill>
                <a:srgbClr val="000000"/>
              </a:solidFill>
              <a:latin typeface="Calibri"/>
              <a:ea typeface="Calibri"/>
              <a:cs typeface="Calibri"/>
              <a:sym typeface="Calibri"/>
            </a:endParaRPr>
          </a:p>
        </p:txBody>
      </p:sp>
      <p:sp>
        <p:nvSpPr>
          <p:cNvPr id="1596" name="Google Shape;1596;h14af0caed148da77_0_2692"/>
          <p:cNvSpPr/>
          <p:nvPr/>
        </p:nvSpPr>
        <p:spPr>
          <a:xfrm>
            <a:off x="4584469"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597" name="Google Shape;1597;h14af0caed148da77_0_2692"/>
          <p:cNvSpPr/>
          <p:nvPr/>
        </p:nvSpPr>
        <p:spPr>
          <a:xfrm>
            <a:off x="4602757"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Cascade</a:t>
            </a:r>
            <a:endParaRPr sz="700" b="0" i="0" u="none" strike="noStrike" cap="none">
              <a:solidFill>
                <a:srgbClr val="000000"/>
              </a:solidFill>
              <a:latin typeface="Calibri"/>
              <a:ea typeface="Calibri"/>
              <a:cs typeface="Calibri"/>
              <a:sym typeface="Calibri"/>
            </a:endParaRPr>
          </a:p>
        </p:txBody>
      </p:sp>
      <p:sp>
        <p:nvSpPr>
          <p:cNvPr id="1598" name="Google Shape;1598;h14af0caed148da77_0_2692"/>
          <p:cNvSpPr/>
          <p:nvPr/>
        </p:nvSpPr>
        <p:spPr>
          <a:xfrm>
            <a:off x="5604856"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599" name="Google Shape;1599;h14af0caed148da77_0_2692"/>
          <p:cNvSpPr/>
          <p:nvPr/>
        </p:nvSpPr>
        <p:spPr>
          <a:xfrm>
            <a:off x="5623144"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Two Tracks</a:t>
            </a:r>
            <a:endParaRPr sz="700" b="0" i="0" u="none" strike="noStrike" cap="none">
              <a:solidFill>
                <a:srgbClr val="000000"/>
              </a:solidFill>
              <a:latin typeface="Calibri"/>
              <a:ea typeface="Calibri"/>
              <a:cs typeface="Calibri"/>
              <a:sym typeface="Calibri"/>
            </a:endParaRPr>
          </a:p>
        </p:txBody>
      </p:sp>
      <p:sp>
        <p:nvSpPr>
          <p:cNvPr id="1600" name="Google Shape;1600;h14af0caed148da77_0_2692"/>
          <p:cNvSpPr/>
          <p:nvPr/>
        </p:nvSpPr>
        <p:spPr>
          <a:xfrm>
            <a:off x="6625243"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601" name="Google Shape;1601;h14af0caed148da77_0_2692"/>
          <p:cNvSpPr/>
          <p:nvPr/>
        </p:nvSpPr>
        <p:spPr>
          <a:xfrm>
            <a:off x="6643531"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Where It Lives</a:t>
            </a:r>
            <a:endParaRPr sz="700" b="0" i="0" u="none" strike="noStrike" cap="none">
              <a:solidFill>
                <a:srgbClr val="000000"/>
              </a:solidFill>
              <a:latin typeface="Calibri"/>
              <a:ea typeface="Calibri"/>
              <a:cs typeface="Calibri"/>
              <a:sym typeface="Calibri"/>
            </a:endParaRPr>
          </a:p>
        </p:txBody>
      </p:sp>
      <p:sp>
        <p:nvSpPr>
          <p:cNvPr id="1602" name="Google Shape;1602;h14af0caed148da77_0_2692"/>
          <p:cNvSpPr/>
          <p:nvPr/>
        </p:nvSpPr>
        <p:spPr>
          <a:xfrm>
            <a:off x="7645630"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603" name="Google Shape;1603;h14af0caed148da77_0_2692"/>
          <p:cNvSpPr/>
          <p:nvPr/>
        </p:nvSpPr>
        <p:spPr>
          <a:xfrm>
            <a:off x="7663918"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Rollout</a:t>
            </a:r>
            <a:endParaRPr sz="700" b="0" i="0" u="none" strike="noStrike" cap="none">
              <a:solidFill>
                <a:srgbClr val="000000"/>
              </a:solidFill>
              <a:latin typeface="Calibri"/>
              <a:ea typeface="Calibri"/>
              <a:cs typeface="Calibri"/>
              <a:sym typeface="Calibri"/>
            </a:endParaRPr>
          </a:p>
        </p:txBody>
      </p:sp>
      <p:sp>
        <p:nvSpPr>
          <p:cNvPr id="1604" name="Google Shape;1604;h14af0caed148da77_0_2692"/>
          <p:cNvSpPr/>
          <p:nvPr/>
        </p:nvSpPr>
        <p:spPr>
          <a:xfrm>
            <a:off x="8666018"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605" name="Google Shape;1605;h14af0caed148da77_0_2692"/>
          <p:cNvSpPr/>
          <p:nvPr/>
        </p:nvSpPr>
        <p:spPr>
          <a:xfrm>
            <a:off x="8684306"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South Cluster</a:t>
            </a:r>
            <a:endParaRPr sz="700" b="0" i="0" u="none" strike="noStrike" cap="none">
              <a:solidFill>
                <a:srgbClr val="000000"/>
              </a:solidFill>
              <a:latin typeface="Calibri"/>
              <a:ea typeface="Calibri"/>
              <a:cs typeface="Calibri"/>
              <a:sym typeface="Calibri"/>
            </a:endParaRPr>
          </a:p>
        </p:txBody>
      </p:sp>
      <p:sp>
        <p:nvSpPr>
          <p:cNvPr id="1606" name="Google Shape;1606;h14af0caed148da77_0_2692"/>
          <p:cNvSpPr/>
          <p:nvPr/>
        </p:nvSpPr>
        <p:spPr>
          <a:xfrm>
            <a:off x="9686405"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607" name="Google Shape;1607;h14af0caed148da77_0_2692"/>
          <p:cNvSpPr/>
          <p:nvPr/>
        </p:nvSpPr>
        <p:spPr>
          <a:xfrm>
            <a:off x="9704693"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Roles</a:t>
            </a:r>
            <a:endParaRPr sz="700" b="0" i="0" u="none" strike="noStrike" cap="none">
              <a:solidFill>
                <a:srgbClr val="000000"/>
              </a:solidFill>
              <a:latin typeface="Calibri"/>
              <a:ea typeface="Calibri"/>
              <a:cs typeface="Calibri"/>
              <a:sym typeface="Calibri"/>
            </a:endParaRPr>
          </a:p>
        </p:txBody>
      </p:sp>
      <p:sp>
        <p:nvSpPr>
          <p:cNvPr id="1608" name="Google Shape;1608;h14af0caed148da77_0_2692"/>
          <p:cNvSpPr/>
          <p:nvPr/>
        </p:nvSpPr>
        <p:spPr>
          <a:xfrm>
            <a:off x="10706792"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609" name="Google Shape;1609;h14af0caed148da77_0_2692"/>
          <p:cNvSpPr/>
          <p:nvPr/>
        </p:nvSpPr>
        <p:spPr>
          <a:xfrm>
            <a:off x="10725080"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Our Ask</a:t>
            </a:r>
            <a:endParaRPr sz="700" b="0" i="0" u="none" strike="noStrike" cap="none">
              <a:solidFill>
                <a:srgbClr val="000000"/>
              </a:solidFill>
              <a:latin typeface="Calibri"/>
              <a:ea typeface="Calibri"/>
              <a:cs typeface="Calibri"/>
              <a:sym typeface="Calibri"/>
            </a:endParaRPr>
          </a:p>
        </p:txBody>
      </p:sp>
      <p:sp>
        <p:nvSpPr>
          <p:cNvPr id="1610" name="Google Shape;1610;h14af0caed148da77_0_2692"/>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63"/>
                                        </p:tgtEl>
                                        <p:attrNameLst>
                                          <p:attrName>style.visibility</p:attrName>
                                        </p:attrNameLst>
                                      </p:cBhvr>
                                      <p:to>
                                        <p:strVal val="visible"/>
                                      </p:to>
                                    </p:set>
                                    <p:animEffect transition="in" filter="fade">
                                      <p:cBhvr>
                                        <p:cTn id="7" dur="400"/>
                                        <p:tgtEl>
                                          <p:spTgt spid="15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615"/>
        <p:cNvGrpSpPr/>
        <p:nvPr/>
      </p:nvGrpSpPr>
      <p:grpSpPr>
        <a:xfrm>
          <a:off x="0" y="0"/>
          <a:ext cx="0" cy="0"/>
          <a:chOff x="0" y="0"/>
          <a:chExt cx="0" cy="0"/>
        </a:xfrm>
      </p:grpSpPr>
      <p:pic>
        <p:nvPicPr>
          <p:cNvPr id="1616" name="Google Shape;1616;h14af0caed148da77_0_2746"/>
          <p:cNvPicPr preferRelativeResize="0"/>
          <p:nvPr/>
        </p:nvPicPr>
        <p:blipFill rotWithShape="1">
          <a:blip r:embed="rId3">
            <a:alphaModFix/>
          </a:blip>
          <a:srcRect/>
          <a:stretch/>
        </p:blipFill>
        <p:spPr>
          <a:xfrm>
            <a:off x="0" y="66675"/>
            <a:ext cx="11802524" cy="6638924"/>
          </a:xfrm>
          <a:prstGeom prst="rect">
            <a:avLst/>
          </a:prstGeom>
          <a:noFill/>
          <a:ln>
            <a:noFill/>
          </a:ln>
        </p:spPr>
      </p:pic>
      <p:sp>
        <p:nvSpPr>
          <p:cNvPr id="1617" name="Google Shape;1617;h14af0caed148da77_0_2746"/>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621"/>
        <p:cNvGrpSpPr/>
        <p:nvPr/>
      </p:nvGrpSpPr>
      <p:grpSpPr>
        <a:xfrm>
          <a:off x="0" y="0"/>
          <a:ext cx="0" cy="0"/>
          <a:chOff x="0" y="0"/>
          <a:chExt cx="0" cy="0"/>
        </a:xfrm>
      </p:grpSpPr>
      <p:sp>
        <p:nvSpPr>
          <p:cNvPr id="1622" name="Google Shape;1622;h14af0caed148da77_0_2752"/>
          <p:cNvSpPr/>
          <p:nvPr/>
        </p:nvSpPr>
        <p:spPr>
          <a:xfrm>
            <a:off x="0" y="0"/>
            <a:ext cx="12191700" cy="914400"/>
          </a:xfrm>
          <a:prstGeom prst="rect">
            <a:avLst/>
          </a:prstGeom>
          <a:solidFill>
            <a:srgbClr val="1B2A4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623" name="Google Shape;1623;h14af0caed148da77_0_2752"/>
          <p:cNvSpPr/>
          <p:nvPr/>
        </p:nvSpPr>
        <p:spPr>
          <a:xfrm>
            <a:off x="0" y="914400"/>
            <a:ext cx="12191700" cy="41100"/>
          </a:xfrm>
          <a:prstGeom prst="rect">
            <a:avLst/>
          </a:prstGeom>
          <a:solidFill>
            <a:srgbClr val="C5973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624" name="Google Shape;1624;h14af0caed148da77_0_2752"/>
          <p:cNvSpPr/>
          <p:nvPr/>
        </p:nvSpPr>
        <p:spPr>
          <a:xfrm>
            <a:off x="502920" y="365760"/>
            <a:ext cx="11185800" cy="502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FFFFFF"/>
              </a:buClr>
              <a:buSzPts val="2500"/>
              <a:buFont typeface="Open Sans"/>
              <a:buNone/>
            </a:pPr>
            <a:r>
              <a:rPr lang="en-US" sz="2500" b="1" i="0" u="none" strike="noStrike" cap="none">
                <a:solidFill>
                  <a:srgbClr val="FFFFFF"/>
                </a:solidFill>
                <a:latin typeface="Open Sans"/>
                <a:ea typeface="Open Sans"/>
                <a:cs typeface="Open Sans"/>
                <a:sym typeface="Open Sans"/>
              </a:rPr>
              <a:t>In Their Words: Feedback from RKYP</a:t>
            </a:r>
            <a:endParaRPr sz="2500" b="0" i="0" u="none" strike="noStrike" cap="none">
              <a:solidFill>
                <a:srgbClr val="000000"/>
              </a:solidFill>
              <a:latin typeface="Calibri"/>
              <a:ea typeface="Calibri"/>
              <a:cs typeface="Calibri"/>
              <a:sym typeface="Calibri"/>
            </a:endParaRPr>
          </a:p>
        </p:txBody>
      </p:sp>
      <p:sp>
        <p:nvSpPr>
          <p:cNvPr id="1625" name="Google Shape;1625;h14af0caed148da77_0_2752"/>
          <p:cNvSpPr/>
          <p:nvPr/>
        </p:nvSpPr>
        <p:spPr>
          <a:xfrm>
            <a:off x="0" y="6565392"/>
            <a:ext cx="12191700" cy="292500"/>
          </a:xfrm>
          <a:prstGeom prst="rect">
            <a:avLst/>
          </a:prstGeom>
          <a:solidFill>
            <a:srgbClr val="141E3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626" name="Google Shape;1626;h14af0caed148da77_0_2752"/>
          <p:cNvSpPr/>
          <p:nvPr/>
        </p:nvSpPr>
        <p:spPr>
          <a:xfrm>
            <a:off x="1737360" y="1234440"/>
            <a:ext cx="8714100" cy="4846200"/>
          </a:xfrm>
          <a:prstGeom prst="rect">
            <a:avLst/>
          </a:prstGeom>
          <a:solidFill>
            <a:srgbClr val="1B2A4A"/>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627" name="Google Shape;1627;h14af0caed148da77_0_2752"/>
          <p:cNvSpPr/>
          <p:nvPr/>
        </p:nvSpPr>
        <p:spPr>
          <a:xfrm>
            <a:off x="5678424" y="3063240"/>
            <a:ext cx="822900" cy="822900"/>
          </a:xfrm>
          <a:prstGeom prst="ellipse">
            <a:avLst/>
          </a:prstGeom>
          <a:solidFill>
            <a:srgbClr val="C5973A"/>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628" name="Google Shape;1628;h14af0caed148da77_0_2752"/>
          <p:cNvSpPr/>
          <p:nvPr/>
        </p:nvSpPr>
        <p:spPr>
          <a:xfrm rot="5400000">
            <a:off x="5980248" y="3291828"/>
            <a:ext cx="329100" cy="365700"/>
          </a:xfrm>
          <a:prstGeom prst="triangle">
            <a:avLst>
              <a:gd name="adj" fmla="val 50000"/>
            </a:avLst>
          </a:prstGeom>
          <a:solidFill>
            <a:srgbClr val="1B2A4A"/>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629" name="Google Shape;1629;h14af0caed148da77_0_2752"/>
          <p:cNvSpPr txBox="1"/>
          <p:nvPr/>
        </p:nvSpPr>
        <p:spPr>
          <a:xfrm>
            <a:off x="1737360" y="4069080"/>
            <a:ext cx="8714100" cy="2310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500"/>
              <a:buFont typeface="Arial"/>
              <a:buNone/>
            </a:pPr>
            <a:r>
              <a:rPr lang="en-US" sz="1500" b="0" i="0" u="none" strike="noStrike" cap="none">
                <a:solidFill>
                  <a:srgbClr val="FFFFFF"/>
                </a:solidFill>
                <a:latin typeface="Calibri"/>
                <a:ea typeface="Calibri"/>
                <a:cs typeface="Calibri"/>
                <a:sym typeface="Calibri"/>
              </a:rPr>
              <a:t>Feedback video — insert here</a:t>
            </a:r>
            <a:endParaRPr sz="1400" b="0" i="0" u="none" strike="noStrike" cap="none">
              <a:solidFill>
                <a:srgbClr val="000000"/>
              </a:solidFill>
              <a:latin typeface="Arial"/>
              <a:ea typeface="Arial"/>
              <a:cs typeface="Arial"/>
              <a:sym typeface="Arial"/>
            </a:endParaRPr>
          </a:p>
        </p:txBody>
      </p:sp>
      <p:sp>
        <p:nvSpPr>
          <p:cNvPr id="1630" name="Google Shape;1630;h14af0caed148da77_0_2752"/>
          <p:cNvSpPr txBox="1"/>
          <p:nvPr/>
        </p:nvSpPr>
        <p:spPr>
          <a:xfrm>
            <a:off x="1737360" y="4434840"/>
            <a:ext cx="8714100" cy="1692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0" i="1" u="none" strike="noStrike" cap="none">
                <a:solidFill>
                  <a:srgbClr val="AEB6C2"/>
                </a:solidFill>
                <a:latin typeface="Calibri"/>
                <a:ea typeface="Calibri"/>
                <a:cs typeface="Calibri"/>
                <a:sym typeface="Calibri"/>
              </a:rPr>
              <a:t>(Insert › Video › This Device, resize to fill this frame, then delete this placeholder)</a:t>
            </a:r>
            <a:endParaRPr sz="1400" b="0" i="0" u="none" strike="noStrike" cap="none">
              <a:solidFill>
                <a:srgbClr val="000000"/>
              </a:solidFill>
              <a:latin typeface="Arial"/>
              <a:ea typeface="Arial"/>
              <a:cs typeface="Arial"/>
              <a:sym typeface="Arial"/>
            </a:endParaRPr>
          </a:p>
        </p:txBody>
      </p:sp>
      <p:sp>
        <p:nvSpPr>
          <p:cNvPr id="1631" name="Google Shape;1631;h14af0caed148da77_0_2752"/>
          <p:cNvSpPr/>
          <p:nvPr/>
        </p:nvSpPr>
        <p:spPr>
          <a:xfrm>
            <a:off x="502920" y="6400800"/>
            <a:ext cx="11185800" cy="18300"/>
          </a:xfrm>
          <a:prstGeom prst="rect">
            <a:avLst/>
          </a:prstGeom>
          <a:solidFill>
            <a:srgbClr val="D8DCE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632" name="Google Shape;1632;h14af0caed148da77_0_2752"/>
          <p:cNvSpPr/>
          <p:nvPr/>
        </p:nvSpPr>
        <p:spPr>
          <a:xfrm>
            <a:off x="502920" y="6565392"/>
            <a:ext cx="102714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AEB6C2"/>
              </a:buClr>
              <a:buSzPts val="850"/>
              <a:buFont typeface="Calibri"/>
              <a:buNone/>
            </a:pPr>
            <a:r>
              <a:rPr lang="en-US" sz="850" b="0" i="0" u="none" strike="noStrike" cap="none">
                <a:solidFill>
                  <a:srgbClr val="AEB6C2"/>
                </a:solidFill>
                <a:latin typeface="Calibri"/>
                <a:ea typeface="Calibri"/>
                <a:cs typeface="Calibri"/>
                <a:sym typeface="Calibri"/>
              </a:rPr>
              <a:t>Capacity Building Commission  |  Government of India  |  Senior Officers Briefing  |  South Regional Workshop</a:t>
            </a:r>
            <a:endParaRPr sz="850" b="0" i="0" u="none" strike="noStrike" cap="none">
              <a:solidFill>
                <a:srgbClr val="000000"/>
              </a:solidFill>
              <a:latin typeface="Calibri"/>
              <a:ea typeface="Calibri"/>
              <a:cs typeface="Calibri"/>
              <a:sym typeface="Calibri"/>
            </a:endParaRPr>
          </a:p>
        </p:txBody>
      </p:sp>
      <p:sp>
        <p:nvSpPr>
          <p:cNvPr id="1633" name="Google Shape;1633;h14af0caed148da77_0_2752"/>
          <p:cNvSpPr/>
          <p:nvPr/>
        </p:nvSpPr>
        <p:spPr>
          <a:xfrm>
            <a:off x="10774375" y="6565392"/>
            <a:ext cx="914400" cy="2925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AEB6C2"/>
              </a:buClr>
              <a:buSzPts val="850"/>
              <a:buFont typeface="Calibri"/>
              <a:buNone/>
            </a:pPr>
            <a:r>
              <a:rPr lang="en-US" sz="850" b="0" i="0" u="none" strike="noStrike" cap="none">
                <a:solidFill>
                  <a:srgbClr val="AEB6C2"/>
                </a:solidFill>
                <a:latin typeface="Calibri"/>
                <a:ea typeface="Calibri"/>
                <a:cs typeface="Calibri"/>
                <a:sym typeface="Calibri"/>
              </a:rPr>
              <a:t>05 / 20</a:t>
            </a:r>
            <a:endParaRPr sz="850" b="0" i="0" u="none" strike="noStrike" cap="none">
              <a:solidFill>
                <a:srgbClr val="000000"/>
              </a:solidFill>
              <a:latin typeface="Calibri"/>
              <a:ea typeface="Calibri"/>
              <a:cs typeface="Calibri"/>
              <a:sym typeface="Calibri"/>
            </a:endParaRPr>
          </a:p>
        </p:txBody>
      </p:sp>
      <p:sp>
        <p:nvSpPr>
          <p:cNvPr id="1634" name="Google Shape;1634;h14af0caed148da77_0_2752"/>
          <p:cNvSpPr/>
          <p:nvPr/>
        </p:nvSpPr>
        <p:spPr>
          <a:xfrm>
            <a:off x="502920"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635" name="Google Shape;1635;h14af0caed148da77_0_2752"/>
          <p:cNvSpPr/>
          <p:nvPr/>
        </p:nvSpPr>
        <p:spPr>
          <a:xfrm>
            <a:off x="521208"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Vision</a:t>
            </a:r>
            <a:endParaRPr sz="700" b="0" i="0" u="none" strike="noStrike" cap="none">
              <a:solidFill>
                <a:srgbClr val="000000"/>
              </a:solidFill>
              <a:latin typeface="Calibri"/>
              <a:ea typeface="Calibri"/>
              <a:cs typeface="Calibri"/>
              <a:sym typeface="Calibri"/>
            </a:endParaRPr>
          </a:p>
        </p:txBody>
      </p:sp>
      <p:sp>
        <p:nvSpPr>
          <p:cNvPr id="1636" name="Google Shape;1636;h14af0caed148da77_0_2752"/>
          <p:cNvSpPr/>
          <p:nvPr/>
        </p:nvSpPr>
        <p:spPr>
          <a:xfrm>
            <a:off x="1523307" y="6291072"/>
            <a:ext cx="979200" cy="237600"/>
          </a:xfrm>
          <a:prstGeom prst="roundRect">
            <a:avLst>
              <a:gd name="adj" fmla="val 13462"/>
            </a:avLst>
          </a:prstGeom>
          <a:solidFill>
            <a:srgbClr val="FFD046"/>
          </a:solidFill>
          <a:ln w="15875" cap="flat" cmpd="sng">
            <a:solidFill>
              <a:srgbClr val="AD7C1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637" name="Google Shape;1637;h14af0caed148da77_0_2752"/>
          <p:cNvSpPr/>
          <p:nvPr/>
        </p:nvSpPr>
        <p:spPr>
          <a:xfrm>
            <a:off x="1541595"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41E33"/>
              </a:buClr>
              <a:buSzPts val="700"/>
              <a:buFont typeface="Calibri"/>
              <a:buNone/>
            </a:pPr>
            <a:r>
              <a:rPr lang="en-US" sz="700" b="1" i="0" u="none" strike="noStrike" cap="none">
                <a:solidFill>
                  <a:srgbClr val="141E33"/>
                </a:solidFill>
                <a:latin typeface="Calibri"/>
                <a:ea typeface="Calibri"/>
                <a:cs typeface="Calibri"/>
                <a:sym typeface="Calibri"/>
              </a:rPr>
              <a:t>RKYP</a:t>
            </a:r>
            <a:endParaRPr sz="700" b="0" i="0" u="none" strike="noStrike" cap="none">
              <a:solidFill>
                <a:srgbClr val="000000"/>
              </a:solidFill>
              <a:latin typeface="Calibri"/>
              <a:ea typeface="Calibri"/>
              <a:cs typeface="Calibri"/>
              <a:sym typeface="Calibri"/>
            </a:endParaRPr>
          </a:p>
        </p:txBody>
      </p:sp>
      <p:sp>
        <p:nvSpPr>
          <p:cNvPr id="1638" name="Google Shape;1638;h14af0caed148da77_0_2752"/>
          <p:cNvSpPr/>
          <p:nvPr/>
        </p:nvSpPr>
        <p:spPr>
          <a:xfrm>
            <a:off x="2543694"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639" name="Google Shape;1639;h14af0caed148da77_0_2752"/>
          <p:cNvSpPr/>
          <p:nvPr/>
        </p:nvSpPr>
        <p:spPr>
          <a:xfrm>
            <a:off x="2561982"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Programme</a:t>
            </a:r>
            <a:endParaRPr sz="700" b="0" i="0" u="none" strike="noStrike" cap="none">
              <a:solidFill>
                <a:srgbClr val="000000"/>
              </a:solidFill>
              <a:latin typeface="Calibri"/>
              <a:ea typeface="Calibri"/>
              <a:cs typeface="Calibri"/>
              <a:sym typeface="Calibri"/>
            </a:endParaRPr>
          </a:p>
        </p:txBody>
      </p:sp>
      <p:sp>
        <p:nvSpPr>
          <p:cNvPr id="1640" name="Google Shape;1640;h14af0caed148da77_0_2752"/>
          <p:cNvSpPr/>
          <p:nvPr/>
        </p:nvSpPr>
        <p:spPr>
          <a:xfrm>
            <a:off x="3564081"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641" name="Google Shape;1641;h14af0caed148da77_0_2752"/>
          <p:cNvSpPr/>
          <p:nvPr/>
        </p:nvSpPr>
        <p:spPr>
          <a:xfrm>
            <a:off x="3582369"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Modules</a:t>
            </a:r>
            <a:endParaRPr sz="700" b="0" i="0" u="none" strike="noStrike" cap="none">
              <a:solidFill>
                <a:srgbClr val="000000"/>
              </a:solidFill>
              <a:latin typeface="Calibri"/>
              <a:ea typeface="Calibri"/>
              <a:cs typeface="Calibri"/>
              <a:sym typeface="Calibri"/>
            </a:endParaRPr>
          </a:p>
        </p:txBody>
      </p:sp>
      <p:sp>
        <p:nvSpPr>
          <p:cNvPr id="1642" name="Google Shape;1642;h14af0caed148da77_0_2752"/>
          <p:cNvSpPr/>
          <p:nvPr/>
        </p:nvSpPr>
        <p:spPr>
          <a:xfrm>
            <a:off x="4584469"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643" name="Google Shape;1643;h14af0caed148da77_0_2752"/>
          <p:cNvSpPr/>
          <p:nvPr/>
        </p:nvSpPr>
        <p:spPr>
          <a:xfrm>
            <a:off x="4602757"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Cascade</a:t>
            </a:r>
            <a:endParaRPr sz="700" b="0" i="0" u="none" strike="noStrike" cap="none">
              <a:solidFill>
                <a:srgbClr val="000000"/>
              </a:solidFill>
              <a:latin typeface="Calibri"/>
              <a:ea typeface="Calibri"/>
              <a:cs typeface="Calibri"/>
              <a:sym typeface="Calibri"/>
            </a:endParaRPr>
          </a:p>
        </p:txBody>
      </p:sp>
      <p:sp>
        <p:nvSpPr>
          <p:cNvPr id="1644" name="Google Shape;1644;h14af0caed148da77_0_2752"/>
          <p:cNvSpPr/>
          <p:nvPr/>
        </p:nvSpPr>
        <p:spPr>
          <a:xfrm>
            <a:off x="5604856"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645" name="Google Shape;1645;h14af0caed148da77_0_2752"/>
          <p:cNvSpPr/>
          <p:nvPr/>
        </p:nvSpPr>
        <p:spPr>
          <a:xfrm>
            <a:off x="5623144"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Two Tracks</a:t>
            </a:r>
            <a:endParaRPr sz="700" b="0" i="0" u="none" strike="noStrike" cap="none">
              <a:solidFill>
                <a:srgbClr val="000000"/>
              </a:solidFill>
              <a:latin typeface="Calibri"/>
              <a:ea typeface="Calibri"/>
              <a:cs typeface="Calibri"/>
              <a:sym typeface="Calibri"/>
            </a:endParaRPr>
          </a:p>
        </p:txBody>
      </p:sp>
      <p:sp>
        <p:nvSpPr>
          <p:cNvPr id="1646" name="Google Shape;1646;h14af0caed148da77_0_2752"/>
          <p:cNvSpPr/>
          <p:nvPr/>
        </p:nvSpPr>
        <p:spPr>
          <a:xfrm>
            <a:off x="6625243"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647" name="Google Shape;1647;h14af0caed148da77_0_2752"/>
          <p:cNvSpPr/>
          <p:nvPr/>
        </p:nvSpPr>
        <p:spPr>
          <a:xfrm>
            <a:off x="6643531"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Where It Lives</a:t>
            </a:r>
            <a:endParaRPr sz="700" b="0" i="0" u="none" strike="noStrike" cap="none">
              <a:solidFill>
                <a:srgbClr val="000000"/>
              </a:solidFill>
              <a:latin typeface="Calibri"/>
              <a:ea typeface="Calibri"/>
              <a:cs typeface="Calibri"/>
              <a:sym typeface="Calibri"/>
            </a:endParaRPr>
          </a:p>
        </p:txBody>
      </p:sp>
      <p:sp>
        <p:nvSpPr>
          <p:cNvPr id="1648" name="Google Shape;1648;h14af0caed148da77_0_2752"/>
          <p:cNvSpPr/>
          <p:nvPr/>
        </p:nvSpPr>
        <p:spPr>
          <a:xfrm>
            <a:off x="7645630"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649" name="Google Shape;1649;h14af0caed148da77_0_2752"/>
          <p:cNvSpPr/>
          <p:nvPr/>
        </p:nvSpPr>
        <p:spPr>
          <a:xfrm>
            <a:off x="7663918"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Rollout</a:t>
            </a:r>
            <a:endParaRPr sz="700" b="0" i="0" u="none" strike="noStrike" cap="none">
              <a:solidFill>
                <a:srgbClr val="000000"/>
              </a:solidFill>
              <a:latin typeface="Calibri"/>
              <a:ea typeface="Calibri"/>
              <a:cs typeface="Calibri"/>
              <a:sym typeface="Calibri"/>
            </a:endParaRPr>
          </a:p>
        </p:txBody>
      </p:sp>
      <p:sp>
        <p:nvSpPr>
          <p:cNvPr id="1650" name="Google Shape;1650;h14af0caed148da77_0_2752"/>
          <p:cNvSpPr/>
          <p:nvPr/>
        </p:nvSpPr>
        <p:spPr>
          <a:xfrm>
            <a:off x="8666018"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651" name="Google Shape;1651;h14af0caed148da77_0_2752"/>
          <p:cNvSpPr/>
          <p:nvPr/>
        </p:nvSpPr>
        <p:spPr>
          <a:xfrm>
            <a:off x="8684306"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South Cluster</a:t>
            </a:r>
            <a:endParaRPr sz="700" b="0" i="0" u="none" strike="noStrike" cap="none">
              <a:solidFill>
                <a:srgbClr val="000000"/>
              </a:solidFill>
              <a:latin typeface="Calibri"/>
              <a:ea typeface="Calibri"/>
              <a:cs typeface="Calibri"/>
              <a:sym typeface="Calibri"/>
            </a:endParaRPr>
          </a:p>
        </p:txBody>
      </p:sp>
      <p:sp>
        <p:nvSpPr>
          <p:cNvPr id="1652" name="Google Shape;1652;h14af0caed148da77_0_2752"/>
          <p:cNvSpPr/>
          <p:nvPr/>
        </p:nvSpPr>
        <p:spPr>
          <a:xfrm>
            <a:off x="9686405"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653" name="Google Shape;1653;h14af0caed148da77_0_2752"/>
          <p:cNvSpPr/>
          <p:nvPr/>
        </p:nvSpPr>
        <p:spPr>
          <a:xfrm>
            <a:off x="9704693"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Roles</a:t>
            </a:r>
            <a:endParaRPr sz="700" b="0" i="0" u="none" strike="noStrike" cap="none">
              <a:solidFill>
                <a:srgbClr val="000000"/>
              </a:solidFill>
              <a:latin typeface="Calibri"/>
              <a:ea typeface="Calibri"/>
              <a:cs typeface="Calibri"/>
              <a:sym typeface="Calibri"/>
            </a:endParaRPr>
          </a:p>
        </p:txBody>
      </p:sp>
      <p:sp>
        <p:nvSpPr>
          <p:cNvPr id="1654" name="Google Shape;1654;h14af0caed148da77_0_2752"/>
          <p:cNvSpPr/>
          <p:nvPr/>
        </p:nvSpPr>
        <p:spPr>
          <a:xfrm>
            <a:off x="10706792"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655" name="Google Shape;1655;h14af0caed148da77_0_2752"/>
          <p:cNvSpPr/>
          <p:nvPr/>
        </p:nvSpPr>
        <p:spPr>
          <a:xfrm>
            <a:off x="10725080"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Our Ask</a:t>
            </a:r>
            <a:endParaRPr sz="700" b="0" i="0" u="none" strike="noStrike" cap="none">
              <a:solidFill>
                <a:srgbClr val="000000"/>
              </a:solidFill>
              <a:latin typeface="Calibri"/>
              <a:ea typeface="Calibri"/>
              <a:cs typeface="Calibri"/>
              <a:sym typeface="Calibri"/>
            </a:endParaRPr>
          </a:p>
        </p:txBody>
      </p:sp>
      <p:pic>
        <p:nvPicPr>
          <p:cNvPr id="1656" name="Google Shape;1656;h14af0caed148da77_0_2752" title="RKY -Feedback.mp4">
            <a:hlinkClick r:id="rId3"/>
          </p:cNvPr>
          <p:cNvPicPr preferRelativeResize="0"/>
          <p:nvPr/>
        </p:nvPicPr>
        <p:blipFill>
          <a:blip r:embed="rId4">
            <a:alphaModFix/>
          </a:blip>
          <a:stretch>
            <a:fillRect/>
          </a:stretch>
        </p:blipFill>
        <p:spPr>
          <a:xfrm>
            <a:off x="1250751" y="829930"/>
            <a:ext cx="9523576" cy="5290870"/>
          </a:xfrm>
          <a:prstGeom prst="rect">
            <a:avLst/>
          </a:prstGeom>
          <a:noFill/>
          <a:ln>
            <a:noFill/>
          </a:ln>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24"/>
                                        </p:tgtEl>
                                        <p:attrNameLst>
                                          <p:attrName>style.visibility</p:attrName>
                                        </p:attrNameLst>
                                      </p:cBhvr>
                                      <p:to>
                                        <p:strVal val="visible"/>
                                      </p:to>
                                    </p:set>
                                    <p:animEffect transition="in" filter="fade">
                                      <p:cBhvr>
                                        <p:cTn id="7" dur="400"/>
                                        <p:tgtEl>
                                          <p:spTgt spid="16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56"/>
                                        </p:tgtEl>
                                        <p:attrNameLst>
                                          <p:attrName>style.visibility</p:attrName>
                                        </p:attrNameLst>
                                      </p:cBhvr>
                                      <p:to>
                                        <p:strVal val="visible"/>
                                      </p:to>
                                    </p:set>
                                    <p:animEffect transition="in" filter="fade">
                                      <p:cBhvr>
                                        <p:cTn id="12" dur="1000"/>
                                        <p:tgtEl>
                                          <p:spTgt spid="16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661"/>
        <p:cNvGrpSpPr/>
        <p:nvPr/>
      </p:nvGrpSpPr>
      <p:grpSpPr>
        <a:xfrm>
          <a:off x="0" y="0"/>
          <a:ext cx="0" cy="0"/>
          <a:chOff x="0" y="0"/>
          <a:chExt cx="0" cy="0"/>
        </a:xfrm>
      </p:grpSpPr>
      <p:sp>
        <p:nvSpPr>
          <p:cNvPr id="1662" name="Google Shape;1662;h14af0caed148da77_0_2790"/>
          <p:cNvSpPr/>
          <p:nvPr/>
        </p:nvSpPr>
        <p:spPr>
          <a:xfrm>
            <a:off x="0" y="0"/>
            <a:ext cx="12191700" cy="914400"/>
          </a:xfrm>
          <a:prstGeom prst="rect">
            <a:avLst/>
          </a:prstGeom>
          <a:solidFill>
            <a:srgbClr val="1B2A4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663" name="Google Shape;1663;h14af0caed148da77_0_2790"/>
          <p:cNvSpPr/>
          <p:nvPr/>
        </p:nvSpPr>
        <p:spPr>
          <a:xfrm>
            <a:off x="0" y="914400"/>
            <a:ext cx="12191700" cy="41100"/>
          </a:xfrm>
          <a:prstGeom prst="rect">
            <a:avLst/>
          </a:prstGeom>
          <a:solidFill>
            <a:srgbClr val="C5973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664" name="Google Shape;1664;h14af0caed148da77_0_2790"/>
          <p:cNvSpPr/>
          <p:nvPr/>
        </p:nvSpPr>
        <p:spPr>
          <a:xfrm>
            <a:off x="502920" y="365760"/>
            <a:ext cx="11185800" cy="502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FFFFFF"/>
              </a:buClr>
              <a:buSzPts val="2500"/>
              <a:buFont typeface="Open Sans"/>
              <a:buNone/>
            </a:pPr>
            <a:r>
              <a:rPr lang="en-US" sz="2500" b="1" i="0" u="none" strike="noStrike" cap="none">
                <a:solidFill>
                  <a:srgbClr val="FFFFFF"/>
                </a:solidFill>
                <a:latin typeface="Open Sans"/>
                <a:ea typeface="Open Sans"/>
                <a:cs typeface="Open Sans"/>
                <a:sym typeface="Open Sans"/>
              </a:rPr>
              <a:t>What is the Programme?</a:t>
            </a:r>
            <a:endParaRPr sz="2500" b="0" i="0" u="none" strike="noStrike" cap="none">
              <a:solidFill>
                <a:srgbClr val="000000"/>
              </a:solidFill>
              <a:latin typeface="Calibri"/>
              <a:ea typeface="Calibri"/>
              <a:cs typeface="Calibri"/>
              <a:sym typeface="Calibri"/>
            </a:endParaRPr>
          </a:p>
        </p:txBody>
      </p:sp>
      <p:sp>
        <p:nvSpPr>
          <p:cNvPr id="1665" name="Google Shape;1665;h14af0caed148da77_0_2790"/>
          <p:cNvSpPr/>
          <p:nvPr/>
        </p:nvSpPr>
        <p:spPr>
          <a:xfrm>
            <a:off x="502920" y="1234440"/>
            <a:ext cx="11185800" cy="1143000"/>
          </a:xfrm>
          <a:prstGeom prst="rect">
            <a:avLst/>
          </a:prstGeom>
          <a:solidFill>
            <a:srgbClr val="1B2A4A"/>
          </a:solidFill>
          <a:ln w="12700" cap="flat" cmpd="sng">
            <a:solidFill>
              <a:srgbClr val="1B2A4A"/>
            </a:solidFill>
            <a:prstDash val="solid"/>
            <a:round/>
            <a:headEnd type="none" w="sm" len="sm"/>
            <a:tailEnd type="none" w="sm" len="sm"/>
          </a:ln>
          <a:effectLst>
            <a:outerShdw blurRad="76200" dist="25400" dir="5400000" algn="bl" rotWithShape="0">
              <a:srgbClr val="1B2A4A">
                <a:alpha val="1216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666" name="Google Shape;1666;h14af0caed148da77_0_2790"/>
          <p:cNvSpPr/>
          <p:nvPr/>
        </p:nvSpPr>
        <p:spPr>
          <a:xfrm>
            <a:off x="777240" y="1362456"/>
            <a:ext cx="5486400" cy="274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C5973A"/>
              </a:buClr>
              <a:buSzPts val="1100"/>
              <a:buFont typeface="Calibri"/>
              <a:buNone/>
            </a:pPr>
            <a:r>
              <a:rPr lang="en-US" sz="1100" b="1" i="0" u="none" strike="noStrike" cap="none">
                <a:solidFill>
                  <a:srgbClr val="F97316"/>
                </a:solidFill>
                <a:latin typeface="Calibri"/>
                <a:ea typeface="Calibri"/>
                <a:cs typeface="Calibri"/>
                <a:sym typeface="Calibri"/>
              </a:rPr>
              <a:t>A BLENDED-LEARNING APPROACH</a:t>
            </a:r>
            <a:endParaRPr sz="1100" b="0" i="0" u="none" strike="noStrike" cap="none">
              <a:solidFill>
                <a:srgbClr val="000000"/>
              </a:solidFill>
              <a:latin typeface="Calibri"/>
              <a:ea typeface="Calibri"/>
              <a:cs typeface="Calibri"/>
              <a:sym typeface="Calibri"/>
            </a:endParaRPr>
          </a:p>
        </p:txBody>
      </p:sp>
      <p:sp>
        <p:nvSpPr>
          <p:cNvPr id="1667" name="Google Shape;1667;h14af0caed148da77_0_2790"/>
          <p:cNvSpPr/>
          <p:nvPr/>
        </p:nvSpPr>
        <p:spPr>
          <a:xfrm>
            <a:off x="777240" y="1655064"/>
            <a:ext cx="10637100" cy="640200"/>
          </a:xfrm>
          <a:prstGeom prst="rect">
            <a:avLst/>
          </a:prstGeom>
          <a:noFill/>
          <a:ln>
            <a:noFill/>
          </a:ln>
        </p:spPr>
        <p:txBody>
          <a:bodyPr spcFirstLastPara="1" wrap="square" lIns="0" tIns="0" rIns="0" bIns="0" anchor="ctr" anchorCtr="0">
            <a:noAutofit/>
          </a:bodyPr>
          <a:lstStyle/>
          <a:p>
            <a:pPr marL="0" marR="0" lvl="0" indent="0" algn="l" rtl="0">
              <a:lnSpc>
                <a:spcPct val="120000"/>
              </a:lnSpc>
              <a:spcBef>
                <a:spcPts val="0"/>
              </a:spcBef>
              <a:spcAft>
                <a:spcPts val="0"/>
              </a:spcAft>
              <a:buClr>
                <a:srgbClr val="FFFFFF"/>
              </a:buClr>
              <a:buSzPts val="1350"/>
              <a:buFont typeface="Open Sans"/>
              <a:buNone/>
            </a:pPr>
            <a:r>
              <a:rPr lang="en-US" sz="1350" b="0" i="1" u="none" strike="noStrike" cap="none">
                <a:solidFill>
                  <a:srgbClr val="FFFFFF"/>
                </a:solidFill>
                <a:latin typeface="Open Sans"/>
                <a:ea typeface="Open Sans"/>
                <a:cs typeface="Open Sans"/>
                <a:sym typeface="Open Sans"/>
              </a:rPr>
              <a:t>Behavioural, on-ground training combined with digital learning on iGOT, built on adult learning principles for real behavioural shifts, not just awareness.</a:t>
            </a:r>
            <a:endParaRPr sz="1350" b="0" i="0" u="none" strike="noStrike" cap="none">
              <a:solidFill>
                <a:srgbClr val="000000"/>
              </a:solidFill>
              <a:latin typeface="Calibri"/>
              <a:ea typeface="Calibri"/>
              <a:cs typeface="Calibri"/>
              <a:sym typeface="Calibri"/>
            </a:endParaRPr>
          </a:p>
        </p:txBody>
      </p:sp>
      <p:grpSp>
        <p:nvGrpSpPr>
          <p:cNvPr id="1668" name="Google Shape;1668;h14af0caed148da77_0_2790"/>
          <p:cNvGrpSpPr/>
          <p:nvPr/>
        </p:nvGrpSpPr>
        <p:grpSpPr>
          <a:xfrm>
            <a:off x="502903" y="2651834"/>
            <a:ext cx="11185568" cy="1353326"/>
            <a:chOff x="502920" y="2651760"/>
            <a:chExt cx="11110020" cy="1965900"/>
          </a:xfrm>
        </p:grpSpPr>
        <p:sp>
          <p:nvSpPr>
            <p:cNvPr id="1669" name="Google Shape;1669;h14af0caed148da77_0_2790"/>
            <p:cNvSpPr/>
            <p:nvPr/>
          </p:nvSpPr>
          <p:spPr>
            <a:xfrm>
              <a:off x="502920" y="2651760"/>
              <a:ext cx="2606100" cy="1965900"/>
            </a:xfrm>
            <a:prstGeom prst="rect">
              <a:avLst/>
            </a:prstGeom>
            <a:solidFill>
              <a:srgbClr val="FFFFFF"/>
            </a:solidFill>
            <a:ln w="12700" cap="flat" cmpd="sng">
              <a:solidFill>
                <a:srgbClr val="D8DCE8"/>
              </a:solidFill>
              <a:prstDash val="solid"/>
              <a:round/>
              <a:headEnd type="none" w="sm" len="sm"/>
              <a:tailEnd type="none" w="sm" len="sm"/>
            </a:ln>
            <a:effectLst>
              <a:outerShdw blurRad="76200" dist="25400" dir="5400000" algn="bl" rotWithShape="0">
                <a:srgbClr val="1B2A4A">
                  <a:alpha val="1216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670" name="Google Shape;1670;h14af0caed148da77_0_2790"/>
            <p:cNvSpPr/>
            <p:nvPr/>
          </p:nvSpPr>
          <p:spPr>
            <a:xfrm>
              <a:off x="1513332" y="2852928"/>
              <a:ext cx="585300" cy="585300"/>
            </a:xfrm>
            <a:prstGeom prst="ellipse">
              <a:avLst/>
            </a:prstGeom>
            <a:solidFill>
              <a:srgbClr val="1B2A4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pic>
          <p:nvPicPr>
            <p:cNvPr id="1671" name="Google Shape;1671;h14af0caed148da77_0_2790" descr="preencoded.png"/>
            <p:cNvPicPr preferRelativeResize="0"/>
            <p:nvPr/>
          </p:nvPicPr>
          <p:blipFill rotWithShape="1">
            <a:blip r:embed="rId3">
              <a:alphaModFix/>
            </a:blip>
            <a:srcRect/>
            <a:stretch/>
          </p:blipFill>
          <p:spPr>
            <a:xfrm>
              <a:off x="1641348" y="2980944"/>
              <a:ext cx="329184" cy="329184"/>
            </a:xfrm>
            <a:prstGeom prst="rect">
              <a:avLst/>
            </a:prstGeom>
            <a:noFill/>
            <a:ln>
              <a:noFill/>
            </a:ln>
          </p:spPr>
        </p:pic>
        <p:sp>
          <p:nvSpPr>
            <p:cNvPr id="1672" name="Google Shape;1672;h14af0caed148da77_0_2790"/>
            <p:cNvSpPr/>
            <p:nvPr/>
          </p:nvSpPr>
          <p:spPr>
            <a:xfrm>
              <a:off x="640080" y="3566160"/>
              <a:ext cx="2331600" cy="457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B2A4A"/>
                </a:buClr>
                <a:buSzPts val="1200"/>
                <a:buFont typeface="Open Sans"/>
                <a:buNone/>
              </a:pPr>
              <a:r>
                <a:rPr lang="en-US" sz="1200" b="1" i="0" u="none" strike="noStrike" cap="none">
                  <a:solidFill>
                    <a:srgbClr val="1B2A4A"/>
                  </a:solidFill>
                  <a:latin typeface="Open Sans"/>
                  <a:ea typeface="Open Sans"/>
                  <a:cs typeface="Open Sans"/>
                  <a:sym typeface="Open Sans"/>
                </a:rPr>
                <a:t>Experience-Based Learning</a:t>
              </a:r>
              <a:endParaRPr sz="1200" b="0" i="0" u="none" strike="noStrike" cap="none">
                <a:solidFill>
                  <a:srgbClr val="000000"/>
                </a:solidFill>
                <a:latin typeface="Calibri"/>
                <a:ea typeface="Calibri"/>
                <a:cs typeface="Calibri"/>
                <a:sym typeface="Calibri"/>
              </a:endParaRPr>
            </a:p>
          </p:txBody>
        </p:sp>
        <p:sp>
          <p:nvSpPr>
            <p:cNvPr id="1673" name="Google Shape;1673;h14af0caed148da77_0_2790"/>
            <p:cNvSpPr/>
            <p:nvPr/>
          </p:nvSpPr>
          <p:spPr>
            <a:xfrm>
              <a:off x="667512" y="4005072"/>
              <a:ext cx="2277000" cy="548700"/>
            </a:xfrm>
            <a:prstGeom prst="rect">
              <a:avLst/>
            </a:prstGeom>
            <a:noFill/>
            <a:ln>
              <a:noFill/>
            </a:ln>
          </p:spPr>
          <p:txBody>
            <a:bodyPr spcFirstLastPara="1" wrap="square" lIns="0" tIns="0" rIns="0" bIns="0" anchor="ctr" anchorCtr="0">
              <a:noAutofit/>
            </a:bodyPr>
            <a:lstStyle/>
            <a:p>
              <a:pPr marL="0" marR="0" lvl="0" indent="0" algn="ctr" rtl="0">
                <a:lnSpc>
                  <a:spcPct val="125000"/>
                </a:lnSpc>
                <a:spcBef>
                  <a:spcPts val="0"/>
                </a:spcBef>
                <a:spcAft>
                  <a:spcPts val="0"/>
                </a:spcAft>
                <a:buClr>
                  <a:srgbClr val="6B7280"/>
                </a:buClr>
                <a:buSzPts val="1000"/>
                <a:buFont typeface="Calibri"/>
                <a:buNone/>
              </a:pPr>
              <a:r>
                <a:rPr lang="en-US" sz="1000" b="0" i="0" u="none" strike="noStrike" cap="none">
                  <a:solidFill>
                    <a:srgbClr val="6B7280"/>
                  </a:solidFill>
                  <a:latin typeface="Calibri"/>
                  <a:ea typeface="Calibri"/>
                  <a:cs typeface="Calibri"/>
                  <a:sym typeface="Calibri"/>
                </a:rPr>
                <a:t>Learning drawn from real-life experience, not lectures.</a:t>
              </a:r>
              <a:endParaRPr sz="1000" b="0" i="0" u="none" strike="noStrike" cap="none">
                <a:solidFill>
                  <a:srgbClr val="000000"/>
                </a:solidFill>
                <a:latin typeface="Calibri"/>
                <a:ea typeface="Calibri"/>
                <a:cs typeface="Calibri"/>
                <a:sym typeface="Calibri"/>
              </a:endParaRPr>
            </a:p>
          </p:txBody>
        </p:sp>
        <p:sp>
          <p:nvSpPr>
            <p:cNvPr id="1674" name="Google Shape;1674;h14af0caed148da77_0_2790"/>
            <p:cNvSpPr/>
            <p:nvPr/>
          </p:nvSpPr>
          <p:spPr>
            <a:xfrm>
              <a:off x="3337560" y="2651760"/>
              <a:ext cx="2606100" cy="1965900"/>
            </a:xfrm>
            <a:prstGeom prst="rect">
              <a:avLst/>
            </a:prstGeom>
            <a:solidFill>
              <a:srgbClr val="FFFFFF"/>
            </a:solidFill>
            <a:ln w="12700" cap="flat" cmpd="sng">
              <a:solidFill>
                <a:srgbClr val="D8DCE8"/>
              </a:solidFill>
              <a:prstDash val="solid"/>
              <a:round/>
              <a:headEnd type="none" w="sm" len="sm"/>
              <a:tailEnd type="none" w="sm" len="sm"/>
            </a:ln>
            <a:effectLst>
              <a:outerShdw blurRad="76200" dist="25400" dir="5400000" algn="bl" rotWithShape="0">
                <a:srgbClr val="1B2A4A">
                  <a:alpha val="1216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675" name="Google Shape;1675;h14af0caed148da77_0_2790"/>
            <p:cNvSpPr/>
            <p:nvPr/>
          </p:nvSpPr>
          <p:spPr>
            <a:xfrm>
              <a:off x="4347972" y="2852928"/>
              <a:ext cx="585300" cy="585300"/>
            </a:xfrm>
            <a:prstGeom prst="ellipse">
              <a:avLst/>
            </a:prstGeom>
            <a:solidFill>
              <a:srgbClr val="1A6B7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pic>
          <p:nvPicPr>
            <p:cNvPr id="1676" name="Google Shape;1676;h14af0caed148da77_0_2790" descr="preencoded.png"/>
            <p:cNvPicPr preferRelativeResize="0"/>
            <p:nvPr/>
          </p:nvPicPr>
          <p:blipFill rotWithShape="1">
            <a:blip r:embed="rId4">
              <a:alphaModFix/>
            </a:blip>
            <a:srcRect/>
            <a:stretch/>
          </p:blipFill>
          <p:spPr>
            <a:xfrm>
              <a:off x="4475988" y="2980944"/>
              <a:ext cx="329184" cy="329184"/>
            </a:xfrm>
            <a:prstGeom prst="rect">
              <a:avLst/>
            </a:prstGeom>
            <a:noFill/>
            <a:ln>
              <a:noFill/>
            </a:ln>
          </p:spPr>
        </p:pic>
        <p:sp>
          <p:nvSpPr>
            <p:cNvPr id="1677" name="Google Shape;1677;h14af0caed148da77_0_2790"/>
            <p:cNvSpPr/>
            <p:nvPr/>
          </p:nvSpPr>
          <p:spPr>
            <a:xfrm>
              <a:off x="3474720" y="3566160"/>
              <a:ext cx="2331600" cy="457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B2A4A"/>
                </a:buClr>
                <a:buSzPts val="1200"/>
                <a:buFont typeface="Open Sans"/>
                <a:buNone/>
              </a:pPr>
              <a:r>
                <a:rPr lang="en-US" sz="1200" b="1" i="0" u="none" strike="noStrike" cap="none">
                  <a:solidFill>
                    <a:srgbClr val="1B2A4A"/>
                  </a:solidFill>
                  <a:latin typeface="Open Sans"/>
                  <a:ea typeface="Open Sans"/>
                  <a:cs typeface="Open Sans"/>
                  <a:sym typeface="Open Sans"/>
                </a:rPr>
                <a:t>Peer Interaction</a:t>
              </a:r>
              <a:endParaRPr sz="1200" b="0" i="0" u="none" strike="noStrike" cap="none">
                <a:solidFill>
                  <a:srgbClr val="000000"/>
                </a:solidFill>
                <a:latin typeface="Calibri"/>
                <a:ea typeface="Calibri"/>
                <a:cs typeface="Calibri"/>
                <a:sym typeface="Calibri"/>
              </a:endParaRPr>
            </a:p>
          </p:txBody>
        </p:sp>
        <p:sp>
          <p:nvSpPr>
            <p:cNvPr id="1678" name="Google Shape;1678;h14af0caed148da77_0_2790"/>
            <p:cNvSpPr/>
            <p:nvPr/>
          </p:nvSpPr>
          <p:spPr>
            <a:xfrm>
              <a:off x="3502152" y="4005072"/>
              <a:ext cx="2277000" cy="548700"/>
            </a:xfrm>
            <a:prstGeom prst="rect">
              <a:avLst/>
            </a:prstGeom>
            <a:noFill/>
            <a:ln>
              <a:noFill/>
            </a:ln>
          </p:spPr>
          <p:txBody>
            <a:bodyPr spcFirstLastPara="1" wrap="square" lIns="0" tIns="0" rIns="0" bIns="0" anchor="ctr" anchorCtr="0">
              <a:noAutofit/>
            </a:bodyPr>
            <a:lstStyle/>
            <a:p>
              <a:pPr marL="0" marR="0" lvl="0" indent="0" algn="ctr" rtl="0">
                <a:lnSpc>
                  <a:spcPct val="125000"/>
                </a:lnSpc>
                <a:spcBef>
                  <a:spcPts val="0"/>
                </a:spcBef>
                <a:spcAft>
                  <a:spcPts val="0"/>
                </a:spcAft>
                <a:buClr>
                  <a:srgbClr val="6B7280"/>
                </a:buClr>
                <a:buSzPts val="1000"/>
                <a:buFont typeface="Calibri"/>
                <a:buNone/>
              </a:pPr>
              <a:r>
                <a:rPr lang="en-US" sz="1000" b="0" i="0" u="none" strike="noStrike" cap="none">
                  <a:solidFill>
                    <a:srgbClr val="6B7280"/>
                  </a:solidFill>
                  <a:latin typeface="Calibri"/>
                  <a:ea typeface="Calibri"/>
                  <a:cs typeface="Calibri"/>
                  <a:sym typeface="Calibri"/>
                </a:rPr>
                <a:t>Collaborative discussion among participants, facilitated not taught.</a:t>
              </a:r>
              <a:endParaRPr sz="1000" b="0" i="0" u="none" strike="noStrike" cap="none">
                <a:solidFill>
                  <a:srgbClr val="000000"/>
                </a:solidFill>
                <a:latin typeface="Calibri"/>
                <a:ea typeface="Calibri"/>
                <a:cs typeface="Calibri"/>
                <a:sym typeface="Calibri"/>
              </a:endParaRPr>
            </a:p>
          </p:txBody>
        </p:sp>
        <p:sp>
          <p:nvSpPr>
            <p:cNvPr id="1679" name="Google Shape;1679;h14af0caed148da77_0_2790"/>
            <p:cNvSpPr/>
            <p:nvPr/>
          </p:nvSpPr>
          <p:spPr>
            <a:xfrm>
              <a:off x="6172200" y="2651760"/>
              <a:ext cx="2606100" cy="1965900"/>
            </a:xfrm>
            <a:prstGeom prst="rect">
              <a:avLst/>
            </a:prstGeom>
            <a:solidFill>
              <a:srgbClr val="FFFFFF"/>
            </a:solidFill>
            <a:ln w="12700" cap="flat" cmpd="sng">
              <a:solidFill>
                <a:srgbClr val="D8DCE8"/>
              </a:solidFill>
              <a:prstDash val="solid"/>
              <a:round/>
              <a:headEnd type="none" w="sm" len="sm"/>
              <a:tailEnd type="none" w="sm" len="sm"/>
            </a:ln>
            <a:effectLst>
              <a:outerShdw blurRad="76200" dist="25400" dir="5400000" algn="bl" rotWithShape="0">
                <a:srgbClr val="1B2A4A">
                  <a:alpha val="1216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680" name="Google Shape;1680;h14af0caed148da77_0_2790"/>
            <p:cNvSpPr/>
            <p:nvPr/>
          </p:nvSpPr>
          <p:spPr>
            <a:xfrm>
              <a:off x="7182612" y="2852928"/>
              <a:ext cx="585300" cy="585300"/>
            </a:xfrm>
            <a:prstGeom prst="ellipse">
              <a:avLst/>
            </a:prstGeom>
            <a:solidFill>
              <a:srgbClr val="2D7D4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pic>
          <p:nvPicPr>
            <p:cNvPr id="1681" name="Google Shape;1681;h14af0caed148da77_0_2790" descr="preencoded.png"/>
            <p:cNvPicPr preferRelativeResize="0"/>
            <p:nvPr/>
          </p:nvPicPr>
          <p:blipFill rotWithShape="1">
            <a:blip r:embed="rId5">
              <a:alphaModFix/>
            </a:blip>
            <a:srcRect/>
            <a:stretch/>
          </p:blipFill>
          <p:spPr>
            <a:xfrm>
              <a:off x="7310628" y="2980944"/>
              <a:ext cx="329184" cy="329184"/>
            </a:xfrm>
            <a:prstGeom prst="rect">
              <a:avLst/>
            </a:prstGeom>
            <a:noFill/>
            <a:ln>
              <a:noFill/>
            </a:ln>
          </p:spPr>
        </p:pic>
        <p:sp>
          <p:nvSpPr>
            <p:cNvPr id="1682" name="Google Shape;1682;h14af0caed148da77_0_2790"/>
            <p:cNvSpPr/>
            <p:nvPr/>
          </p:nvSpPr>
          <p:spPr>
            <a:xfrm>
              <a:off x="6309360" y="3566160"/>
              <a:ext cx="2331600" cy="457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B2A4A"/>
                </a:buClr>
                <a:buSzPts val="1200"/>
                <a:buFont typeface="Open Sans"/>
                <a:buNone/>
              </a:pPr>
              <a:r>
                <a:rPr lang="en-US" sz="1200" b="1" i="0" u="none" strike="noStrike" cap="none">
                  <a:solidFill>
                    <a:srgbClr val="1B2A4A"/>
                  </a:solidFill>
                  <a:latin typeface="Open Sans"/>
                  <a:ea typeface="Open Sans"/>
                  <a:cs typeface="Open Sans"/>
                  <a:sym typeface="Open Sans"/>
                </a:rPr>
                <a:t>Activity-Based Exercises</a:t>
              </a:r>
              <a:endParaRPr sz="1200" b="0" i="0" u="none" strike="noStrike" cap="none">
                <a:solidFill>
                  <a:srgbClr val="000000"/>
                </a:solidFill>
                <a:latin typeface="Calibri"/>
                <a:ea typeface="Calibri"/>
                <a:cs typeface="Calibri"/>
                <a:sym typeface="Calibri"/>
              </a:endParaRPr>
            </a:p>
          </p:txBody>
        </p:sp>
        <p:sp>
          <p:nvSpPr>
            <p:cNvPr id="1683" name="Google Shape;1683;h14af0caed148da77_0_2790"/>
            <p:cNvSpPr/>
            <p:nvPr/>
          </p:nvSpPr>
          <p:spPr>
            <a:xfrm>
              <a:off x="6336792" y="4005072"/>
              <a:ext cx="2277000" cy="548700"/>
            </a:xfrm>
            <a:prstGeom prst="rect">
              <a:avLst/>
            </a:prstGeom>
            <a:noFill/>
            <a:ln>
              <a:noFill/>
            </a:ln>
          </p:spPr>
          <p:txBody>
            <a:bodyPr spcFirstLastPara="1" wrap="square" lIns="0" tIns="0" rIns="0" bIns="0" anchor="ctr" anchorCtr="0">
              <a:noAutofit/>
            </a:bodyPr>
            <a:lstStyle/>
            <a:p>
              <a:pPr marL="0" marR="0" lvl="0" indent="0" algn="ctr" rtl="0">
                <a:lnSpc>
                  <a:spcPct val="125000"/>
                </a:lnSpc>
                <a:spcBef>
                  <a:spcPts val="0"/>
                </a:spcBef>
                <a:spcAft>
                  <a:spcPts val="0"/>
                </a:spcAft>
                <a:buClr>
                  <a:srgbClr val="6B7280"/>
                </a:buClr>
                <a:buSzPts val="1000"/>
                <a:buFont typeface="Calibri"/>
                <a:buNone/>
              </a:pPr>
              <a:r>
                <a:rPr lang="en-US" sz="1000" b="0" i="0" u="none" strike="noStrike" cap="none">
                  <a:solidFill>
                    <a:srgbClr val="6B7280"/>
                  </a:solidFill>
                  <a:latin typeface="Calibri"/>
                  <a:ea typeface="Calibri"/>
                  <a:cs typeface="Calibri"/>
                  <a:sym typeface="Calibri"/>
                </a:rPr>
                <a:t>Hands-on exercises rather than passive listening.</a:t>
              </a:r>
              <a:endParaRPr sz="1000" b="0" i="0" u="none" strike="noStrike" cap="none">
                <a:solidFill>
                  <a:srgbClr val="000000"/>
                </a:solidFill>
                <a:latin typeface="Calibri"/>
                <a:ea typeface="Calibri"/>
                <a:cs typeface="Calibri"/>
                <a:sym typeface="Calibri"/>
              </a:endParaRPr>
            </a:p>
          </p:txBody>
        </p:sp>
        <p:sp>
          <p:nvSpPr>
            <p:cNvPr id="1684" name="Google Shape;1684;h14af0caed148da77_0_2790"/>
            <p:cNvSpPr/>
            <p:nvPr/>
          </p:nvSpPr>
          <p:spPr>
            <a:xfrm>
              <a:off x="9006840" y="2651760"/>
              <a:ext cx="2606100" cy="1965900"/>
            </a:xfrm>
            <a:prstGeom prst="rect">
              <a:avLst/>
            </a:prstGeom>
            <a:solidFill>
              <a:srgbClr val="FFFFFF"/>
            </a:solidFill>
            <a:ln w="12700" cap="flat" cmpd="sng">
              <a:solidFill>
                <a:srgbClr val="D8DCE8"/>
              </a:solidFill>
              <a:prstDash val="solid"/>
              <a:round/>
              <a:headEnd type="none" w="sm" len="sm"/>
              <a:tailEnd type="none" w="sm" len="sm"/>
            </a:ln>
            <a:effectLst>
              <a:outerShdw blurRad="76200" dist="25400" dir="5400000" algn="bl" rotWithShape="0">
                <a:srgbClr val="1B2A4A">
                  <a:alpha val="1216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685" name="Google Shape;1685;h14af0caed148da77_0_2790"/>
            <p:cNvSpPr/>
            <p:nvPr/>
          </p:nvSpPr>
          <p:spPr>
            <a:xfrm>
              <a:off x="10017252" y="2852928"/>
              <a:ext cx="585300" cy="585300"/>
            </a:xfrm>
            <a:prstGeom prst="ellipse">
              <a:avLst/>
            </a:prstGeom>
            <a:solidFill>
              <a:srgbClr val="C07B1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pic>
          <p:nvPicPr>
            <p:cNvPr id="1686" name="Google Shape;1686;h14af0caed148da77_0_2790" descr="preencoded.png"/>
            <p:cNvPicPr preferRelativeResize="0"/>
            <p:nvPr/>
          </p:nvPicPr>
          <p:blipFill rotWithShape="1">
            <a:blip r:embed="rId6">
              <a:alphaModFix/>
            </a:blip>
            <a:srcRect/>
            <a:stretch/>
          </p:blipFill>
          <p:spPr>
            <a:xfrm>
              <a:off x="10145268" y="2980944"/>
              <a:ext cx="329184" cy="329184"/>
            </a:xfrm>
            <a:prstGeom prst="rect">
              <a:avLst/>
            </a:prstGeom>
            <a:noFill/>
            <a:ln>
              <a:noFill/>
            </a:ln>
          </p:spPr>
        </p:pic>
        <p:sp>
          <p:nvSpPr>
            <p:cNvPr id="1687" name="Google Shape;1687;h14af0caed148da77_0_2790"/>
            <p:cNvSpPr/>
            <p:nvPr/>
          </p:nvSpPr>
          <p:spPr>
            <a:xfrm>
              <a:off x="9144000" y="3566160"/>
              <a:ext cx="2331600" cy="457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B2A4A"/>
                </a:buClr>
                <a:buSzPts val="1200"/>
                <a:buFont typeface="Open Sans"/>
                <a:buNone/>
              </a:pPr>
              <a:r>
                <a:rPr lang="en-US" sz="1200" b="1" i="0" u="none" strike="noStrike" cap="none">
                  <a:solidFill>
                    <a:srgbClr val="1B2A4A"/>
                  </a:solidFill>
                  <a:latin typeface="Open Sans"/>
                  <a:ea typeface="Open Sans"/>
                  <a:cs typeface="Open Sans"/>
                  <a:sym typeface="Open Sans"/>
                </a:rPr>
                <a:t>Reflective Practice</a:t>
              </a:r>
              <a:endParaRPr sz="1200" b="0" i="0" u="none" strike="noStrike" cap="none">
                <a:solidFill>
                  <a:srgbClr val="000000"/>
                </a:solidFill>
                <a:latin typeface="Calibri"/>
                <a:ea typeface="Calibri"/>
                <a:cs typeface="Calibri"/>
                <a:sym typeface="Calibri"/>
              </a:endParaRPr>
            </a:p>
          </p:txBody>
        </p:sp>
        <p:sp>
          <p:nvSpPr>
            <p:cNvPr id="1688" name="Google Shape;1688;h14af0caed148da77_0_2790"/>
            <p:cNvSpPr/>
            <p:nvPr/>
          </p:nvSpPr>
          <p:spPr>
            <a:xfrm>
              <a:off x="9171432" y="4005072"/>
              <a:ext cx="2277000" cy="548700"/>
            </a:xfrm>
            <a:prstGeom prst="rect">
              <a:avLst/>
            </a:prstGeom>
            <a:noFill/>
            <a:ln>
              <a:noFill/>
            </a:ln>
          </p:spPr>
          <p:txBody>
            <a:bodyPr spcFirstLastPara="1" wrap="square" lIns="0" tIns="0" rIns="0" bIns="0" anchor="ctr" anchorCtr="0">
              <a:noAutofit/>
            </a:bodyPr>
            <a:lstStyle/>
            <a:p>
              <a:pPr marL="0" marR="0" lvl="0" indent="0" algn="ctr" rtl="0">
                <a:lnSpc>
                  <a:spcPct val="125000"/>
                </a:lnSpc>
                <a:spcBef>
                  <a:spcPts val="0"/>
                </a:spcBef>
                <a:spcAft>
                  <a:spcPts val="0"/>
                </a:spcAft>
                <a:buClr>
                  <a:srgbClr val="6B7280"/>
                </a:buClr>
                <a:buSzPts val="1000"/>
                <a:buFont typeface="Calibri"/>
                <a:buNone/>
              </a:pPr>
              <a:r>
                <a:rPr lang="en-US" sz="1000" b="0" i="0" u="none" strike="noStrike" cap="none">
                  <a:solidFill>
                    <a:srgbClr val="6B7280"/>
                  </a:solidFill>
                  <a:latin typeface="Calibri"/>
                  <a:ea typeface="Calibri"/>
                  <a:cs typeface="Calibri"/>
                  <a:sym typeface="Calibri"/>
                </a:rPr>
                <a:t>Space to reflect on one's own role in citizen-centric service.</a:t>
              </a:r>
              <a:endParaRPr sz="1000" b="0" i="0" u="none" strike="noStrike" cap="none">
                <a:solidFill>
                  <a:srgbClr val="000000"/>
                </a:solidFill>
                <a:latin typeface="Calibri"/>
                <a:ea typeface="Calibri"/>
                <a:cs typeface="Calibri"/>
                <a:sym typeface="Calibri"/>
              </a:endParaRPr>
            </a:p>
          </p:txBody>
        </p:sp>
      </p:grpSp>
      <p:sp>
        <p:nvSpPr>
          <p:cNvPr id="1689" name="Google Shape;1689;h14af0caed148da77_0_2790"/>
          <p:cNvSpPr/>
          <p:nvPr/>
        </p:nvSpPr>
        <p:spPr>
          <a:xfrm>
            <a:off x="3097095" y="3294358"/>
            <a:ext cx="265200" cy="255900"/>
          </a:xfrm>
          <a:prstGeom prst="rightArrow">
            <a:avLst>
              <a:gd name="adj1" fmla="val 50000"/>
              <a:gd name="adj2" fmla="val 50000"/>
            </a:avLst>
          </a:prstGeom>
          <a:solidFill>
            <a:srgbClr val="C5973A"/>
          </a:solidFill>
          <a:ln w="12700" cap="flat" cmpd="sng">
            <a:solidFill>
              <a:srgbClr val="C5973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690" name="Google Shape;1690;h14af0caed148da77_0_2790"/>
          <p:cNvSpPr/>
          <p:nvPr/>
        </p:nvSpPr>
        <p:spPr>
          <a:xfrm>
            <a:off x="5973569" y="3294358"/>
            <a:ext cx="265200" cy="255900"/>
          </a:xfrm>
          <a:prstGeom prst="rightArrow">
            <a:avLst>
              <a:gd name="adj1" fmla="val 50000"/>
              <a:gd name="adj2" fmla="val 50000"/>
            </a:avLst>
          </a:prstGeom>
          <a:solidFill>
            <a:srgbClr val="C5973A"/>
          </a:solidFill>
          <a:ln w="12700" cap="flat" cmpd="sng">
            <a:solidFill>
              <a:srgbClr val="C5973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691" name="Google Shape;1691;h14af0caed148da77_0_2790"/>
          <p:cNvSpPr/>
          <p:nvPr/>
        </p:nvSpPr>
        <p:spPr>
          <a:xfrm>
            <a:off x="8850042" y="3294358"/>
            <a:ext cx="265200" cy="255900"/>
          </a:xfrm>
          <a:prstGeom prst="rightArrow">
            <a:avLst>
              <a:gd name="adj1" fmla="val 50000"/>
              <a:gd name="adj2" fmla="val 50000"/>
            </a:avLst>
          </a:prstGeom>
          <a:solidFill>
            <a:srgbClr val="C5973A"/>
          </a:solidFill>
          <a:ln w="12700" cap="flat" cmpd="sng">
            <a:solidFill>
              <a:srgbClr val="C5973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grpSp>
        <p:nvGrpSpPr>
          <p:cNvPr id="1692" name="Google Shape;1692;h14af0caed148da77_0_2790"/>
          <p:cNvGrpSpPr/>
          <p:nvPr/>
        </p:nvGrpSpPr>
        <p:grpSpPr>
          <a:xfrm>
            <a:off x="538574" y="4183874"/>
            <a:ext cx="10728402" cy="2009275"/>
            <a:chOff x="548640" y="4023360"/>
            <a:chExt cx="11094521" cy="2222896"/>
          </a:xfrm>
        </p:grpSpPr>
        <p:sp>
          <p:nvSpPr>
            <p:cNvPr id="1693" name="Google Shape;1693;h14af0caed148da77_0_2790"/>
            <p:cNvSpPr txBox="1"/>
            <p:nvPr/>
          </p:nvSpPr>
          <p:spPr>
            <a:xfrm>
              <a:off x="548640" y="4023360"/>
              <a:ext cx="11094300" cy="274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6B7280"/>
                </a:buClr>
                <a:buSzPts val="1100"/>
                <a:buFont typeface="Calibri"/>
                <a:buNone/>
              </a:pPr>
              <a:r>
                <a:rPr lang="en-US" sz="1100" b="1" i="0" u="none" strike="noStrike" cap="none">
                  <a:solidFill>
                    <a:srgbClr val="6B7280"/>
                  </a:solidFill>
                  <a:latin typeface="Open Sans"/>
                  <a:ea typeface="Open Sans"/>
                  <a:cs typeface="Open Sans"/>
                  <a:sym typeface="Open Sans"/>
                </a:rPr>
                <a:t>FOUR PROGRAMME COMPONENTS</a:t>
              </a:r>
              <a:endParaRPr sz="1100" b="0" i="0" u="none" strike="noStrike" cap="none">
                <a:solidFill>
                  <a:srgbClr val="000000"/>
                </a:solidFill>
                <a:latin typeface="Open Sans"/>
                <a:ea typeface="Open Sans"/>
                <a:cs typeface="Open Sans"/>
                <a:sym typeface="Open Sans"/>
              </a:endParaRPr>
            </a:p>
          </p:txBody>
        </p:sp>
        <p:sp>
          <p:nvSpPr>
            <p:cNvPr id="1694" name="Google Shape;1694;h14af0caed148da77_0_2790"/>
            <p:cNvSpPr/>
            <p:nvPr/>
          </p:nvSpPr>
          <p:spPr>
            <a:xfrm>
              <a:off x="548640" y="4343400"/>
              <a:ext cx="2465100" cy="1783200"/>
            </a:xfrm>
            <a:prstGeom prst="rect">
              <a:avLst/>
            </a:prstGeom>
            <a:solidFill>
              <a:srgbClr val="FFFFFF"/>
            </a:solidFill>
            <a:ln w="12700"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695" name="Google Shape;1695;h14af0caed148da77_0_2790"/>
            <p:cNvSpPr txBox="1"/>
            <p:nvPr/>
          </p:nvSpPr>
          <p:spPr>
            <a:xfrm>
              <a:off x="731520" y="4462272"/>
              <a:ext cx="2099100" cy="502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B2A4A"/>
                </a:buClr>
                <a:buSzPts val="1500"/>
                <a:buFont typeface="Calibri"/>
                <a:buNone/>
              </a:pPr>
              <a:r>
                <a:rPr lang="en-US" sz="1300" b="1" i="0" u="none" strike="noStrike" cap="none">
                  <a:solidFill>
                    <a:srgbClr val="1B2A4A"/>
                  </a:solidFill>
                  <a:latin typeface="Open Sans"/>
                  <a:ea typeface="Open Sans"/>
                  <a:cs typeface="Open Sans"/>
                  <a:sym typeface="Open Sans"/>
                </a:rPr>
                <a:t>One-Day Behavioural Training</a:t>
              </a:r>
              <a:endParaRPr sz="1300" b="0" i="0" u="none" strike="noStrike" cap="none">
                <a:solidFill>
                  <a:srgbClr val="000000"/>
                </a:solidFill>
                <a:latin typeface="Open Sans"/>
                <a:ea typeface="Open Sans"/>
                <a:cs typeface="Open Sans"/>
                <a:sym typeface="Open Sans"/>
              </a:endParaRPr>
            </a:p>
          </p:txBody>
        </p:sp>
        <p:sp>
          <p:nvSpPr>
            <p:cNvPr id="1696" name="Google Shape;1696;h14af0caed148da77_0_2790"/>
            <p:cNvSpPr txBox="1"/>
            <p:nvPr/>
          </p:nvSpPr>
          <p:spPr>
            <a:xfrm>
              <a:off x="731520" y="5010912"/>
              <a:ext cx="2099100" cy="274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B2A4A"/>
                </a:buClr>
                <a:buSzPts val="1200"/>
                <a:buFont typeface="Calibri"/>
                <a:buNone/>
              </a:pPr>
              <a:r>
                <a:rPr lang="en-US" sz="1200" b="1" i="0" u="none" strike="noStrike" cap="none">
                  <a:solidFill>
                    <a:srgbClr val="1B2A4A"/>
                  </a:solidFill>
                  <a:latin typeface="Open Sans"/>
                  <a:ea typeface="Open Sans"/>
                  <a:cs typeface="Open Sans"/>
                  <a:sym typeface="Open Sans"/>
                </a:rPr>
                <a:t>4.5 hours  ·  35–40 per batch</a:t>
              </a:r>
              <a:endParaRPr sz="1200" b="0" i="0" u="none" strike="noStrike" cap="none">
                <a:solidFill>
                  <a:srgbClr val="000000"/>
                </a:solidFill>
                <a:latin typeface="Open Sans"/>
                <a:ea typeface="Open Sans"/>
                <a:cs typeface="Open Sans"/>
                <a:sym typeface="Open Sans"/>
              </a:endParaRPr>
            </a:p>
          </p:txBody>
        </p:sp>
        <p:sp>
          <p:nvSpPr>
            <p:cNvPr id="1697" name="Google Shape;1697;h14af0caed148da77_0_2790"/>
            <p:cNvSpPr txBox="1"/>
            <p:nvPr/>
          </p:nvSpPr>
          <p:spPr>
            <a:xfrm>
              <a:off x="731758" y="5601722"/>
              <a:ext cx="2099100" cy="404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B2A4A"/>
                </a:buClr>
                <a:buSzPts val="1300"/>
                <a:buFont typeface="Calibri"/>
                <a:buNone/>
              </a:pPr>
              <a:r>
                <a:rPr lang="en-US" sz="1000" b="0" i="0" u="none" strike="noStrike" cap="none">
                  <a:solidFill>
                    <a:srgbClr val="1B2A4A"/>
                  </a:solidFill>
                  <a:latin typeface="Open Sans"/>
                  <a:ea typeface="Open Sans"/>
                  <a:cs typeface="Open Sans"/>
                  <a:sym typeface="Open Sans"/>
                </a:rPr>
                <a:t>Core learning initiative for all target officials</a:t>
              </a:r>
              <a:endParaRPr sz="1000" b="0" i="0" u="none" strike="noStrike" cap="none">
                <a:solidFill>
                  <a:srgbClr val="000000"/>
                </a:solidFill>
                <a:latin typeface="Open Sans"/>
                <a:ea typeface="Open Sans"/>
                <a:cs typeface="Open Sans"/>
                <a:sym typeface="Open Sans"/>
              </a:endParaRPr>
            </a:p>
          </p:txBody>
        </p:sp>
        <p:sp>
          <p:nvSpPr>
            <p:cNvPr id="1698" name="Google Shape;1698;h14af0caed148da77_0_2790"/>
            <p:cNvSpPr/>
            <p:nvPr/>
          </p:nvSpPr>
          <p:spPr>
            <a:xfrm>
              <a:off x="3425114" y="4343400"/>
              <a:ext cx="2465100" cy="1783200"/>
            </a:xfrm>
            <a:prstGeom prst="rect">
              <a:avLst/>
            </a:prstGeom>
            <a:solidFill>
              <a:srgbClr val="FFFFFF"/>
            </a:solidFill>
            <a:ln w="12700"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699" name="Google Shape;1699;h14af0caed148da77_0_2790"/>
            <p:cNvSpPr txBox="1"/>
            <p:nvPr/>
          </p:nvSpPr>
          <p:spPr>
            <a:xfrm>
              <a:off x="3607994" y="4462272"/>
              <a:ext cx="2099100" cy="502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B2A4A"/>
                </a:buClr>
                <a:buSzPts val="1500"/>
                <a:buFont typeface="Calibri"/>
                <a:buNone/>
              </a:pPr>
              <a:r>
                <a:rPr lang="en-US" sz="1300" b="1" i="0" u="none" strike="noStrike" cap="none">
                  <a:solidFill>
                    <a:srgbClr val="1B2A4A"/>
                  </a:solidFill>
                  <a:latin typeface="Open Sans"/>
                  <a:ea typeface="Open Sans"/>
                  <a:cs typeface="Open Sans"/>
                  <a:sym typeface="Open Sans"/>
                </a:rPr>
                <a:t>Master Trainer Programme</a:t>
              </a:r>
              <a:endParaRPr sz="1300" b="0" i="0" u="none" strike="noStrike" cap="none">
                <a:solidFill>
                  <a:srgbClr val="000000"/>
                </a:solidFill>
                <a:latin typeface="Open Sans"/>
                <a:ea typeface="Open Sans"/>
                <a:cs typeface="Open Sans"/>
                <a:sym typeface="Open Sans"/>
              </a:endParaRPr>
            </a:p>
          </p:txBody>
        </p:sp>
        <p:sp>
          <p:nvSpPr>
            <p:cNvPr id="1700" name="Google Shape;1700;h14af0caed148da77_0_2790"/>
            <p:cNvSpPr txBox="1"/>
            <p:nvPr/>
          </p:nvSpPr>
          <p:spPr>
            <a:xfrm>
              <a:off x="3607994" y="5010912"/>
              <a:ext cx="2099100" cy="274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A6B7A"/>
                </a:buClr>
                <a:buSzPts val="1200"/>
                <a:buFont typeface="Calibri"/>
                <a:buNone/>
              </a:pPr>
              <a:r>
                <a:rPr lang="en-US" sz="1200" b="1" i="0" u="none" strike="noStrike" cap="none">
                  <a:solidFill>
                    <a:srgbClr val="1A6B7A"/>
                  </a:solidFill>
                  <a:latin typeface="Open Sans"/>
                  <a:ea typeface="Open Sans"/>
                  <a:cs typeface="Open Sans"/>
                  <a:sym typeface="Open Sans"/>
                </a:rPr>
                <a:t>2 days  ·  35–40 per batch</a:t>
              </a:r>
              <a:endParaRPr sz="1200" b="0" i="0" u="none" strike="noStrike" cap="none">
                <a:solidFill>
                  <a:srgbClr val="000000"/>
                </a:solidFill>
                <a:latin typeface="Open Sans"/>
                <a:ea typeface="Open Sans"/>
                <a:cs typeface="Open Sans"/>
                <a:sym typeface="Open Sans"/>
              </a:endParaRPr>
            </a:p>
          </p:txBody>
        </p:sp>
        <p:sp>
          <p:nvSpPr>
            <p:cNvPr id="1701" name="Google Shape;1701;h14af0caed148da77_0_2790"/>
            <p:cNvSpPr txBox="1"/>
            <p:nvPr/>
          </p:nvSpPr>
          <p:spPr>
            <a:xfrm>
              <a:off x="3608123" y="5514856"/>
              <a:ext cx="2099100" cy="731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B2A4A"/>
                </a:buClr>
                <a:buSzPts val="1300"/>
                <a:buFont typeface="Calibri"/>
                <a:buNone/>
              </a:pPr>
              <a:r>
                <a:rPr lang="en-US" sz="1000" b="0" i="0" u="none" strike="noStrike" cap="none">
                  <a:solidFill>
                    <a:srgbClr val="1B2A4A"/>
                  </a:solidFill>
                  <a:latin typeface="Open Sans"/>
                  <a:ea typeface="Open Sans"/>
                  <a:cs typeface="Open Sans"/>
                  <a:sym typeface="Open Sans"/>
                </a:rPr>
                <a:t>Builds facilitator capacity for cascade delivery</a:t>
              </a:r>
              <a:endParaRPr sz="1000" b="0" i="0" u="none" strike="noStrike" cap="none">
                <a:solidFill>
                  <a:srgbClr val="000000"/>
                </a:solidFill>
                <a:latin typeface="Open Sans"/>
                <a:ea typeface="Open Sans"/>
                <a:cs typeface="Open Sans"/>
                <a:sym typeface="Open Sans"/>
              </a:endParaRPr>
            </a:p>
          </p:txBody>
        </p:sp>
        <p:sp>
          <p:nvSpPr>
            <p:cNvPr id="1702" name="Google Shape;1702;h14af0caed148da77_0_2790"/>
            <p:cNvSpPr/>
            <p:nvPr/>
          </p:nvSpPr>
          <p:spPr>
            <a:xfrm>
              <a:off x="6301588" y="4343400"/>
              <a:ext cx="2465100" cy="1783200"/>
            </a:xfrm>
            <a:prstGeom prst="rect">
              <a:avLst/>
            </a:prstGeom>
            <a:solidFill>
              <a:srgbClr val="FFFFFF"/>
            </a:solidFill>
            <a:ln w="12700"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703" name="Google Shape;1703;h14af0caed148da77_0_2790"/>
            <p:cNvSpPr txBox="1"/>
            <p:nvPr/>
          </p:nvSpPr>
          <p:spPr>
            <a:xfrm>
              <a:off x="6484468" y="4462272"/>
              <a:ext cx="2099100" cy="502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B2A4A"/>
                </a:buClr>
                <a:buSzPts val="1500"/>
                <a:buFont typeface="Calibri"/>
                <a:buNone/>
              </a:pPr>
              <a:r>
                <a:rPr lang="en-US" sz="1300" b="1" i="0" u="none" strike="noStrike" cap="none">
                  <a:solidFill>
                    <a:srgbClr val="1B2A4A"/>
                  </a:solidFill>
                  <a:latin typeface="Open Sans"/>
                  <a:ea typeface="Open Sans"/>
                  <a:cs typeface="Open Sans"/>
                  <a:sym typeface="Open Sans"/>
                </a:rPr>
                <a:t>Digital Learning (iGOT)</a:t>
              </a:r>
              <a:endParaRPr sz="1300" b="0" i="0" u="none" strike="noStrike" cap="none">
                <a:solidFill>
                  <a:srgbClr val="000000"/>
                </a:solidFill>
                <a:latin typeface="Open Sans"/>
                <a:ea typeface="Open Sans"/>
                <a:cs typeface="Open Sans"/>
                <a:sym typeface="Open Sans"/>
              </a:endParaRPr>
            </a:p>
          </p:txBody>
        </p:sp>
        <p:sp>
          <p:nvSpPr>
            <p:cNvPr id="1704" name="Google Shape;1704;h14af0caed148da77_0_2790"/>
            <p:cNvSpPr txBox="1"/>
            <p:nvPr/>
          </p:nvSpPr>
          <p:spPr>
            <a:xfrm>
              <a:off x="6484468" y="5010912"/>
              <a:ext cx="2099100" cy="274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A6B7A"/>
                </a:buClr>
                <a:buSzPts val="1200"/>
                <a:buFont typeface="Calibri"/>
                <a:buNone/>
              </a:pPr>
              <a:r>
                <a:rPr lang="en-US" sz="1200" b="1" i="0" u="none" strike="noStrike" cap="none">
                  <a:solidFill>
                    <a:srgbClr val="1A6B7A"/>
                  </a:solidFill>
                  <a:latin typeface="Open Sans"/>
                  <a:ea typeface="Open Sans"/>
                  <a:cs typeface="Open Sans"/>
                  <a:sym typeface="Open Sans"/>
                </a:rPr>
                <a:t>Self-paced</a:t>
              </a:r>
              <a:endParaRPr sz="1200" b="0" i="0" u="none" strike="noStrike" cap="none">
                <a:solidFill>
                  <a:srgbClr val="000000"/>
                </a:solidFill>
                <a:latin typeface="Open Sans"/>
                <a:ea typeface="Open Sans"/>
                <a:cs typeface="Open Sans"/>
                <a:sym typeface="Open Sans"/>
              </a:endParaRPr>
            </a:p>
          </p:txBody>
        </p:sp>
        <p:sp>
          <p:nvSpPr>
            <p:cNvPr id="1705" name="Google Shape;1705;h14af0caed148da77_0_2790"/>
            <p:cNvSpPr txBox="1"/>
            <p:nvPr/>
          </p:nvSpPr>
          <p:spPr>
            <a:xfrm>
              <a:off x="6565740" y="5518479"/>
              <a:ext cx="1936800" cy="404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B2A4A"/>
                </a:buClr>
                <a:buSzPts val="1300"/>
                <a:buFont typeface="Calibri"/>
                <a:buNone/>
              </a:pPr>
              <a:r>
                <a:rPr lang="en-US" sz="1100" b="0" i="0" u="none" strike="noStrike" cap="none">
                  <a:solidFill>
                    <a:srgbClr val="1B2A4A"/>
                  </a:solidFill>
                  <a:latin typeface="Open Sans"/>
                  <a:ea typeface="Open Sans"/>
                  <a:cs typeface="Open Sans"/>
                  <a:sym typeface="Open Sans"/>
                </a:rPr>
                <a:t>Pre/post reinforcement and a self-learning course</a:t>
              </a:r>
              <a:endParaRPr sz="1100" b="0" i="0" u="none" strike="noStrike" cap="none">
                <a:solidFill>
                  <a:srgbClr val="000000"/>
                </a:solidFill>
                <a:latin typeface="Open Sans"/>
                <a:ea typeface="Open Sans"/>
                <a:cs typeface="Open Sans"/>
                <a:sym typeface="Open Sans"/>
              </a:endParaRPr>
            </a:p>
          </p:txBody>
        </p:sp>
        <p:sp>
          <p:nvSpPr>
            <p:cNvPr id="1706" name="Google Shape;1706;h14af0caed148da77_0_2790"/>
            <p:cNvSpPr/>
            <p:nvPr/>
          </p:nvSpPr>
          <p:spPr>
            <a:xfrm>
              <a:off x="9178061" y="4343400"/>
              <a:ext cx="2465100" cy="1783200"/>
            </a:xfrm>
            <a:prstGeom prst="rect">
              <a:avLst/>
            </a:prstGeom>
            <a:solidFill>
              <a:srgbClr val="FFFFFF"/>
            </a:solidFill>
            <a:ln w="12700"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707" name="Google Shape;1707;h14af0caed148da77_0_2790"/>
            <p:cNvSpPr txBox="1"/>
            <p:nvPr/>
          </p:nvSpPr>
          <p:spPr>
            <a:xfrm>
              <a:off x="9360941" y="4462272"/>
              <a:ext cx="2099100" cy="502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B2A4A"/>
                </a:buClr>
                <a:buSzPts val="1500"/>
                <a:buFont typeface="Calibri"/>
                <a:buNone/>
              </a:pPr>
              <a:r>
                <a:rPr lang="en-US" sz="1300" b="1" i="0" u="none" strike="noStrike" cap="none">
                  <a:solidFill>
                    <a:srgbClr val="1B2A4A"/>
                  </a:solidFill>
                  <a:latin typeface="Open Sans"/>
                  <a:ea typeface="Open Sans"/>
                  <a:cs typeface="Open Sans"/>
                  <a:sym typeface="Open Sans"/>
                </a:rPr>
                <a:t>Institutionalisation</a:t>
              </a:r>
              <a:endParaRPr sz="1300" b="0" i="0" u="none" strike="noStrike" cap="none">
                <a:solidFill>
                  <a:srgbClr val="000000"/>
                </a:solidFill>
                <a:latin typeface="Open Sans"/>
                <a:ea typeface="Open Sans"/>
                <a:cs typeface="Open Sans"/>
                <a:sym typeface="Open Sans"/>
              </a:endParaRPr>
            </a:p>
          </p:txBody>
        </p:sp>
        <p:sp>
          <p:nvSpPr>
            <p:cNvPr id="1708" name="Google Shape;1708;h14af0caed148da77_0_2790"/>
            <p:cNvSpPr txBox="1"/>
            <p:nvPr/>
          </p:nvSpPr>
          <p:spPr>
            <a:xfrm>
              <a:off x="9360941" y="5010912"/>
              <a:ext cx="2099100" cy="274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C5973A"/>
                </a:buClr>
                <a:buSzPts val="1200"/>
                <a:buFont typeface="Calibri"/>
                <a:buNone/>
              </a:pPr>
              <a:r>
                <a:rPr lang="en-US" sz="1200" b="1" i="0" u="none" strike="noStrike" cap="none">
                  <a:solidFill>
                    <a:srgbClr val="C5973A"/>
                  </a:solidFill>
                  <a:latin typeface="Open Sans"/>
                  <a:ea typeface="Open Sans"/>
                  <a:cs typeface="Open Sans"/>
                  <a:sym typeface="Open Sans"/>
                </a:rPr>
                <a:t>RKY</a:t>
              </a:r>
              <a:endParaRPr sz="1200" b="0" i="0" u="none" strike="noStrike" cap="none">
                <a:solidFill>
                  <a:srgbClr val="000000"/>
                </a:solidFill>
                <a:latin typeface="Open Sans"/>
                <a:ea typeface="Open Sans"/>
                <a:cs typeface="Open Sans"/>
                <a:sym typeface="Open Sans"/>
              </a:endParaRPr>
            </a:p>
          </p:txBody>
        </p:sp>
        <p:sp>
          <p:nvSpPr>
            <p:cNvPr id="1709" name="Google Shape;1709;h14af0caed148da77_0_2790"/>
            <p:cNvSpPr txBox="1"/>
            <p:nvPr/>
          </p:nvSpPr>
          <p:spPr>
            <a:xfrm>
              <a:off x="9360941" y="5349240"/>
              <a:ext cx="2099100" cy="731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B2A4A"/>
                </a:buClr>
                <a:buSzPts val="1300"/>
                <a:buFont typeface="Calibri"/>
                <a:buNone/>
              </a:pPr>
              <a:r>
                <a:rPr lang="en-US" sz="1100" b="0" i="0" u="none" strike="noStrike" cap="none">
                  <a:solidFill>
                    <a:srgbClr val="1B2A4A"/>
                  </a:solidFill>
                  <a:latin typeface="Open Sans"/>
                  <a:ea typeface="Open Sans"/>
                  <a:cs typeface="Open Sans"/>
                  <a:sym typeface="Open Sans"/>
                </a:rPr>
                <a:t>All faculty of  ATI &amp; DTI shall be trained under the program</a:t>
              </a:r>
              <a:endParaRPr sz="1100" b="0" i="0" u="none" strike="noStrike" cap="none">
                <a:solidFill>
                  <a:srgbClr val="000000"/>
                </a:solidFill>
                <a:latin typeface="Open Sans"/>
                <a:ea typeface="Open Sans"/>
                <a:cs typeface="Open Sans"/>
                <a:sym typeface="Open Sans"/>
              </a:endParaRPr>
            </a:p>
          </p:txBody>
        </p:sp>
      </p:grpSp>
      <p:sp>
        <p:nvSpPr>
          <p:cNvPr id="1710" name="Google Shape;1710;h14af0caed148da77_0_2790"/>
          <p:cNvSpPr/>
          <p:nvPr/>
        </p:nvSpPr>
        <p:spPr>
          <a:xfrm>
            <a:off x="502920" y="6400800"/>
            <a:ext cx="11185800" cy="18300"/>
          </a:xfrm>
          <a:prstGeom prst="rect">
            <a:avLst/>
          </a:prstGeom>
          <a:solidFill>
            <a:srgbClr val="D8DCE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711" name="Google Shape;1711;h14af0caed148da77_0_2790"/>
          <p:cNvSpPr/>
          <p:nvPr/>
        </p:nvSpPr>
        <p:spPr>
          <a:xfrm>
            <a:off x="502920"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712" name="Google Shape;1712;h14af0caed148da77_0_2790"/>
          <p:cNvSpPr/>
          <p:nvPr/>
        </p:nvSpPr>
        <p:spPr>
          <a:xfrm>
            <a:off x="521208"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Vision</a:t>
            </a:r>
            <a:endParaRPr sz="700" b="0" i="0" u="none" strike="noStrike" cap="none">
              <a:solidFill>
                <a:srgbClr val="000000"/>
              </a:solidFill>
              <a:latin typeface="Calibri"/>
              <a:ea typeface="Calibri"/>
              <a:cs typeface="Calibri"/>
              <a:sym typeface="Calibri"/>
            </a:endParaRPr>
          </a:p>
        </p:txBody>
      </p:sp>
      <p:sp>
        <p:nvSpPr>
          <p:cNvPr id="1713" name="Google Shape;1713;h14af0caed148da77_0_2790"/>
          <p:cNvSpPr/>
          <p:nvPr/>
        </p:nvSpPr>
        <p:spPr>
          <a:xfrm>
            <a:off x="1523307"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714" name="Google Shape;1714;h14af0caed148da77_0_2790"/>
          <p:cNvSpPr/>
          <p:nvPr/>
        </p:nvSpPr>
        <p:spPr>
          <a:xfrm>
            <a:off x="1541595"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RKYP</a:t>
            </a:r>
            <a:endParaRPr sz="700" b="0" i="0" u="none" strike="noStrike" cap="none">
              <a:solidFill>
                <a:srgbClr val="000000"/>
              </a:solidFill>
              <a:latin typeface="Calibri"/>
              <a:ea typeface="Calibri"/>
              <a:cs typeface="Calibri"/>
              <a:sym typeface="Calibri"/>
            </a:endParaRPr>
          </a:p>
        </p:txBody>
      </p:sp>
      <p:sp>
        <p:nvSpPr>
          <p:cNvPr id="1715" name="Google Shape;1715;h14af0caed148da77_0_2790"/>
          <p:cNvSpPr/>
          <p:nvPr/>
        </p:nvSpPr>
        <p:spPr>
          <a:xfrm>
            <a:off x="2543694" y="6291072"/>
            <a:ext cx="979200" cy="237600"/>
          </a:xfrm>
          <a:prstGeom prst="roundRect">
            <a:avLst>
              <a:gd name="adj" fmla="val 13462"/>
            </a:avLst>
          </a:prstGeom>
          <a:solidFill>
            <a:srgbClr val="FFD046"/>
          </a:solidFill>
          <a:ln w="15875" cap="flat" cmpd="sng">
            <a:solidFill>
              <a:srgbClr val="AD7C1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716" name="Google Shape;1716;h14af0caed148da77_0_2790"/>
          <p:cNvSpPr/>
          <p:nvPr/>
        </p:nvSpPr>
        <p:spPr>
          <a:xfrm>
            <a:off x="2561982"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41E33"/>
              </a:buClr>
              <a:buSzPts val="700"/>
              <a:buFont typeface="Calibri"/>
              <a:buNone/>
            </a:pPr>
            <a:r>
              <a:rPr lang="en-US" sz="700" b="1" i="0" u="none" strike="noStrike" cap="none">
                <a:solidFill>
                  <a:srgbClr val="141E33"/>
                </a:solidFill>
                <a:latin typeface="Calibri"/>
                <a:ea typeface="Calibri"/>
                <a:cs typeface="Calibri"/>
                <a:sym typeface="Calibri"/>
              </a:rPr>
              <a:t>Programme</a:t>
            </a:r>
            <a:endParaRPr sz="700" b="0" i="0" u="none" strike="noStrike" cap="none">
              <a:solidFill>
                <a:srgbClr val="000000"/>
              </a:solidFill>
              <a:latin typeface="Calibri"/>
              <a:ea typeface="Calibri"/>
              <a:cs typeface="Calibri"/>
              <a:sym typeface="Calibri"/>
            </a:endParaRPr>
          </a:p>
        </p:txBody>
      </p:sp>
      <p:sp>
        <p:nvSpPr>
          <p:cNvPr id="1717" name="Google Shape;1717;h14af0caed148da77_0_2790"/>
          <p:cNvSpPr/>
          <p:nvPr/>
        </p:nvSpPr>
        <p:spPr>
          <a:xfrm>
            <a:off x="3564081"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718" name="Google Shape;1718;h14af0caed148da77_0_2790"/>
          <p:cNvSpPr/>
          <p:nvPr/>
        </p:nvSpPr>
        <p:spPr>
          <a:xfrm>
            <a:off x="3582369"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Modules</a:t>
            </a:r>
            <a:endParaRPr sz="700" b="0" i="0" u="none" strike="noStrike" cap="none">
              <a:solidFill>
                <a:srgbClr val="000000"/>
              </a:solidFill>
              <a:latin typeface="Calibri"/>
              <a:ea typeface="Calibri"/>
              <a:cs typeface="Calibri"/>
              <a:sym typeface="Calibri"/>
            </a:endParaRPr>
          </a:p>
        </p:txBody>
      </p:sp>
      <p:sp>
        <p:nvSpPr>
          <p:cNvPr id="1719" name="Google Shape;1719;h14af0caed148da77_0_2790"/>
          <p:cNvSpPr/>
          <p:nvPr/>
        </p:nvSpPr>
        <p:spPr>
          <a:xfrm>
            <a:off x="4584469"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720" name="Google Shape;1720;h14af0caed148da77_0_2790"/>
          <p:cNvSpPr/>
          <p:nvPr/>
        </p:nvSpPr>
        <p:spPr>
          <a:xfrm>
            <a:off x="4602757"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Cascade</a:t>
            </a:r>
            <a:endParaRPr sz="700" b="0" i="0" u="none" strike="noStrike" cap="none">
              <a:solidFill>
                <a:srgbClr val="000000"/>
              </a:solidFill>
              <a:latin typeface="Calibri"/>
              <a:ea typeface="Calibri"/>
              <a:cs typeface="Calibri"/>
              <a:sym typeface="Calibri"/>
            </a:endParaRPr>
          </a:p>
        </p:txBody>
      </p:sp>
      <p:sp>
        <p:nvSpPr>
          <p:cNvPr id="1721" name="Google Shape;1721;h14af0caed148da77_0_2790"/>
          <p:cNvSpPr/>
          <p:nvPr/>
        </p:nvSpPr>
        <p:spPr>
          <a:xfrm>
            <a:off x="5604856"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722" name="Google Shape;1722;h14af0caed148da77_0_2790"/>
          <p:cNvSpPr/>
          <p:nvPr/>
        </p:nvSpPr>
        <p:spPr>
          <a:xfrm>
            <a:off x="5623144"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Two Tracks</a:t>
            </a:r>
            <a:endParaRPr sz="700" b="0" i="0" u="none" strike="noStrike" cap="none">
              <a:solidFill>
                <a:srgbClr val="000000"/>
              </a:solidFill>
              <a:latin typeface="Calibri"/>
              <a:ea typeface="Calibri"/>
              <a:cs typeface="Calibri"/>
              <a:sym typeface="Calibri"/>
            </a:endParaRPr>
          </a:p>
        </p:txBody>
      </p:sp>
      <p:sp>
        <p:nvSpPr>
          <p:cNvPr id="1723" name="Google Shape;1723;h14af0caed148da77_0_2790"/>
          <p:cNvSpPr/>
          <p:nvPr/>
        </p:nvSpPr>
        <p:spPr>
          <a:xfrm>
            <a:off x="6625243"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724" name="Google Shape;1724;h14af0caed148da77_0_2790"/>
          <p:cNvSpPr/>
          <p:nvPr/>
        </p:nvSpPr>
        <p:spPr>
          <a:xfrm>
            <a:off x="6643531"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Where It Lives</a:t>
            </a:r>
            <a:endParaRPr sz="700" b="0" i="0" u="none" strike="noStrike" cap="none">
              <a:solidFill>
                <a:srgbClr val="000000"/>
              </a:solidFill>
              <a:latin typeface="Calibri"/>
              <a:ea typeface="Calibri"/>
              <a:cs typeface="Calibri"/>
              <a:sym typeface="Calibri"/>
            </a:endParaRPr>
          </a:p>
        </p:txBody>
      </p:sp>
      <p:sp>
        <p:nvSpPr>
          <p:cNvPr id="1725" name="Google Shape;1725;h14af0caed148da77_0_2790"/>
          <p:cNvSpPr/>
          <p:nvPr/>
        </p:nvSpPr>
        <p:spPr>
          <a:xfrm>
            <a:off x="7645630"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726" name="Google Shape;1726;h14af0caed148da77_0_2790"/>
          <p:cNvSpPr/>
          <p:nvPr/>
        </p:nvSpPr>
        <p:spPr>
          <a:xfrm>
            <a:off x="7663918"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Rollout</a:t>
            </a:r>
            <a:endParaRPr sz="700" b="0" i="0" u="none" strike="noStrike" cap="none">
              <a:solidFill>
                <a:srgbClr val="000000"/>
              </a:solidFill>
              <a:latin typeface="Calibri"/>
              <a:ea typeface="Calibri"/>
              <a:cs typeface="Calibri"/>
              <a:sym typeface="Calibri"/>
            </a:endParaRPr>
          </a:p>
        </p:txBody>
      </p:sp>
      <p:sp>
        <p:nvSpPr>
          <p:cNvPr id="1727" name="Google Shape;1727;h14af0caed148da77_0_2790"/>
          <p:cNvSpPr/>
          <p:nvPr/>
        </p:nvSpPr>
        <p:spPr>
          <a:xfrm>
            <a:off x="8666018"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728" name="Google Shape;1728;h14af0caed148da77_0_2790"/>
          <p:cNvSpPr/>
          <p:nvPr/>
        </p:nvSpPr>
        <p:spPr>
          <a:xfrm>
            <a:off x="8684306"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South Cluster</a:t>
            </a:r>
            <a:endParaRPr sz="700" b="0" i="0" u="none" strike="noStrike" cap="none">
              <a:solidFill>
                <a:srgbClr val="000000"/>
              </a:solidFill>
              <a:latin typeface="Calibri"/>
              <a:ea typeface="Calibri"/>
              <a:cs typeface="Calibri"/>
              <a:sym typeface="Calibri"/>
            </a:endParaRPr>
          </a:p>
        </p:txBody>
      </p:sp>
      <p:sp>
        <p:nvSpPr>
          <p:cNvPr id="1729" name="Google Shape;1729;h14af0caed148da77_0_2790"/>
          <p:cNvSpPr/>
          <p:nvPr/>
        </p:nvSpPr>
        <p:spPr>
          <a:xfrm>
            <a:off x="9686405"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730" name="Google Shape;1730;h14af0caed148da77_0_2790"/>
          <p:cNvSpPr/>
          <p:nvPr/>
        </p:nvSpPr>
        <p:spPr>
          <a:xfrm>
            <a:off x="9704693"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Roles</a:t>
            </a:r>
            <a:endParaRPr sz="700" b="0" i="0" u="none" strike="noStrike" cap="none">
              <a:solidFill>
                <a:srgbClr val="000000"/>
              </a:solidFill>
              <a:latin typeface="Calibri"/>
              <a:ea typeface="Calibri"/>
              <a:cs typeface="Calibri"/>
              <a:sym typeface="Calibri"/>
            </a:endParaRPr>
          </a:p>
        </p:txBody>
      </p:sp>
      <p:sp>
        <p:nvSpPr>
          <p:cNvPr id="1731" name="Google Shape;1731;h14af0caed148da77_0_2790"/>
          <p:cNvSpPr/>
          <p:nvPr/>
        </p:nvSpPr>
        <p:spPr>
          <a:xfrm>
            <a:off x="10706792"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732" name="Google Shape;1732;h14af0caed148da77_0_2790"/>
          <p:cNvSpPr/>
          <p:nvPr/>
        </p:nvSpPr>
        <p:spPr>
          <a:xfrm>
            <a:off x="10725080"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Our Ask</a:t>
            </a:r>
            <a:endParaRPr sz="700" b="0" i="0" u="none" strike="noStrike" cap="none">
              <a:solidFill>
                <a:srgbClr val="000000"/>
              </a:solidFill>
              <a:latin typeface="Calibri"/>
              <a:ea typeface="Calibri"/>
              <a:cs typeface="Calibri"/>
              <a:sym typeface="Calibri"/>
            </a:endParaRPr>
          </a:p>
        </p:txBody>
      </p:sp>
      <p:sp>
        <p:nvSpPr>
          <p:cNvPr id="1733" name="Google Shape;1733;h14af0caed148da77_0_2790"/>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64"/>
                                        </p:tgtEl>
                                        <p:attrNameLst>
                                          <p:attrName>style.visibility</p:attrName>
                                        </p:attrNameLst>
                                      </p:cBhvr>
                                      <p:to>
                                        <p:strVal val="visible"/>
                                      </p:to>
                                    </p:set>
                                    <p:animEffect transition="in" filter="fade">
                                      <p:cBhvr>
                                        <p:cTn id="7" dur="400"/>
                                        <p:tgtEl>
                                          <p:spTgt spid="16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738"/>
        <p:cNvGrpSpPr/>
        <p:nvPr/>
      </p:nvGrpSpPr>
      <p:grpSpPr>
        <a:xfrm>
          <a:off x="0" y="0"/>
          <a:ext cx="0" cy="0"/>
          <a:chOff x="0" y="0"/>
          <a:chExt cx="0" cy="0"/>
        </a:xfrm>
      </p:grpSpPr>
      <p:sp>
        <p:nvSpPr>
          <p:cNvPr id="1739" name="Google Shape;1739;h14af0caed148da77_0_2866"/>
          <p:cNvSpPr/>
          <p:nvPr/>
        </p:nvSpPr>
        <p:spPr>
          <a:xfrm>
            <a:off x="0" y="0"/>
            <a:ext cx="12191700" cy="914400"/>
          </a:xfrm>
          <a:prstGeom prst="rect">
            <a:avLst/>
          </a:prstGeom>
          <a:solidFill>
            <a:srgbClr val="1B2A4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740" name="Google Shape;1740;h14af0caed148da77_0_2866"/>
          <p:cNvSpPr/>
          <p:nvPr/>
        </p:nvSpPr>
        <p:spPr>
          <a:xfrm>
            <a:off x="0" y="914400"/>
            <a:ext cx="12191700" cy="41100"/>
          </a:xfrm>
          <a:prstGeom prst="rect">
            <a:avLst/>
          </a:prstGeom>
          <a:solidFill>
            <a:srgbClr val="C5973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741" name="Google Shape;1741;h14af0caed148da77_0_2866"/>
          <p:cNvSpPr/>
          <p:nvPr/>
        </p:nvSpPr>
        <p:spPr>
          <a:xfrm>
            <a:off x="502920" y="365760"/>
            <a:ext cx="11185800" cy="502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FFFFFF"/>
              </a:buClr>
              <a:buSzPts val="2500"/>
              <a:buFont typeface="Open Sans"/>
              <a:buNone/>
            </a:pPr>
            <a:r>
              <a:rPr lang="en-US" sz="2500" b="1" i="0" u="none" strike="noStrike" cap="none">
                <a:solidFill>
                  <a:srgbClr val="FFFFFF"/>
                </a:solidFill>
                <a:latin typeface="Open Sans"/>
                <a:ea typeface="Open Sans"/>
                <a:cs typeface="Open Sans"/>
                <a:sym typeface="Open Sans"/>
              </a:rPr>
              <a:t>Inside the One-Day Training: The Four Modules</a:t>
            </a:r>
            <a:endParaRPr sz="2500" b="0" i="0" u="none" strike="noStrike" cap="none">
              <a:solidFill>
                <a:srgbClr val="000000"/>
              </a:solidFill>
              <a:latin typeface="Calibri"/>
              <a:ea typeface="Calibri"/>
              <a:cs typeface="Calibri"/>
              <a:sym typeface="Calibri"/>
            </a:endParaRPr>
          </a:p>
        </p:txBody>
      </p:sp>
      <p:sp>
        <p:nvSpPr>
          <p:cNvPr id="1742" name="Google Shape;1742;h14af0caed148da77_0_2866"/>
          <p:cNvSpPr txBox="1"/>
          <p:nvPr/>
        </p:nvSpPr>
        <p:spPr>
          <a:xfrm>
            <a:off x="8252459" y="1184148"/>
            <a:ext cx="3474600" cy="274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6B7280"/>
              </a:buClr>
              <a:buSzPts val="1100"/>
              <a:buFont typeface="Calibri"/>
              <a:buNone/>
            </a:pPr>
            <a:r>
              <a:rPr lang="en-US" sz="1100" b="1" i="0" u="none" strike="noStrike" cap="none">
                <a:solidFill>
                  <a:srgbClr val="6B7280"/>
                </a:solidFill>
                <a:latin typeface="Calibri"/>
                <a:ea typeface="Calibri"/>
                <a:cs typeface="Calibri"/>
                <a:sym typeface="Calibri"/>
              </a:rPr>
              <a:t>PARTICIPANTS LEAVE ABLE TO…</a:t>
            </a:r>
            <a:endParaRPr sz="1100" b="0" i="0" u="none" strike="noStrike" cap="none">
              <a:solidFill>
                <a:srgbClr val="000000"/>
              </a:solidFill>
              <a:latin typeface="Calibri"/>
              <a:ea typeface="Calibri"/>
              <a:cs typeface="Calibri"/>
              <a:sym typeface="Calibri"/>
            </a:endParaRPr>
          </a:p>
        </p:txBody>
      </p:sp>
      <p:sp>
        <p:nvSpPr>
          <p:cNvPr id="1743" name="Google Shape;1743;h14af0caed148da77_0_2866"/>
          <p:cNvSpPr/>
          <p:nvPr/>
        </p:nvSpPr>
        <p:spPr>
          <a:xfrm>
            <a:off x="502920" y="6400800"/>
            <a:ext cx="11185800" cy="18300"/>
          </a:xfrm>
          <a:prstGeom prst="rect">
            <a:avLst/>
          </a:prstGeom>
          <a:solidFill>
            <a:srgbClr val="D8DCE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744" name="Google Shape;1744;h14af0caed148da77_0_2866"/>
          <p:cNvSpPr/>
          <p:nvPr/>
        </p:nvSpPr>
        <p:spPr>
          <a:xfrm>
            <a:off x="502920"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745" name="Google Shape;1745;h14af0caed148da77_0_2866"/>
          <p:cNvSpPr/>
          <p:nvPr/>
        </p:nvSpPr>
        <p:spPr>
          <a:xfrm>
            <a:off x="521208"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Vision</a:t>
            </a:r>
            <a:endParaRPr sz="700" b="0" i="0" u="none" strike="noStrike" cap="none">
              <a:solidFill>
                <a:srgbClr val="000000"/>
              </a:solidFill>
              <a:latin typeface="Calibri"/>
              <a:ea typeface="Calibri"/>
              <a:cs typeface="Calibri"/>
              <a:sym typeface="Calibri"/>
            </a:endParaRPr>
          </a:p>
        </p:txBody>
      </p:sp>
      <p:sp>
        <p:nvSpPr>
          <p:cNvPr id="1746" name="Google Shape;1746;h14af0caed148da77_0_2866"/>
          <p:cNvSpPr/>
          <p:nvPr/>
        </p:nvSpPr>
        <p:spPr>
          <a:xfrm>
            <a:off x="1523307"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747" name="Google Shape;1747;h14af0caed148da77_0_2866"/>
          <p:cNvSpPr/>
          <p:nvPr/>
        </p:nvSpPr>
        <p:spPr>
          <a:xfrm>
            <a:off x="1541595"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RKYP</a:t>
            </a:r>
            <a:endParaRPr sz="700" b="0" i="0" u="none" strike="noStrike" cap="none">
              <a:solidFill>
                <a:srgbClr val="000000"/>
              </a:solidFill>
              <a:latin typeface="Calibri"/>
              <a:ea typeface="Calibri"/>
              <a:cs typeface="Calibri"/>
              <a:sym typeface="Calibri"/>
            </a:endParaRPr>
          </a:p>
        </p:txBody>
      </p:sp>
      <p:sp>
        <p:nvSpPr>
          <p:cNvPr id="1748" name="Google Shape;1748;h14af0caed148da77_0_2866"/>
          <p:cNvSpPr/>
          <p:nvPr/>
        </p:nvSpPr>
        <p:spPr>
          <a:xfrm>
            <a:off x="2543694"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749" name="Google Shape;1749;h14af0caed148da77_0_2866"/>
          <p:cNvSpPr/>
          <p:nvPr/>
        </p:nvSpPr>
        <p:spPr>
          <a:xfrm>
            <a:off x="2561982"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Programme</a:t>
            </a:r>
            <a:endParaRPr sz="700" b="0" i="0" u="none" strike="noStrike" cap="none">
              <a:solidFill>
                <a:srgbClr val="000000"/>
              </a:solidFill>
              <a:latin typeface="Calibri"/>
              <a:ea typeface="Calibri"/>
              <a:cs typeface="Calibri"/>
              <a:sym typeface="Calibri"/>
            </a:endParaRPr>
          </a:p>
        </p:txBody>
      </p:sp>
      <p:sp>
        <p:nvSpPr>
          <p:cNvPr id="1750" name="Google Shape;1750;h14af0caed148da77_0_2866"/>
          <p:cNvSpPr/>
          <p:nvPr/>
        </p:nvSpPr>
        <p:spPr>
          <a:xfrm>
            <a:off x="3564081" y="6291072"/>
            <a:ext cx="979200" cy="237600"/>
          </a:xfrm>
          <a:prstGeom prst="roundRect">
            <a:avLst>
              <a:gd name="adj" fmla="val 13462"/>
            </a:avLst>
          </a:prstGeom>
          <a:solidFill>
            <a:srgbClr val="FFD046"/>
          </a:solidFill>
          <a:ln w="15875" cap="flat" cmpd="sng">
            <a:solidFill>
              <a:srgbClr val="AD7C1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751" name="Google Shape;1751;h14af0caed148da77_0_2866"/>
          <p:cNvSpPr/>
          <p:nvPr/>
        </p:nvSpPr>
        <p:spPr>
          <a:xfrm>
            <a:off x="3582369"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41E33"/>
              </a:buClr>
              <a:buSzPts val="700"/>
              <a:buFont typeface="Calibri"/>
              <a:buNone/>
            </a:pPr>
            <a:r>
              <a:rPr lang="en-US" sz="700" b="1" i="0" u="none" strike="noStrike" cap="none">
                <a:solidFill>
                  <a:srgbClr val="141E33"/>
                </a:solidFill>
                <a:latin typeface="Calibri"/>
                <a:ea typeface="Calibri"/>
                <a:cs typeface="Calibri"/>
                <a:sym typeface="Calibri"/>
              </a:rPr>
              <a:t>Modules</a:t>
            </a:r>
            <a:endParaRPr sz="700" b="0" i="0" u="none" strike="noStrike" cap="none">
              <a:solidFill>
                <a:srgbClr val="000000"/>
              </a:solidFill>
              <a:latin typeface="Calibri"/>
              <a:ea typeface="Calibri"/>
              <a:cs typeface="Calibri"/>
              <a:sym typeface="Calibri"/>
            </a:endParaRPr>
          </a:p>
        </p:txBody>
      </p:sp>
      <p:sp>
        <p:nvSpPr>
          <p:cNvPr id="1752" name="Google Shape;1752;h14af0caed148da77_0_2866"/>
          <p:cNvSpPr/>
          <p:nvPr/>
        </p:nvSpPr>
        <p:spPr>
          <a:xfrm>
            <a:off x="4584469"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753" name="Google Shape;1753;h14af0caed148da77_0_2866"/>
          <p:cNvSpPr/>
          <p:nvPr/>
        </p:nvSpPr>
        <p:spPr>
          <a:xfrm>
            <a:off x="4602757"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Cascade</a:t>
            </a:r>
            <a:endParaRPr sz="700" b="0" i="0" u="none" strike="noStrike" cap="none">
              <a:solidFill>
                <a:srgbClr val="000000"/>
              </a:solidFill>
              <a:latin typeface="Calibri"/>
              <a:ea typeface="Calibri"/>
              <a:cs typeface="Calibri"/>
              <a:sym typeface="Calibri"/>
            </a:endParaRPr>
          </a:p>
        </p:txBody>
      </p:sp>
      <p:sp>
        <p:nvSpPr>
          <p:cNvPr id="1754" name="Google Shape;1754;h14af0caed148da77_0_2866"/>
          <p:cNvSpPr/>
          <p:nvPr/>
        </p:nvSpPr>
        <p:spPr>
          <a:xfrm>
            <a:off x="5604856"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755" name="Google Shape;1755;h14af0caed148da77_0_2866"/>
          <p:cNvSpPr/>
          <p:nvPr/>
        </p:nvSpPr>
        <p:spPr>
          <a:xfrm>
            <a:off x="5623144"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Two Tracks</a:t>
            </a:r>
            <a:endParaRPr sz="700" b="0" i="0" u="none" strike="noStrike" cap="none">
              <a:solidFill>
                <a:srgbClr val="000000"/>
              </a:solidFill>
              <a:latin typeface="Calibri"/>
              <a:ea typeface="Calibri"/>
              <a:cs typeface="Calibri"/>
              <a:sym typeface="Calibri"/>
            </a:endParaRPr>
          </a:p>
        </p:txBody>
      </p:sp>
      <p:sp>
        <p:nvSpPr>
          <p:cNvPr id="1756" name="Google Shape;1756;h14af0caed148da77_0_2866"/>
          <p:cNvSpPr/>
          <p:nvPr/>
        </p:nvSpPr>
        <p:spPr>
          <a:xfrm>
            <a:off x="6625243"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757" name="Google Shape;1757;h14af0caed148da77_0_2866"/>
          <p:cNvSpPr/>
          <p:nvPr/>
        </p:nvSpPr>
        <p:spPr>
          <a:xfrm>
            <a:off x="6643531"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Where It Lives</a:t>
            </a:r>
            <a:endParaRPr sz="700" b="0" i="0" u="none" strike="noStrike" cap="none">
              <a:solidFill>
                <a:srgbClr val="000000"/>
              </a:solidFill>
              <a:latin typeface="Calibri"/>
              <a:ea typeface="Calibri"/>
              <a:cs typeface="Calibri"/>
              <a:sym typeface="Calibri"/>
            </a:endParaRPr>
          </a:p>
        </p:txBody>
      </p:sp>
      <p:sp>
        <p:nvSpPr>
          <p:cNvPr id="1758" name="Google Shape;1758;h14af0caed148da77_0_2866"/>
          <p:cNvSpPr/>
          <p:nvPr/>
        </p:nvSpPr>
        <p:spPr>
          <a:xfrm>
            <a:off x="7645630"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759" name="Google Shape;1759;h14af0caed148da77_0_2866"/>
          <p:cNvSpPr/>
          <p:nvPr/>
        </p:nvSpPr>
        <p:spPr>
          <a:xfrm>
            <a:off x="7663918"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Rollout</a:t>
            </a:r>
            <a:endParaRPr sz="700" b="0" i="0" u="none" strike="noStrike" cap="none">
              <a:solidFill>
                <a:srgbClr val="000000"/>
              </a:solidFill>
              <a:latin typeface="Calibri"/>
              <a:ea typeface="Calibri"/>
              <a:cs typeface="Calibri"/>
              <a:sym typeface="Calibri"/>
            </a:endParaRPr>
          </a:p>
        </p:txBody>
      </p:sp>
      <p:sp>
        <p:nvSpPr>
          <p:cNvPr id="1760" name="Google Shape;1760;h14af0caed148da77_0_2866"/>
          <p:cNvSpPr/>
          <p:nvPr/>
        </p:nvSpPr>
        <p:spPr>
          <a:xfrm>
            <a:off x="8666018"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761" name="Google Shape;1761;h14af0caed148da77_0_2866"/>
          <p:cNvSpPr/>
          <p:nvPr/>
        </p:nvSpPr>
        <p:spPr>
          <a:xfrm>
            <a:off x="8684306"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South Cluster</a:t>
            </a:r>
            <a:endParaRPr sz="700" b="0" i="0" u="none" strike="noStrike" cap="none">
              <a:solidFill>
                <a:srgbClr val="000000"/>
              </a:solidFill>
              <a:latin typeface="Calibri"/>
              <a:ea typeface="Calibri"/>
              <a:cs typeface="Calibri"/>
              <a:sym typeface="Calibri"/>
            </a:endParaRPr>
          </a:p>
        </p:txBody>
      </p:sp>
      <p:sp>
        <p:nvSpPr>
          <p:cNvPr id="1762" name="Google Shape;1762;h14af0caed148da77_0_2866"/>
          <p:cNvSpPr/>
          <p:nvPr/>
        </p:nvSpPr>
        <p:spPr>
          <a:xfrm>
            <a:off x="9686405"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763" name="Google Shape;1763;h14af0caed148da77_0_2866"/>
          <p:cNvSpPr/>
          <p:nvPr/>
        </p:nvSpPr>
        <p:spPr>
          <a:xfrm>
            <a:off x="9704693"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Roles</a:t>
            </a:r>
            <a:endParaRPr sz="700" b="0" i="0" u="none" strike="noStrike" cap="none">
              <a:solidFill>
                <a:srgbClr val="000000"/>
              </a:solidFill>
              <a:latin typeface="Calibri"/>
              <a:ea typeface="Calibri"/>
              <a:cs typeface="Calibri"/>
              <a:sym typeface="Calibri"/>
            </a:endParaRPr>
          </a:p>
        </p:txBody>
      </p:sp>
      <p:sp>
        <p:nvSpPr>
          <p:cNvPr id="1764" name="Google Shape;1764;h14af0caed148da77_0_2866"/>
          <p:cNvSpPr/>
          <p:nvPr/>
        </p:nvSpPr>
        <p:spPr>
          <a:xfrm>
            <a:off x="10706792"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765" name="Google Shape;1765;h14af0caed148da77_0_2866"/>
          <p:cNvSpPr/>
          <p:nvPr/>
        </p:nvSpPr>
        <p:spPr>
          <a:xfrm>
            <a:off x="10725080"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Our Ask</a:t>
            </a:r>
            <a:endParaRPr sz="700" b="0" i="0" u="none" strike="noStrike" cap="none">
              <a:solidFill>
                <a:srgbClr val="000000"/>
              </a:solidFill>
              <a:latin typeface="Calibri"/>
              <a:ea typeface="Calibri"/>
              <a:cs typeface="Calibri"/>
              <a:sym typeface="Calibri"/>
            </a:endParaRPr>
          </a:p>
        </p:txBody>
      </p:sp>
      <p:grpSp>
        <p:nvGrpSpPr>
          <p:cNvPr id="1766" name="Google Shape;1766;h14af0caed148da77_0_2866"/>
          <p:cNvGrpSpPr/>
          <p:nvPr/>
        </p:nvGrpSpPr>
        <p:grpSpPr>
          <a:xfrm>
            <a:off x="548639" y="1177290"/>
            <a:ext cx="11094540" cy="4617840"/>
            <a:chOff x="548640" y="1645920"/>
            <a:chExt cx="11094540" cy="4617840"/>
          </a:xfrm>
        </p:grpSpPr>
        <p:sp>
          <p:nvSpPr>
            <p:cNvPr id="1767" name="Google Shape;1767;h14af0caed148da77_0_2866"/>
            <p:cNvSpPr txBox="1"/>
            <p:nvPr/>
          </p:nvSpPr>
          <p:spPr>
            <a:xfrm>
              <a:off x="1463040" y="1645920"/>
              <a:ext cx="3474600" cy="274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6B7280"/>
                </a:buClr>
                <a:buSzPts val="1100"/>
                <a:buFont typeface="Open Sans"/>
                <a:buNone/>
              </a:pPr>
              <a:r>
                <a:rPr lang="en-US" sz="1100" b="1" i="0" u="none" strike="noStrike" cap="none">
                  <a:solidFill>
                    <a:srgbClr val="6B7280"/>
                  </a:solidFill>
                  <a:latin typeface="Open Sans"/>
                  <a:ea typeface="Open Sans"/>
                  <a:cs typeface="Open Sans"/>
                  <a:sym typeface="Open Sans"/>
                </a:rPr>
                <a:t>MODULE</a:t>
              </a:r>
              <a:endParaRPr sz="1100" b="0" i="0" u="none" strike="noStrike" cap="none">
                <a:solidFill>
                  <a:srgbClr val="000000"/>
                </a:solidFill>
                <a:latin typeface="Open Sans"/>
                <a:ea typeface="Open Sans"/>
                <a:cs typeface="Open Sans"/>
                <a:sym typeface="Open Sans"/>
              </a:endParaRPr>
            </a:p>
          </p:txBody>
        </p:sp>
        <p:sp>
          <p:nvSpPr>
            <p:cNvPr id="1768" name="Google Shape;1768;h14af0caed148da77_0_2866"/>
            <p:cNvSpPr txBox="1"/>
            <p:nvPr/>
          </p:nvSpPr>
          <p:spPr>
            <a:xfrm>
              <a:off x="5303520" y="1645920"/>
              <a:ext cx="3474600" cy="274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6B7280"/>
                </a:buClr>
                <a:buSzPts val="1100"/>
                <a:buFont typeface="Open Sans"/>
                <a:buNone/>
              </a:pPr>
              <a:r>
                <a:rPr lang="en-US" sz="1100" b="1" i="0" u="none" strike="noStrike" cap="none">
                  <a:solidFill>
                    <a:srgbClr val="6B7280"/>
                  </a:solidFill>
                  <a:latin typeface="Open Sans"/>
                  <a:ea typeface="Open Sans"/>
                  <a:cs typeface="Open Sans"/>
                  <a:sym typeface="Open Sans"/>
                </a:rPr>
                <a:t>PURPOSE</a:t>
              </a:r>
              <a:endParaRPr sz="1100" b="0" i="0" u="none" strike="noStrike" cap="none">
                <a:solidFill>
                  <a:srgbClr val="000000"/>
                </a:solidFill>
                <a:latin typeface="Open Sans"/>
                <a:ea typeface="Open Sans"/>
                <a:cs typeface="Open Sans"/>
                <a:sym typeface="Open Sans"/>
              </a:endParaRPr>
            </a:p>
          </p:txBody>
        </p:sp>
        <p:cxnSp>
          <p:nvCxnSpPr>
            <p:cNvPr id="1769" name="Google Shape;1769;h14af0caed148da77_0_2866"/>
            <p:cNvCxnSpPr/>
            <p:nvPr/>
          </p:nvCxnSpPr>
          <p:spPr>
            <a:xfrm>
              <a:off x="548640" y="1965960"/>
              <a:ext cx="11094300" cy="0"/>
            </a:xfrm>
            <a:prstGeom prst="straightConnector1">
              <a:avLst/>
            </a:prstGeom>
            <a:noFill/>
            <a:ln w="15875" cap="flat" cmpd="sng">
              <a:solidFill>
                <a:srgbClr val="1B2A4A"/>
              </a:solidFill>
              <a:prstDash val="solid"/>
              <a:round/>
              <a:headEnd type="none" w="sm" len="sm"/>
              <a:tailEnd type="none" w="sm" len="sm"/>
            </a:ln>
          </p:spPr>
        </p:cxnSp>
        <p:cxnSp>
          <p:nvCxnSpPr>
            <p:cNvPr id="1770" name="Google Shape;1770;h14af0caed148da77_0_2866"/>
            <p:cNvCxnSpPr/>
            <p:nvPr/>
          </p:nvCxnSpPr>
          <p:spPr>
            <a:xfrm>
              <a:off x="896112" y="2331720"/>
              <a:ext cx="0" cy="2798100"/>
            </a:xfrm>
            <a:prstGeom prst="straightConnector1">
              <a:avLst/>
            </a:prstGeom>
            <a:noFill/>
            <a:ln w="25400" cap="flat" cmpd="sng">
              <a:solidFill>
                <a:srgbClr val="D8DCE8"/>
              </a:solidFill>
              <a:prstDash val="solid"/>
              <a:round/>
              <a:headEnd type="none" w="sm" len="sm"/>
              <a:tailEnd type="none" w="sm" len="sm"/>
            </a:ln>
          </p:spPr>
        </p:cxnSp>
        <p:sp>
          <p:nvSpPr>
            <p:cNvPr id="1771" name="Google Shape;1771;h14af0caed148da77_0_2866"/>
            <p:cNvSpPr/>
            <p:nvPr/>
          </p:nvSpPr>
          <p:spPr>
            <a:xfrm>
              <a:off x="1325880" y="2048256"/>
              <a:ext cx="10317300" cy="859500"/>
            </a:xfrm>
            <a:prstGeom prst="rect">
              <a:avLst/>
            </a:prstGeom>
            <a:solidFill>
              <a:srgbClr val="F4F6FA"/>
            </a:solidFill>
            <a:ln w="9525" cap="flat" cmpd="sng">
              <a:solidFill>
                <a:srgbClr val="F4F6F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1772" name="Google Shape;1772;h14af0caed148da77_0_2866"/>
            <p:cNvSpPr/>
            <p:nvPr/>
          </p:nvSpPr>
          <p:spPr>
            <a:xfrm>
              <a:off x="621792" y="2203704"/>
              <a:ext cx="548700" cy="548700"/>
            </a:xfrm>
            <a:prstGeom prst="ellipse">
              <a:avLst/>
            </a:prstGeom>
            <a:solidFill>
              <a:srgbClr val="1B2A4A"/>
            </a:solidFill>
            <a:ln w="25400"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1773" name="Google Shape;1773;h14af0caed148da77_0_2866"/>
            <p:cNvSpPr txBox="1"/>
            <p:nvPr/>
          </p:nvSpPr>
          <p:spPr>
            <a:xfrm>
              <a:off x="1463040" y="2011680"/>
              <a:ext cx="3657600" cy="932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B2A4A"/>
                </a:buClr>
                <a:buSzPts val="1700"/>
                <a:buFont typeface="Open Sans"/>
                <a:buNone/>
              </a:pPr>
              <a:r>
                <a:rPr lang="en-US" sz="1500" b="1" i="0" u="none" strike="noStrike" cap="none">
                  <a:solidFill>
                    <a:srgbClr val="1B2A4A"/>
                  </a:solidFill>
                  <a:latin typeface="Open Sans"/>
                  <a:ea typeface="Open Sans"/>
                  <a:cs typeface="Open Sans"/>
                  <a:sym typeface="Open Sans"/>
                </a:rPr>
                <a:t>Who is a Rashtriya Karmayogi?</a:t>
              </a:r>
              <a:endParaRPr sz="1500" b="0" i="0" u="none" strike="noStrike" cap="none">
                <a:solidFill>
                  <a:srgbClr val="000000"/>
                </a:solidFill>
                <a:latin typeface="Open Sans"/>
                <a:ea typeface="Open Sans"/>
                <a:cs typeface="Open Sans"/>
                <a:sym typeface="Open Sans"/>
              </a:endParaRPr>
            </a:p>
          </p:txBody>
        </p:sp>
        <p:sp>
          <p:nvSpPr>
            <p:cNvPr id="1774" name="Google Shape;1774;h14af0caed148da77_0_2866"/>
            <p:cNvSpPr txBox="1"/>
            <p:nvPr/>
          </p:nvSpPr>
          <p:spPr>
            <a:xfrm>
              <a:off x="5303520" y="2011680"/>
              <a:ext cx="2880300" cy="932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B2A4A"/>
                </a:buClr>
                <a:buSzPts val="1400"/>
                <a:buFont typeface="Open Sans"/>
                <a:buNone/>
              </a:pPr>
              <a:r>
                <a:rPr lang="en-US" sz="1200" b="0" i="0" u="none" strike="noStrike" cap="none">
                  <a:solidFill>
                    <a:srgbClr val="1B2A4A"/>
                  </a:solidFill>
                  <a:latin typeface="Open Sans"/>
                  <a:ea typeface="Open Sans"/>
                  <a:cs typeface="Open Sans"/>
                  <a:sym typeface="Open Sans"/>
                </a:rPr>
                <a:t>Builds a shared understanding of the Rashtriya Karmayogi ideal</a:t>
              </a:r>
              <a:endParaRPr sz="1200" b="0" i="0" u="none" strike="noStrike" cap="none">
                <a:solidFill>
                  <a:srgbClr val="000000"/>
                </a:solidFill>
                <a:latin typeface="Open Sans"/>
                <a:ea typeface="Open Sans"/>
                <a:cs typeface="Open Sans"/>
                <a:sym typeface="Open Sans"/>
              </a:endParaRPr>
            </a:p>
          </p:txBody>
        </p:sp>
        <p:sp>
          <p:nvSpPr>
            <p:cNvPr id="1775" name="Google Shape;1775;h14af0caed148da77_0_2866"/>
            <p:cNvSpPr txBox="1"/>
            <p:nvPr/>
          </p:nvSpPr>
          <p:spPr>
            <a:xfrm>
              <a:off x="8366760" y="2011680"/>
              <a:ext cx="3246000" cy="932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A6B7A"/>
                </a:buClr>
                <a:buSzPts val="1400"/>
                <a:buFont typeface="Open Sans"/>
                <a:buNone/>
              </a:pPr>
              <a:r>
                <a:rPr lang="en-US" sz="1200" b="1" i="0" u="none" strike="noStrike" cap="none">
                  <a:solidFill>
                    <a:srgbClr val="1A6B7A"/>
                  </a:solidFill>
                  <a:latin typeface="Open Sans"/>
                  <a:ea typeface="Open Sans"/>
                  <a:cs typeface="Open Sans"/>
                  <a:sym typeface="Open Sans"/>
                </a:rPr>
                <a:t>Share a common understanding of the Rashtriya Karmayogi ideal</a:t>
              </a:r>
              <a:endParaRPr sz="1200" b="0" i="0" u="none" strike="noStrike" cap="none">
                <a:solidFill>
                  <a:srgbClr val="000000"/>
                </a:solidFill>
                <a:latin typeface="Open Sans"/>
                <a:ea typeface="Open Sans"/>
                <a:cs typeface="Open Sans"/>
                <a:sym typeface="Open Sans"/>
              </a:endParaRPr>
            </a:p>
          </p:txBody>
        </p:sp>
        <p:sp>
          <p:nvSpPr>
            <p:cNvPr id="1776" name="Google Shape;1776;h14af0caed148da77_0_2866"/>
            <p:cNvSpPr/>
            <p:nvPr/>
          </p:nvSpPr>
          <p:spPr>
            <a:xfrm>
              <a:off x="621792" y="3136392"/>
              <a:ext cx="548700" cy="548700"/>
            </a:xfrm>
            <a:prstGeom prst="ellipse">
              <a:avLst/>
            </a:prstGeom>
            <a:solidFill>
              <a:srgbClr val="1B2A4A"/>
            </a:solidFill>
            <a:ln w="25400"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1777" name="Google Shape;1777;h14af0caed148da77_0_2866"/>
            <p:cNvSpPr txBox="1"/>
            <p:nvPr/>
          </p:nvSpPr>
          <p:spPr>
            <a:xfrm>
              <a:off x="621792" y="3136392"/>
              <a:ext cx="548700" cy="548700"/>
            </a:xfrm>
            <a:prstGeom prst="rect">
              <a:avLst/>
            </a:prstGeom>
            <a:solidFill>
              <a:srgbClr val="1A6B7A"/>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000"/>
                <a:buFont typeface="Open Sans"/>
                <a:buNone/>
              </a:pPr>
              <a:r>
                <a:rPr lang="en-US" sz="2000" b="0" i="0" u="none" strike="noStrike" cap="none">
                  <a:solidFill>
                    <a:srgbClr val="FFFFFF"/>
                  </a:solidFill>
                  <a:latin typeface="Open Sans"/>
                  <a:ea typeface="Open Sans"/>
                  <a:cs typeface="Open Sans"/>
                  <a:sym typeface="Open Sans"/>
                </a:rPr>
                <a:t>2</a:t>
              </a:r>
              <a:endParaRPr sz="2000" b="0" i="0" u="none" strike="noStrike" cap="none">
                <a:solidFill>
                  <a:srgbClr val="000000"/>
                </a:solidFill>
                <a:latin typeface="Open Sans"/>
                <a:ea typeface="Open Sans"/>
                <a:cs typeface="Open Sans"/>
                <a:sym typeface="Open Sans"/>
              </a:endParaRPr>
            </a:p>
          </p:txBody>
        </p:sp>
        <p:sp>
          <p:nvSpPr>
            <p:cNvPr id="1778" name="Google Shape;1778;h14af0caed148da77_0_2866"/>
            <p:cNvSpPr txBox="1"/>
            <p:nvPr/>
          </p:nvSpPr>
          <p:spPr>
            <a:xfrm>
              <a:off x="1463040" y="2944368"/>
              <a:ext cx="3657600" cy="932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B2A4A"/>
                </a:buClr>
                <a:buSzPts val="1700"/>
                <a:buFont typeface="Open Sans"/>
                <a:buNone/>
              </a:pPr>
              <a:r>
                <a:rPr lang="en-US" sz="1500" b="1" i="0" u="none" strike="noStrike" cap="none">
                  <a:solidFill>
                    <a:srgbClr val="1B2A4A"/>
                  </a:solidFill>
                  <a:latin typeface="Open Sans"/>
                  <a:ea typeface="Open Sans"/>
                  <a:cs typeface="Open Sans"/>
                  <a:sym typeface="Open Sans"/>
                </a:rPr>
                <a:t>Expanding Our Vision of Success and Fulfilment</a:t>
              </a:r>
              <a:endParaRPr sz="1500" b="0" i="0" u="none" strike="noStrike" cap="none">
                <a:solidFill>
                  <a:srgbClr val="000000"/>
                </a:solidFill>
                <a:latin typeface="Open Sans"/>
                <a:ea typeface="Open Sans"/>
                <a:cs typeface="Open Sans"/>
                <a:sym typeface="Open Sans"/>
              </a:endParaRPr>
            </a:p>
          </p:txBody>
        </p:sp>
        <p:sp>
          <p:nvSpPr>
            <p:cNvPr id="1779" name="Google Shape;1779;h14af0caed148da77_0_2866"/>
            <p:cNvSpPr txBox="1"/>
            <p:nvPr/>
          </p:nvSpPr>
          <p:spPr>
            <a:xfrm>
              <a:off x="5303520" y="2944368"/>
              <a:ext cx="2880300" cy="932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B2A4A"/>
                </a:buClr>
                <a:buSzPts val="1400"/>
                <a:buFont typeface="Open Sans"/>
                <a:buNone/>
              </a:pPr>
              <a:r>
                <a:rPr lang="en-US" sz="1200" b="0" i="0" u="none" strike="noStrike" cap="none">
                  <a:solidFill>
                    <a:srgbClr val="1B2A4A"/>
                  </a:solidFill>
                  <a:latin typeface="Open Sans"/>
                  <a:ea typeface="Open Sans"/>
                  <a:cs typeface="Open Sans"/>
                  <a:sym typeface="Open Sans"/>
                </a:rPr>
                <a:t>Widens what “success” and “fulfilment” can mean through one's work</a:t>
              </a:r>
              <a:endParaRPr sz="1000" b="0" i="0" u="none" strike="noStrike" cap="none">
                <a:solidFill>
                  <a:srgbClr val="000000"/>
                </a:solidFill>
                <a:latin typeface="Open Sans"/>
                <a:ea typeface="Open Sans"/>
                <a:cs typeface="Open Sans"/>
                <a:sym typeface="Open Sans"/>
              </a:endParaRPr>
            </a:p>
          </p:txBody>
        </p:sp>
        <p:sp>
          <p:nvSpPr>
            <p:cNvPr id="1780" name="Google Shape;1780;h14af0caed148da77_0_2866"/>
            <p:cNvSpPr txBox="1"/>
            <p:nvPr/>
          </p:nvSpPr>
          <p:spPr>
            <a:xfrm>
              <a:off x="8366760" y="2944368"/>
              <a:ext cx="3246000" cy="932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A6B7A"/>
                </a:buClr>
                <a:buSzPts val="1400"/>
                <a:buFont typeface="Open Sans"/>
                <a:buNone/>
              </a:pPr>
              <a:r>
                <a:rPr lang="en-US" sz="1200" b="1" i="0" u="none" strike="noStrike" cap="none">
                  <a:solidFill>
                    <a:srgbClr val="1A6B7A"/>
                  </a:solidFill>
                  <a:latin typeface="Open Sans"/>
                  <a:ea typeface="Open Sans"/>
                  <a:cs typeface="Open Sans"/>
                  <a:sym typeface="Open Sans"/>
                </a:rPr>
                <a:t>See the wider success and fulfilment possible through work, and awaken the intent to serve</a:t>
              </a:r>
              <a:endParaRPr sz="1200" b="0" i="0" u="none" strike="noStrike" cap="none">
                <a:solidFill>
                  <a:srgbClr val="000000"/>
                </a:solidFill>
                <a:latin typeface="Open Sans"/>
                <a:ea typeface="Open Sans"/>
                <a:cs typeface="Open Sans"/>
                <a:sym typeface="Open Sans"/>
              </a:endParaRPr>
            </a:p>
          </p:txBody>
        </p:sp>
        <p:sp>
          <p:nvSpPr>
            <p:cNvPr id="1781" name="Google Shape;1781;h14af0caed148da77_0_2866"/>
            <p:cNvSpPr/>
            <p:nvPr/>
          </p:nvSpPr>
          <p:spPr>
            <a:xfrm>
              <a:off x="1325880" y="3913632"/>
              <a:ext cx="10317300" cy="859500"/>
            </a:xfrm>
            <a:prstGeom prst="rect">
              <a:avLst/>
            </a:prstGeom>
            <a:solidFill>
              <a:srgbClr val="F4F6FA"/>
            </a:solidFill>
            <a:ln w="9525" cap="flat" cmpd="sng">
              <a:solidFill>
                <a:srgbClr val="F4F6F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1782" name="Google Shape;1782;h14af0caed148da77_0_2866"/>
            <p:cNvSpPr/>
            <p:nvPr/>
          </p:nvSpPr>
          <p:spPr>
            <a:xfrm>
              <a:off x="621792" y="4069080"/>
              <a:ext cx="548700" cy="548700"/>
            </a:xfrm>
            <a:prstGeom prst="ellipse">
              <a:avLst/>
            </a:prstGeom>
            <a:solidFill>
              <a:srgbClr val="1B2A4A"/>
            </a:solidFill>
            <a:ln w="25400"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1783" name="Google Shape;1783;h14af0caed148da77_0_2866"/>
            <p:cNvSpPr txBox="1"/>
            <p:nvPr/>
          </p:nvSpPr>
          <p:spPr>
            <a:xfrm>
              <a:off x="621792" y="4069080"/>
              <a:ext cx="548700" cy="548700"/>
            </a:xfrm>
            <a:prstGeom prst="rect">
              <a:avLst/>
            </a:prstGeom>
            <a:solidFill>
              <a:srgbClr val="2D7D46"/>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000"/>
                <a:buFont typeface="Open Sans"/>
                <a:buNone/>
              </a:pPr>
              <a:r>
                <a:rPr lang="en-US" sz="2000" b="0" i="0" u="none" strike="noStrike" cap="none">
                  <a:solidFill>
                    <a:srgbClr val="FFFFFF"/>
                  </a:solidFill>
                  <a:latin typeface="Open Sans"/>
                  <a:ea typeface="Open Sans"/>
                  <a:cs typeface="Open Sans"/>
                  <a:sym typeface="Open Sans"/>
                </a:rPr>
                <a:t>3</a:t>
              </a:r>
              <a:endParaRPr sz="2000" b="0" i="0" u="none" strike="noStrike" cap="none">
                <a:solidFill>
                  <a:srgbClr val="000000"/>
                </a:solidFill>
                <a:latin typeface="Open Sans"/>
                <a:ea typeface="Open Sans"/>
                <a:cs typeface="Open Sans"/>
                <a:sym typeface="Open Sans"/>
              </a:endParaRPr>
            </a:p>
          </p:txBody>
        </p:sp>
        <p:sp>
          <p:nvSpPr>
            <p:cNvPr id="1784" name="Google Shape;1784;h14af0caed148da77_0_2866"/>
            <p:cNvSpPr txBox="1"/>
            <p:nvPr/>
          </p:nvSpPr>
          <p:spPr>
            <a:xfrm>
              <a:off x="1463040" y="3877056"/>
              <a:ext cx="3657600" cy="932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B2A4A"/>
                </a:buClr>
                <a:buSzPts val="1700"/>
                <a:buFont typeface="Open Sans"/>
                <a:buNone/>
              </a:pPr>
              <a:r>
                <a:rPr lang="en-US" sz="1500" b="1" i="0" u="none" strike="noStrike" cap="none">
                  <a:solidFill>
                    <a:srgbClr val="1B2A4A"/>
                  </a:solidFill>
                  <a:latin typeface="Open Sans"/>
                  <a:ea typeface="Open Sans"/>
                  <a:cs typeface="Open Sans"/>
                  <a:sym typeface="Open Sans"/>
                </a:rPr>
                <a:t>Creating Karmayogi Moments</a:t>
              </a:r>
              <a:endParaRPr sz="1500" b="0" i="0" u="none" strike="noStrike" cap="none">
                <a:solidFill>
                  <a:srgbClr val="000000"/>
                </a:solidFill>
                <a:latin typeface="Open Sans"/>
                <a:ea typeface="Open Sans"/>
                <a:cs typeface="Open Sans"/>
                <a:sym typeface="Open Sans"/>
              </a:endParaRPr>
            </a:p>
          </p:txBody>
        </p:sp>
        <p:sp>
          <p:nvSpPr>
            <p:cNvPr id="1785" name="Google Shape;1785;h14af0caed148da77_0_2866"/>
            <p:cNvSpPr txBox="1"/>
            <p:nvPr/>
          </p:nvSpPr>
          <p:spPr>
            <a:xfrm>
              <a:off x="5303520" y="3877056"/>
              <a:ext cx="2880300" cy="932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B2A4A"/>
                </a:buClr>
                <a:buSzPts val="1400"/>
                <a:buFont typeface="Open Sans"/>
                <a:buNone/>
              </a:pPr>
              <a:r>
                <a:rPr lang="en-US" sz="1200" b="0" i="0" u="none" strike="noStrike" cap="none">
                  <a:solidFill>
                    <a:srgbClr val="1B2A4A"/>
                  </a:solidFill>
                  <a:latin typeface="Open Sans"/>
                  <a:ea typeface="Open Sans"/>
                  <a:cs typeface="Open Sans"/>
                  <a:sym typeface="Open Sans"/>
                </a:rPr>
                <a:t>A simple, practical technique participants can use immediately</a:t>
              </a:r>
              <a:endParaRPr sz="1200" b="0" i="0" u="none" strike="noStrike" cap="none">
                <a:solidFill>
                  <a:srgbClr val="000000"/>
                </a:solidFill>
                <a:latin typeface="Open Sans"/>
                <a:ea typeface="Open Sans"/>
                <a:cs typeface="Open Sans"/>
                <a:sym typeface="Open Sans"/>
              </a:endParaRPr>
            </a:p>
          </p:txBody>
        </p:sp>
        <p:sp>
          <p:nvSpPr>
            <p:cNvPr id="1786" name="Google Shape;1786;h14af0caed148da77_0_2866"/>
            <p:cNvSpPr txBox="1"/>
            <p:nvPr/>
          </p:nvSpPr>
          <p:spPr>
            <a:xfrm>
              <a:off x="8366760" y="3877056"/>
              <a:ext cx="3246000" cy="932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A6B7A"/>
                </a:buClr>
                <a:buSzPts val="1400"/>
                <a:buFont typeface="Open Sans"/>
                <a:buNone/>
              </a:pPr>
              <a:r>
                <a:rPr lang="en-US" sz="1200" b="1" i="0" u="none" strike="noStrike" cap="none">
                  <a:solidFill>
                    <a:srgbClr val="1A6B7A"/>
                  </a:solidFill>
                  <a:latin typeface="Open Sans"/>
                  <a:ea typeface="Open Sans"/>
                  <a:cs typeface="Open Sans"/>
                  <a:sym typeface="Open Sans"/>
                </a:rPr>
                <a:t>Translate the Karmayogi ideal into everyday work with a simple technique</a:t>
              </a:r>
              <a:endParaRPr sz="1200" b="0" i="0" u="none" strike="noStrike" cap="none">
                <a:solidFill>
                  <a:srgbClr val="000000"/>
                </a:solidFill>
                <a:latin typeface="Open Sans"/>
                <a:ea typeface="Open Sans"/>
                <a:cs typeface="Open Sans"/>
                <a:sym typeface="Open Sans"/>
              </a:endParaRPr>
            </a:p>
          </p:txBody>
        </p:sp>
        <p:sp>
          <p:nvSpPr>
            <p:cNvPr id="1787" name="Google Shape;1787;h14af0caed148da77_0_2866"/>
            <p:cNvSpPr/>
            <p:nvPr/>
          </p:nvSpPr>
          <p:spPr>
            <a:xfrm>
              <a:off x="621792" y="5001768"/>
              <a:ext cx="548700" cy="548700"/>
            </a:xfrm>
            <a:prstGeom prst="ellipse">
              <a:avLst/>
            </a:prstGeom>
            <a:solidFill>
              <a:srgbClr val="1B2A4A"/>
            </a:solidFill>
            <a:ln w="25400"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1788" name="Google Shape;1788;h14af0caed148da77_0_2866"/>
            <p:cNvSpPr txBox="1"/>
            <p:nvPr/>
          </p:nvSpPr>
          <p:spPr>
            <a:xfrm>
              <a:off x="621792" y="5001768"/>
              <a:ext cx="548700" cy="548700"/>
            </a:xfrm>
            <a:prstGeom prst="rect">
              <a:avLst/>
            </a:prstGeom>
            <a:solidFill>
              <a:srgbClr val="C07B1A"/>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000"/>
                <a:buFont typeface="Open Sans"/>
                <a:buNone/>
              </a:pPr>
              <a:r>
                <a:rPr lang="en-US" sz="2000" b="0" i="0" u="none" strike="noStrike" cap="none">
                  <a:solidFill>
                    <a:srgbClr val="FFFFFF"/>
                  </a:solidFill>
                  <a:latin typeface="Open Sans"/>
                  <a:ea typeface="Open Sans"/>
                  <a:cs typeface="Open Sans"/>
                  <a:sym typeface="Open Sans"/>
                </a:rPr>
                <a:t>4</a:t>
              </a:r>
              <a:endParaRPr sz="2000" b="0" i="0" u="none" strike="noStrike" cap="none">
                <a:solidFill>
                  <a:srgbClr val="000000"/>
                </a:solidFill>
                <a:latin typeface="Open Sans"/>
                <a:ea typeface="Open Sans"/>
                <a:cs typeface="Open Sans"/>
                <a:sym typeface="Open Sans"/>
              </a:endParaRPr>
            </a:p>
          </p:txBody>
        </p:sp>
        <p:sp>
          <p:nvSpPr>
            <p:cNvPr id="1789" name="Google Shape;1789;h14af0caed148da77_0_2866"/>
            <p:cNvSpPr txBox="1"/>
            <p:nvPr/>
          </p:nvSpPr>
          <p:spPr>
            <a:xfrm>
              <a:off x="1463040" y="4809744"/>
              <a:ext cx="3657600" cy="932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B2A4A"/>
                </a:buClr>
                <a:buSzPts val="1700"/>
                <a:buFont typeface="Open Sans"/>
                <a:buNone/>
              </a:pPr>
              <a:r>
                <a:rPr lang="en-US" sz="1500" b="1" i="0" u="none" strike="noStrike" cap="none">
                  <a:solidFill>
                    <a:srgbClr val="1B2A4A"/>
                  </a:solidFill>
                  <a:latin typeface="Open Sans"/>
                  <a:ea typeface="Open Sans"/>
                  <a:cs typeface="Open Sans"/>
                  <a:sym typeface="Open Sans"/>
                </a:rPr>
                <a:t>The Rashtriya Karmayogi as a Nation-Builder</a:t>
              </a:r>
              <a:endParaRPr sz="1500" b="0" i="0" u="none" strike="noStrike" cap="none">
                <a:solidFill>
                  <a:srgbClr val="000000"/>
                </a:solidFill>
                <a:latin typeface="Open Sans"/>
                <a:ea typeface="Open Sans"/>
                <a:cs typeface="Open Sans"/>
                <a:sym typeface="Open Sans"/>
              </a:endParaRPr>
            </a:p>
          </p:txBody>
        </p:sp>
        <p:sp>
          <p:nvSpPr>
            <p:cNvPr id="1790" name="Google Shape;1790;h14af0caed148da77_0_2866"/>
            <p:cNvSpPr txBox="1"/>
            <p:nvPr/>
          </p:nvSpPr>
          <p:spPr>
            <a:xfrm>
              <a:off x="5303520" y="4809744"/>
              <a:ext cx="2880300" cy="932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B2A4A"/>
                </a:buClr>
                <a:buSzPts val="1400"/>
                <a:buFont typeface="Open Sans"/>
                <a:buNone/>
              </a:pPr>
              <a:r>
                <a:rPr lang="en-US" sz="1200" b="0" i="0" u="none" strike="noStrike" cap="none">
                  <a:solidFill>
                    <a:srgbClr val="1B2A4A"/>
                  </a:solidFill>
                  <a:latin typeface="Open Sans"/>
                  <a:ea typeface="Open Sans"/>
                  <a:cs typeface="Open Sans"/>
                  <a:sym typeface="Open Sans"/>
                </a:rPr>
                <a:t>Connects the individual's daily role to the larger national mission</a:t>
              </a:r>
              <a:endParaRPr sz="1200" b="0" i="0" u="none" strike="noStrike" cap="none">
                <a:solidFill>
                  <a:srgbClr val="000000"/>
                </a:solidFill>
                <a:latin typeface="Open Sans"/>
                <a:ea typeface="Open Sans"/>
                <a:cs typeface="Open Sans"/>
                <a:sym typeface="Open Sans"/>
              </a:endParaRPr>
            </a:p>
          </p:txBody>
        </p:sp>
        <p:sp>
          <p:nvSpPr>
            <p:cNvPr id="1791" name="Google Shape;1791;h14af0caed148da77_0_2866"/>
            <p:cNvSpPr txBox="1"/>
            <p:nvPr/>
          </p:nvSpPr>
          <p:spPr>
            <a:xfrm>
              <a:off x="8366760" y="4809744"/>
              <a:ext cx="3246000" cy="932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A6B7A"/>
                </a:buClr>
                <a:buSzPts val="1400"/>
                <a:buFont typeface="Open Sans"/>
                <a:buNone/>
              </a:pPr>
              <a:r>
                <a:rPr lang="en-US" sz="1200" b="1" i="0" u="none" strike="noStrike" cap="none">
                  <a:solidFill>
                    <a:srgbClr val="1A6B7A"/>
                  </a:solidFill>
                  <a:latin typeface="Open Sans"/>
                  <a:ea typeface="Open Sans"/>
                  <a:cs typeface="Open Sans"/>
                  <a:sym typeface="Open Sans"/>
                </a:rPr>
                <a:t>Connect their role to ministry objectives, national goals and citizens</a:t>
              </a:r>
              <a:endParaRPr sz="1200" b="0" i="0" u="none" strike="noStrike" cap="none">
                <a:solidFill>
                  <a:srgbClr val="000000"/>
                </a:solidFill>
                <a:latin typeface="Open Sans"/>
                <a:ea typeface="Open Sans"/>
                <a:cs typeface="Open Sans"/>
                <a:sym typeface="Open Sans"/>
              </a:endParaRPr>
            </a:p>
          </p:txBody>
        </p:sp>
        <p:sp>
          <p:nvSpPr>
            <p:cNvPr id="1792" name="Google Shape;1792;h14af0caed148da77_0_2866"/>
            <p:cNvSpPr/>
            <p:nvPr/>
          </p:nvSpPr>
          <p:spPr>
            <a:xfrm>
              <a:off x="548640" y="5852160"/>
              <a:ext cx="11094300" cy="411600"/>
            </a:xfrm>
            <a:prstGeom prst="rect">
              <a:avLst/>
            </a:prstGeom>
            <a:solidFill>
              <a:srgbClr val="F8F1E4"/>
            </a:solidFill>
            <a:ln w="9525" cap="flat" cmpd="sng">
              <a:solidFill>
                <a:srgbClr val="F8F1E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1793" name="Google Shape;1793;h14af0caed148da77_0_2866"/>
            <p:cNvSpPr txBox="1"/>
            <p:nvPr/>
          </p:nvSpPr>
          <p:spPr>
            <a:xfrm>
              <a:off x="822960" y="5852160"/>
              <a:ext cx="10545900" cy="41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B2A4A"/>
                </a:buClr>
                <a:buSzPts val="1300"/>
                <a:buFont typeface="Open Sans"/>
                <a:buNone/>
              </a:pPr>
              <a:r>
                <a:rPr lang="en-US" sz="1300" b="0" i="1" u="none" strike="noStrike" cap="none">
                  <a:solidFill>
                    <a:srgbClr val="1B2A4A"/>
                  </a:solidFill>
                  <a:latin typeface="Open Sans"/>
                  <a:ea typeface="Open Sans"/>
                  <a:cs typeface="Open Sans"/>
                  <a:sym typeface="Open Sans"/>
                </a:rPr>
                <a:t>4.5 hours  ·  each module builds on the last — a journey of self-discovery and application</a:t>
              </a:r>
              <a:endParaRPr sz="1300" b="0" i="0" u="none" strike="noStrike" cap="none">
                <a:solidFill>
                  <a:srgbClr val="000000"/>
                </a:solidFill>
                <a:latin typeface="Open Sans"/>
                <a:ea typeface="Open Sans"/>
                <a:cs typeface="Open Sans"/>
                <a:sym typeface="Open Sans"/>
              </a:endParaRPr>
            </a:p>
          </p:txBody>
        </p:sp>
        <p:sp>
          <p:nvSpPr>
            <p:cNvPr id="1794" name="Google Shape;1794;h14af0caed148da77_0_2866"/>
            <p:cNvSpPr txBox="1"/>
            <p:nvPr/>
          </p:nvSpPr>
          <p:spPr>
            <a:xfrm>
              <a:off x="621792" y="2203704"/>
              <a:ext cx="548700" cy="5487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000"/>
                <a:buFont typeface="Open Sans"/>
                <a:buNone/>
              </a:pPr>
              <a:r>
                <a:rPr lang="en-US" sz="2000" b="0" i="0" u="none" strike="noStrike" cap="none">
                  <a:solidFill>
                    <a:srgbClr val="FFFFFF"/>
                  </a:solidFill>
                  <a:latin typeface="Open Sans"/>
                  <a:ea typeface="Open Sans"/>
                  <a:cs typeface="Open Sans"/>
                  <a:sym typeface="Open Sans"/>
                </a:rPr>
                <a:t>1</a:t>
              </a:r>
              <a:endParaRPr sz="2000" b="0" i="0" u="none" strike="noStrike" cap="none">
                <a:solidFill>
                  <a:srgbClr val="000000"/>
                </a:solidFill>
                <a:latin typeface="Open Sans"/>
                <a:ea typeface="Open Sans"/>
                <a:cs typeface="Open Sans"/>
                <a:sym typeface="Open Sans"/>
              </a:endParaRPr>
            </a:p>
          </p:txBody>
        </p:sp>
      </p:grpSp>
      <p:sp>
        <p:nvSpPr>
          <p:cNvPr id="1795" name="Google Shape;1795;h14af0caed148da77_0_2866"/>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41"/>
                                        </p:tgtEl>
                                        <p:attrNameLst>
                                          <p:attrName>style.visibility</p:attrName>
                                        </p:attrNameLst>
                                      </p:cBhvr>
                                      <p:to>
                                        <p:strVal val="visible"/>
                                      </p:to>
                                    </p:set>
                                    <p:animEffect transition="in" filter="fade">
                                      <p:cBhvr>
                                        <p:cTn id="7" dur="400"/>
                                        <p:tgtEl>
                                          <p:spTgt spid="17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800"/>
        <p:cNvGrpSpPr/>
        <p:nvPr/>
      </p:nvGrpSpPr>
      <p:grpSpPr>
        <a:xfrm>
          <a:off x="0" y="0"/>
          <a:ext cx="0" cy="0"/>
          <a:chOff x="0" y="0"/>
          <a:chExt cx="0" cy="0"/>
        </a:xfrm>
      </p:grpSpPr>
      <p:sp>
        <p:nvSpPr>
          <p:cNvPr id="1801" name="Google Shape;1801;h14af0caed148da77_0_2927"/>
          <p:cNvSpPr/>
          <p:nvPr/>
        </p:nvSpPr>
        <p:spPr>
          <a:xfrm>
            <a:off x="0" y="0"/>
            <a:ext cx="12191700" cy="914400"/>
          </a:xfrm>
          <a:prstGeom prst="rect">
            <a:avLst/>
          </a:prstGeom>
          <a:solidFill>
            <a:srgbClr val="1B2A4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802" name="Google Shape;1802;h14af0caed148da77_0_2927"/>
          <p:cNvSpPr/>
          <p:nvPr/>
        </p:nvSpPr>
        <p:spPr>
          <a:xfrm>
            <a:off x="0" y="914400"/>
            <a:ext cx="12191700" cy="41100"/>
          </a:xfrm>
          <a:prstGeom prst="rect">
            <a:avLst/>
          </a:prstGeom>
          <a:solidFill>
            <a:srgbClr val="C5973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803" name="Google Shape;1803;h14af0caed148da77_0_2927"/>
          <p:cNvSpPr/>
          <p:nvPr/>
        </p:nvSpPr>
        <p:spPr>
          <a:xfrm>
            <a:off x="502920" y="365760"/>
            <a:ext cx="11185800" cy="502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FFFFFF"/>
              </a:buClr>
              <a:buSzPts val="2500"/>
              <a:buFont typeface="Open Sans"/>
              <a:buNone/>
            </a:pPr>
            <a:r>
              <a:rPr lang="en-US" sz="2500" b="1" i="0" u="none" strike="noStrike" cap="none">
                <a:solidFill>
                  <a:srgbClr val="FFFFFF"/>
                </a:solidFill>
                <a:latin typeface="Open Sans"/>
                <a:ea typeface="Open Sans"/>
                <a:cs typeface="Open Sans"/>
                <a:sym typeface="Open Sans"/>
              </a:rPr>
              <a:t>How to reach frontline officials: Cascade Trainer Model</a:t>
            </a:r>
            <a:endParaRPr sz="2500" b="0" i="0" u="none" strike="noStrike" cap="none">
              <a:solidFill>
                <a:srgbClr val="FFFFFF"/>
              </a:solidFill>
              <a:latin typeface="Calibri"/>
              <a:ea typeface="Calibri"/>
              <a:cs typeface="Calibri"/>
              <a:sym typeface="Calibri"/>
            </a:endParaRPr>
          </a:p>
        </p:txBody>
      </p:sp>
      <p:grpSp>
        <p:nvGrpSpPr>
          <p:cNvPr id="1804" name="Google Shape;1804;h14af0caed148da77_0_2927"/>
          <p:cNvGrpSpPr/>
          <p:nvPr/>
        </p:nvGrpSpPr>
        <p:grpSpPr>
          <a:xfrm>
            <a:off x="502920" y="1338883"/>
            <a:ext cx="11094488" cy="4370892"/>
            <a:chOff x="548640" y="1691640"/>
            <a:chExt cx="11094488" cy="4370892"/>
          </a:xfrm>
        </p:grpSpPr>
        <p:sp>
          <p:nvSpPr>
            <p:cNvPr id="1805" name="Google Shape;1805;h14af0caed148da77_0_2927"/>
            <p:cNvSpPr/>
            <p:nvPr/>
          </p:nvSpPr>
          <p:spPr>
            <a:xfrm>
              <a:off x="548640" y="1691640"/>
              <a:ext cx="1999500" cy="1234500"/>
            </a:xfrm>
            <a:prstGeom prst="rect">
              <a:avLst/>
            </a:prstGeom>
            <a:solidFill>
              <a:srgbClr val="1B2A4A"/>
            </a:solidFill>
            <a:ln w="9525" cap="flat" cmpd="sng">
              <a:solidFill>
                <a:srgbClr val="1B2A4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1806" name="Google Shape;1806;h14af0caed148da77_0_2927"/>
            <p:cNvSpPr txBox="1"/>
            <p:nvPr/>
          </p:nvSpPr>
          <p:spPr>
            <a:xfrm>
              <a:off x="713232" y="1801368"/>
              <a:ext cx="457200" cy="365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C5973A"/>
                </a:buClr>
                <a:buSzPts val="2000"/>
                <a:buFont typeface="Open Sans"/>
                <a:buNone/>
              </a:pPr>
              <a:r>
                <a:rPr lang="en-US" sz="2000" b="0" i="0" u="none" strike="noStrike" cap="none">
                  <a:solidFill>
                    <a:srgbClr val="F97316"/>
                  </a:solidFill>
                  <a:latin typeface="Open Sans"/>
                  <a:ea typeface="Open Sans"/>
                  <a:cs typeface="Open Sans"/>
                  <a:sym typeface="Open Sans"/>
                </a:rPr>
                <a:t>1</a:t>
              </a:r>
              <a:endParaRPr sz="2000" b="0" i="0" u="none" strike="noStrike" cap="none">
                <a:solidFill>
                  <a:srgbClr val="000000"/>
                </a:solidFill>
                <a:latin typeface="Open Sans"/>
                <a:ea typeface="Open Sans"/>
                <a:cs typeface="Open Sans"/>
                <a:sym typeface="Open Sans"/>
              </a:endParaRPr>
            </a:p>
          </p:txBody>
        </p:sp>
        <p:sp>
          <p:nvSpPr>
            <p:cNvPr id="1807" name="Google Shape;1807;h14af0caed148da77_0_2927"/>
            <p:cNvSpPr txBox="1"/>
            <p:nvPr/>
          </p:nvSpPr>
          <p:spPr>
            <a:xfrm>
              <a:off x="713232" y="2103120"/>
              <a:ext cx="1725000" cy="502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FFFF"/>
                </a:buClr>
                <a:buSzPts val="1400"/>
                <a:buFont typeface="Open Sans"/>
                <a:buNone/>
              </a:pPr>
              <a:r>
                <a:rPr lang="en-US" sz="1400" b="1" i="0" u="none" strike="noStrike" cap="none">
                  <a:solidFill>
                    <a:srgbClr val="FFFFFF"/>
                  </a:solidFill>
                  <a:latin typeface="Open Sans"/>
                  <a:ea typeface="Open Sans"/>
                  <a:cs typeface="Open Sans"/>
                  <a:sym typeface="Open Sans"/>
                </a:rPr>
                <a:t>National Lead Trainers</a:t>
              </a:r>
              <a:endParaRPr sz="1400" b="0" i="0" u="none" strike="noStrike" cap="none">
                <a:solidFill>
                  <a:srgbClr val="000000"/>
                </a:solidFill>
                <a:latin typeface="Open Sans"/>
                <a:ea typeface="Open Sans"/>
                <a:cs typeface="Open Sans"/>
                <a:sym typeface="Open Sans"/>
              </a:endParaRPr>
            </a:p>
          </p:txBody>
        </p:sp>
        <p:sp>
          <p:nvSpPr>
            <p:cNvPr id="1808" name="Google Shape;1808;h14af0caed148da77_0_2927"/>
            <p:cNvSpPr txBox="1"/>
            <p:nvPr/>
          </p:nvSpPr>
          <p:spPr>
            <a:xfrm>
              <a:off x="713232" y="2624328"/>
              <a:ext cx="1725000" cy="2559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D5DCE6"/>
                </a:buClr>
                <a:buSzPts val="1100"/>
                <a:buFont typeface="Open Sans"/>
                <a:buNone/>
              </a:pPr>
              <a:r>
                <a:rPr lang="en-US" sz="1100" b="0" i="0" u="none" strike="noStrike" cap="none">
                  <a:solidFill>
                    <a:srgbClr val="D5DCE6"/>
                  </a:solidFill>
                  <a:latin typeface="Open Sans"/>
                  <a:ea typeface="Open Sans"/>
                  <a:cs typeface="Open Sans"/>
                  <a:sym typeface="Open Sans"/>
                </a:rPr>
                <a:t>NLTs</a:t>
              </a:r>
              <a:endParaRPr sz="1100" b="0" i="0" u="none" strike="noStrike" cap="none">
                <a:solidFill>
                  <a:srgbClr val="000000"/>
                </a:solidFill>
                <a:latin typeface="Open Sans"/>
                <a:ea typeface="Open Sans"/>
                <a:cs typeface="Open Sans"/>
                <a:sym typeface="Open Sans"/>
              </a:endParaRPr>
            </a:p>
          </p:txBody>
        </p:sp>
        <p:sp>
          <p:nvSpPr>
            <p:cNvPr id="1809" name="Google Shape;1809;h14af0caed148da77_0_2927"/>
            <p:cNvSpPr/>
            <p:nvPr/>
          </p:nvSpPr>
          <p:spPr>
            <a:xfrm>
              <a:off x="2575499" y="2185416"/>
              <a:ext cx="219600" cy="255900"/>
            </a:xfrm>
            <a:prstGeom prst="rightArrow">
              <a:avLst>
                <a:gd name="adj1" fmla="val 50000"/>
                <a:gd name="adj2" fmla="val 50000"/>
              </a:avLst>
            </a:prstGeom>
            <a:solidFill>
              <a:srgbClr val="C5973A"/>
            </a:solidFill>
            <a:ln w="12700" cap="flat" cmpd="sng">
              <a:solidFill>
                <a:srgbClr val="C5973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1810" name="Google Shape;1810;h14af0caed148da77_0_2927"/>
            <p:cNvSpPr txBox="1"/>
            <p:nvPr/>
          </p:nvSpPr>
          <p:spPr>
            <a:xfrm>
              <a:off x="594360" y="3063240"/>
              <a:ext cx="1908000" cy="228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C07B1A"/>
                </a:buClr>
                <a:buSzPts val="1000"/>
                <a:buFont typeface="Open Sans"/>
                <a:buNone/>
              </a:pPr>
              <a:r>
                <a:rPr lang="en-US" sz="1000" b="1" i="0" u="none" strike="noStrike" cap="none">
                  <a:solidFill>
                    <a:srgbClr val="C07B1A"/>
                  </a:solidFill>
                  <a:latin typeface="Open Sans"/>
                  <a:ea typeface="Open Sans"/>
                  <a:cs typeface="Open Sans"/>
                  <a:sym typeface="Open Sans"/>
                </a:rPr>
                <a:t>WHO</a:t>
              </a:r>
              <a:endParaRPr sz="1000" b="0" i="0" u="none" strike="noStrike" cap="none">
                <a:solidFill>
                  <a:srgbClr val="C07B1A"/>
                </a:solidFill>
                <a:latin typeface="Open Sans"/>
                <a:ea typeface="Open Sans"/>
                <a:cs typeface="Open Sans"/>
                <a:sym typeface="Open Sans"/>
              </a:endParaRPr>
            </a:p>
          </p:txBody>
        </p:sp>
        <p:sp>
          <p:nvSpPr>
            <p:cNvPr id="1811" name="Google Shape;1811;h14af0caed148da77_0_2927"/>
            <p:cNvSpPr txBox="1"/>
            <p:nvPr/>
          </p:nvSpPr>
          <p:spPr>
            <a:xfrm>
              <a:off x="594360" y="3319272"/>
              <a:ext cx="1908000" cy="8229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B2A4A"/>
                </a:buClr>
                <a:buSzPts val="1300"/>
                <a:buFont typeface="Open Sans"/>
                <a:buNone/>
              </a:pPr>
              <a:r>
                <a:rPr lang="en-US" sz="1300" b="0" i="0" u="none" strike="noStrike" cap="none">
                  <a:solidFill>
                    <a:srgbClr val="1B2A4A"/>
                  </a:solidFill>
                  <a:latin typeface="Open Sans"/>
                  <a:ea typeface="Open Sans"/>
                  <a:cs typeface="Open Sans"/>
                  <a:sym typeface="Open Sans"/>
                </a:rPr>
                <a:t>RKYP trainer pool · 1 pair per ATI</a:t>
              </a:r>
              <a:endParaRPr sz="1300" b="0" i="0" u="none" strike="noStrike" cap="none">
                <a:solidFill>
                  <a:srgbClr val="000000"/>
                </a:solidFill>
                <a:latin typeface="Open Sans"/>
                <a:ea typeface="Open Sans"/>
                <a:cs typeface="Open Sans"/>
                <a:sym typeface="Open Sans"/>
              </a:endParaRPr>
            </a:p>
          </p:txBody>
        </p:sp>
        <p:sp>
          <p:nvSpPr>
            <p:cNvPr id="1812" name="Google Shape;1812;h14af0caed148da77_0_2927"/>
            <p:cNvSpPr txBox="1"/>
            <p:nvPr/>
          </p:nvSpPr>
          <p:spPr>
            <a:xfrm>
              <a:off x="594360" y="4114800"/>
              <a:ext cx="1908000" cy="228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C07B1A"/>
                </a:buClr>
                <a:buSzPts val="1000"/>
                <a:buFont typeface="Open Sans"/>
                <a:buNone/>
              </a:pPr>
              <a:r>
                <a:rPr lang="en-US" sz="1000" b="1" i="0" u="none" strike="noStrike" cap="none">
                  <a:solidFill>
                    <a:srgbClr val="C07B1A"/>
                  </a:solidFill>
                  <a:latin typeface="Open Sans"/>
                  <a:ea typeface="Open Sans"/>
                  <a:cs typeface="Open Sans"/>
                  <a:sym typeface="Open Sans"/>
                </a:rPr>
                <a:t>ROLE</a:t>
              </a:r>
              <a:endParaRPr sz="1000" b="0" i="0" u="none" strike="noStrike" cap="none">
                <a:solidFill>
                  <a:srgbClr val="C07B1A"/>
                </a:solidFill>
                <a:latin typeface="Open Sans"/>
                <a:ea typeface="Open Sans"/>
                <a:cs typeface="Open Sans"/>
                <a:sym typeface="Open Sans"/>
              </a:endParaRPr>
            </a:p>
          </p:txBody>
        </p:sp>
        <p:sp>
          <p:nvSpPr>
            <p:cNvPr id="1813" name="Google Shape;1813;h14af0caed148da77_0_2927"/>
            <p:cNvSpPr txBox="1"/>
            <p:nvPr/>
          </p:nvSpPr>
          <p:spPr>
            <a:xfrm>
              <a:off x="594360" y="4370832"/>
              <a:ext cx="1908000" cy="8229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B2A4A"/>
                </a:buClr>
                <a:buSzPts val="1300"/>
                <a:buFont typeface="Open Sans"/>
                <a:buNone/>
              </a:pPr>
              <a:r>
                <a:rPr lang="en-US" sz="1300" b="0" i="0" u="none" strike="noStrike" cap="none">
                  <a:solidFill>
                    <a:srgbClr val="1B2A4A"/>
                  </a:solidFill>
                  <a:latin typeface="Open Sans"/>
                  <a:ea typeface="Open Sans"/>
                  <a:cs typeface="Open Sans"/>
                  <a:sym typeface="Open Sans"/>
                </a:rPr>
                <a:t>Run the 2-day Master Trainer Programme for the initial SMT cohort</a:t>
              </a:r>
              <a:endParaRPr sz="1300" b="0" i="0" u="none" strike="noStrike" cap="none">
                <a:solidFill>
                  <a:srgbClr val="000000"/>
                </a:solidFill>
                <a:latin typeface="Open Sans"/>
                <a:ea typeface="Open Sans"/>
                <a:cs typeface="Open Sans"/>
                <a:sym typeface="Open Sans"/>
              </a:endParaRPr>
            </a:p>
          </p:txBody>
        </p:sp>
        <p:sp>
          <p:nvSpPr>
            <p:cNvPr id="1814" name="Google Shape;1814;h14af0caed148da77_0_2927"/>
            <p:cNvSpPr/>
            <p:nvPr/>
          </p:nvSpPr>
          <p:spPr>
            <a:xfrm>
              <a:off x="548640" y="5212080"/>
              <a:ext cx="1999500" cy="777300"/>
            </a:xfrm>
            <a:prstGeom prst="rect">
              <a:avLst/>
            </a:prstGeom>
            <a:solidFill>
              <a:srgbClr val="F8F1E4"/>
            </a:solidFill>
            <a:ln w="9525" cap="flat" cmpd="sng">
              <a:solidFill>
                <a:srgbClr val="F8F1E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1815" name="Google Shape;1815;h14af0caed148da77_0_2927"/>
            <p:cNvSpPr txBox="1"/>
            <p:nvPr/>
          </p:nvSpPr>
          <p:spPr>
            <a:xfrm>
              <a:off x="685800" y="5276088"/>
              <a:ext cx="1725000" cy="228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6B7280"/>
                </a:buClr>
                <a:buSzPts val="1000"/>
                <a:buFont typeface="Open Sans"/>
                <a:buNone/>
              </a:pPr>
              <a:r>
                <a:rPr lang="en-US" sz="1000" b="1" i="0" u="none" strike="noStrike" cap="none">
                  <a:solidFill>
                    <a:srgbClr val="6B7280"/>
                  </a:solidFill>
                  <a:latin typeface="Open Sans"/>
                  <a:ea typeface="Open Sans"/>
                  <a:cs typeface="Open Sans"/>
                  <a:sym typeface="Open Sans"/>
                </a:rPr>
                <a:t>NOTE</a:t>
              </a:r>
              <a:endParaRPr sz="1000" b="0" i="0" u="none" strike="noStrike" cap="none">
                <a:solidFill>
                  <a:srgbClr val="000000"/>
                </a:solidFill>
                <a:latin typeface="Open Sans"/>
                <a:ea typeface="Open Sans"/>
                <a:cs typeface="Open Sans"/>
                <a:sym typeface="Open Sans"/>
              </a:endParaRPr>
            </a:p>
          </p:txBody>
        </p:sp>
        <p:sp>
          <p:nvSpPr>
            <p:cNvPr id="1816" name="Google Shape;1816;h14af0caed148da77_0_2927"/>
            <p:cNvSpPr txBox="1"/>
            <p:nvPr/>
          </p:nvSpPr>
          <p:spPr>
            <a:xfrm>
              <a:off x="685800" y="5513832"/>
              <a:ext cx="1725000" cy="548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B2A4A"/>
                </a:buClr>
                <a:buSzPts val="1300"/>
                <a:buFont typeface="Open Sans"/>
                <a:buNone/>
              </a:pPr>
              <a:r>
                <a:rPr lang="en-US" sz="1300" b="1" i="0" u="none" strike="noStrike" cap="none">
                  <a:solidFill>
                    <a:srgbClr val="1B2A4A"/>
                  </a:solidFill>
                  <a:latin typeface="Open Sans"/>
                  <a:ea typeface="Open Sans"/>
                  <a:cs typeface="Open Sans"/>
                  <a:sym typeface="Open Sans"/>
                </a:rPr>
                <a:t>Always train in pairs</a:t>
              </a:r>
              <a:endParaRPr sz="1300" b="0" i="0" u="none" strike="noStrike" cap="none">
                <a:solidFill>
                  <a:srgbClr val="000000"/>
                </a:solidFill>
                <a:latin typeface="Open Sans"/>
                <a:ea typeface="Open Sans"/>
                <a:cs typeface="Open Sans"/>
                <a:sym typeface="Open Sans"/>
              </a:endParaRPr>
            </a:p>
          </p:txBody>
        </p:sp>
        <p:sp>
          <p:nvSpPr>
            <p:cNvPr id="1817" name="Google Shape;1817;h14af0caed148da77_0_2927"/>
            <p:cNvSpPr/>
            <p:nvPr/>
          </p:nvSpPr>
          <p:spPr>
            <a:xfrm>
              <a:off x="2822387" y="1691640"/>
              <a:ext cx="1999500" cy="1234500"/>
            </a:xfrm>
            <a:prstGeom prst="rect">
              <a:avLst/>
            </a:prstGeom>
            <a:solidFill>
              <a:srgbClr val="1A6B7A"/>
            </a:solidFill>
            <a:ln w="9525" cap="flat" cmpd="sng">
              <a:solidFill>
                <a:srgbClr val="1A6B7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1818" name="Google Shape;1818;h14af0caed148da77_0_2927"/>
            <p:cNvSpPr txBox="1"/>
            <p:nvPr/>
          </p:nvSpPr>
          <p:spPr>
            <a:xfrm>
              <a:off x="2986979" y="1801368"/>
              <a:ext cx="457200" cy="365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C5973A"/>
                </a:buClr>
                <a:buSzPts val="2000"/>
                <a:buFont typeface="Open Sans"/>
                <a:buNone/>
              </a:pPr>
              <a:r>
                <a:rPr lang="en-US" sz="2000" b="0" i="0" u="none" strike="noStrike" cap="none">
                  <a:solidFill>
                    <a:srgbClr val="F97316"/>
                  </a:solidFill>
                  <a:latin typeface="Open Sans"/>
                  <a:ea typeface="Open Sans"/>
                  <a:cs typeface="Open Sans"/>
                  <a:sym typeface="Open Sans"/>
                </a:rPr>
                <a:t>2</a:t>
              </a:r>
              <a:endParaRPr sz="2000" b="0" i="0" u="none" strike="noStrike" cap="none">
                <a:solidFill>
                  <a:srgbClr val="000000"/>
                </a:solidFill>
                <a:latin typeface="Open Sans"/>
                <a:ea typeface="Open Sans"/>
                <a:cs typeface="Open Sans"/>
                <a:sym typeface="Open Sans"/>
              </a:endParaRPr>
            </a:p>
          </p:txBody>
        </p:sp>
        <p:sp>
          <p:nvSpPr>
            <p:cNvPr id="1819" name="Google Shape;1819;h14af0caed148da77_0_2927"/>
            <p:cNvSpPr txBox="1"/>
            <p:nvPr/>
          </p:nvSpPr>
          <p:spPr>
            <a:xfrm>
              <a:off x="2986979" y="2103120"/>
              <a:ext cx="1725000" cy="502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FFFF"/>
                </a:buClr>
                <a:buSzPts val="1400"/>
                <a:buFont typeface="Open Sans"/>
                <a:buNone/>
              </a:pPr>
              <a:r>
                <a:rPr lang="en-US" sz="1400" b="1" i="0" u="none" strike="noStrike" cap="none">
                  <a:solidFill>
                    <a:srgbClr val="FFFFFF"/>
                  </a:solidFill>
                  <a:latin typeface="Open Sans"/>
                  <a:ea typeface="Open Sans"/>
                  <a:cs typeface="Open Sans"/>
                  <a:sym typeface="Open Sans"/>
                </a:rPr>
                <a:t>Initial SMT Cohort</a:t>
              </a:r>
              <a:endParaRPr sz="1400" b="0" i="0" u="none" strike="noStrike" cap="none">
                <a:solidFill>
                  <a:srgbClr val="000000"/>
                </a:solidFill>
                <a:latin typeface="Open Sans"/>
                <a:ea typeface="Open Sans"/>
                <a:cs typeface="Open Sans"/>
                <a:sym typeface="Open Sans"/>
              </a:endParaRPr>
            </a:p>
          </p:txBody>
        </p:sp>
        <p:sp>
          <p:nvSpPr>
            <p:cNvPr id="1820" name="Google Shape;1820;h14af0caed148da77_0_2927"/>
            <p:cNvSpPr txBox="1"/>
            <p:nvPr/>
          </p:nvSpPr>
          <p:spPr>
            <a:xfrm>
              <a:off x="2986979" y="2624328"/>
              <a:ext cx="1725000" cy="2559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D5DCE6"/>
                </a:buClr>
                <a:buSzPts val="1100"/>
                <a:buFont typeface="Open Sans"/>
                <a:buNone/>
              </a:pPr>
              <a:r>
                <a:rPr lang="en-US" sz="1100" b="0" i="0" u="none" strike="noStrike" cap="none">
                  <a:solidFill>
                    <a:srgbClr val="D5DCE6"/>
                  </a:solidFill>
                  <a:latin typeface="Open Sans"/>
                  <a:ea typeface="Open Sans"/>
                  <a:cs typeface="Open Sans"/>
                  <a:sym typeface="Open Sans"/>
                </a:rPr>
                <a:t>State Master Trainers</a:t>
              </a:r>
              <a:endParaRPr sz="1100" b="0" i="0" u="none" strike="noStrike" cap="none">
                <a:solidFill>
                  <a:srgbClr val="000000"/>
                </a:solidFill>
                <a:latin typeface="Open Sans"/>
                <a:ea typeface="Open Sans"/>
                <a:cs typeface="Open Sans"/>
                <a:sym typeface="Open Sans"/>
              </a:endParaRPr>
            </a:p>
          </p:txBody>
        </p:sp>
        <p:sp>
          <p:nvSpPr>
            <p:cNvPr id="1821" name="Google Shape;1821;h14af0caed148da77_0_2927"/>
            <p:cNvSpPr/>
            <p:nvPr/>
          </p:nvSpPr>
          <p:spPr>
            <a:xfrm>
              <a:off x="4849246" y="2185416"/>
              <a:ext cx="219600" cy="255900"/>
            </a:xfrm>
            <a:prstGeom prst="rightArrow">
              <a:avLst>
                <a:gd name="adj1" fmla="val 50000"/>
                <a:gd name="adj2" fmla="val 50000"/>
              </a:avLst>
            </a:prstGeom>
            <a:solidFill>
              <a:srgbClr val="C5973A"/>
            </a:solidFill>
            <a:ln w="12700" cap="flat" cmpd="sng">
              <a:solidFill>
                <a:srgbClr val="C5973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1822" name="Google Shape;1822;h14af0caed148da77_0_2927"/>
            <p:cNvSpPr txBox="1"/>
            <p:nvPr/>
          </p:nvSpPr>
          <p:spPr>
            <a:xfrm>
              <a:off x="2868107" y="3063240"/>
              <a:ext cx="1908000" cy="228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C07B1A"/>
                </a:buClr>
                <a:buSzPts val="1000"/>
                <a:buFont typeface="Open Sans"/>
                <a:buNone/>
              </a:pPr>
              <a:r>
                <a:rPr lang="en-US" sz="1000" b="1" i="0" u="none" strike="noStrike" cap="none">
                  <a:solidFill>
                    <a:srgbClr val="C07B1A"/>
                  </a:solidFill>
                  <a:latin typeface="Open Sans"/>
                  <a:ea typeface="Open Sans"/>
                  <a:cs typeface="Open Sans"/>
                  <a:sym typeface="Open Sans"/>
                </a:rPr>
                <a:t>WHO</a:t>
              </a:r>
              <a:endParaRPr sz="1000" b="0" i="0" u="none" strike="noStrike" cap="none">
                <a:solidFill>
                  <a:srgbClr val="C07B1A"/>
                </a:solidFill>
                <a:latin typeface="Open Sans"/>
                <a:ea typeface="Open Sans"/>
                <a:cs typeface="Open Sans"/>
                <a:sym typeface="Open Sans"/>
              </a:endParaRPr>
            </a:p>
          </p:txBody>
        </p:sp>
        <p:sp>
          <p:nvSpPr>
            <p:cNvPr id="1823" name="Google Shape;1823;h14af0caed148da77_0_2927"/>
            <p:cNvSpPr txBox="1"/>
            <p:nvPr/>
          </p:nvSpPr>
          <p:spPr>
            <a:xfrm>
              <a:off x="2868107" y="3319272"/>
              <a:ext cx="1908000" cy="8229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B2A4A"/>
                </a:buClr>
                <a:buSzPts val="1300"/>
                <a:buFont typeface="Open Sans"/>
                <a:buNone/>
              </a:pPr>
              <a:r>
                <a:rPr lang="en-US" sz="1300" b="0" i="0" u="none" strike="noStrike" cap="none">
                  <a:solidFill>
                    <a:srgbClr val="1B2A4A"/>
                  </a:solidFill>
                  <a:latin typeface="Open Sans"/>
                  <a:ea typeface="Open Sans"/>
                  <a:cs typeface="Open Sans"/>
                  <a:sym typeface="Open Sans"/>
                </a:rPr>
                <a:t>~40 from ATI / DTI faculty (large states: more cohorts)</a:t>
              </a:r>
              <a:endParaRPr sz="1300" b="0" i="0" u="none" strike="noStrike" cap="none">
                <a:solidFill>
                  <a:srgbClr val="000000"/>
                </a:solidFill>
                <a:latin typeface="Open Sans"/>
                <a:ea typeface="Open Sans"/>
                <a:cs typeface="Open Sans"/>
                <a:sym typeface="Open Sans"/>
              </a:endParaRPr>
            </a:p>
          </p:txBody>
        </p:sp>
        <p:sp>
          <p:nvSpPr>
            <p:cNvPr id="1824" name="Google Shape;1824;h14af0caed148da77_0_2927"/>
            <p:cNvSpPr txBox="1"/>
            <p:nvPr/>
          </p:nvSpPr>
          <p:spPr>
            <a:xfrm>
              <a:off x="2868107" y="4114800"/>
              <a:ext cx="1908000" cy="228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C07B1A"/>
                </a:buClr>
                <a:buSzPts val="1000"/>
                <a:buFont typeface="Open Sans"/>
                <a:buNone/>
              </a:pPr>
              <a:r>
                <a:rPr lang="en-US" sz="1000" b="1" i="0" u="none" strike="noStrike" cap="none">
                  <a:solidFill>
                    <a:srgbClr val="C07B1A"/>
                  </a:solidFill>
                  <a:latin typeface="Open Sans"/>
                  <a:ea typeface="Open Sans"/>
                  <a:cs typeface="Open Sans"/>
                  <a:sym typeface="Open Sans"/>
                </a:rPr>
                <a:t>ROLE</a:t>
              </a:r>
              <a:endParaRPr sz="1000" b="0" i="0" u="none" strike="noStrike" cap="none">
                <a:solidFill>
                  <a:srgbClr val="C07B1A"/>
                </a:solidFill>
                <a:latin typeface="Open Sans"/>
                <a:ea typeface="Open Sans"/>
                <a:cs typeface="Open Sans"/>
                <a:sym typeface="Open Sans"/>
              </a:endParaRPr>
            </a:p>
          </p:txBody>
        </p:sp>
        <p:sp>
          <p:nvSpPr>
            <p:cNvPr id="1825" name="Google Shape;1825;h14af0caed148da77_0_2927"/>
            <p:cNvSpPr txBox="1"/>
            <p:nvPr/>
          </p:nvSpPr>
          <p:spPr>
            <a:xfrm>
              <a:off x="2868107" y="4370832"/>
              <a:ext cx="1908000" cy="8229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B2A4A"/>
                </a:buClr>
                <a:buSzPts val="1300"/>
                <a:buFont typeface="Open Sans"/>
                <a:buNone/>
              </a:pPr>
              <a:r>
                <a:rPr lang="en-US" sz="1300" b="0" i="0" u="none" strike="noStrike" cap="none">
                  <a:solidFill>
                    <a:srgbClr val="1B2A4A"/>
                  </a:solidFill>
                  <a:latin typeface="Open Sans"/>
                  <a:ea typeface="Open Sans"/>
                  <a:cs typeface="Open Sans"/>
                  <a:sym typeface="Open Sans"/>
                </a:rPr>
                <a:t>Deliver one-day the program sessions</a:t>
              </a:r>
              <a:endParaRPr sz="1300" b="0" i="0" u="none" strike="noStrike" cap="none">
                <a:solidFill>
                  <a:srgbClr val="000000"/>
                </a:solidFill>
                <a:latin typeface="Open Sans"/>
                <a:ea typeface="Open Sans"/>
                <a:cs typeface="Open Sans"/>
                <a:sym typeface="Open Sans"/>
              </a:endParaRPr>
            </a:p>
          </p:txBody>
        </p:sp>
        <p:sp>
          <p:nvSpPr>
            <p:cNvPr id="1826" name="Google Shape;1826;h14af0caed148da77_0_2927"/>
            <p:cNvSpPr/>
            <p:nvPr/>
          </p:nvSpPr>
          <p:spPr>
            <a:xfrm>
              <a:off x="2822387" y="5212080"/>
              <a:ext cx="1999500" cy="777300"/>
            </a:xfrm>
            <a:prstGeom prst="rect">
              <a:avLst/>
            </a:prstGeom>
            <a:solidFill>
              <a:srgbClr val="F4F6FA"/>
            </a:solidFill>
            <a:ln w="9525" cap="flat" cmpd="sng">
              <a:solidFill>
                <a:srgbClr val="F4F6F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1827" name="Google Shape;1827;h14af0caed148da77_0_2927"/>
            <p:cNvSpPr txBox="1"/>
            <p:nvPr/>
          </p:nvSpPr>
          <p:spPr>
            <a:xfrm>
              <a:off x="2959547" y="5276088"/>
              <a:ext cx="1725000" cy="228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6B7280"/>
                </a:buClr>
                <a:buSzPts val="1000"/>
                <a:buFont typeface="Open Sans"/>
                <a:buNone/>
              </a:pPr>
              <a:r>
                <a:rPr lang="en-US" sz="1000" b="1" i="0" u="none" strike="noStrike" cap="none">
                  <a:solidFill>
                    <a:srgbClr val="6B7280"/>
                  </a:solidFill>
                  <a:latin typeface="Open Sans"/>
                  <a:ea typeface="Open Sans"/>
                  <a:cs typeface="Open Sans"/>
                  <a:sym typeface="Open Sans"/>
                </a:rPr>
                <a:t>HOW THEY MOVE ON</a:t>
              </a:r>
              <a:endParaRPr sz="1000" b="0" i="0" u="none" strike="noStrike" cap="none">
                <a:solidFill>
                  <a:srgbClr val="000000"/>
                </a:solidFill>
                <a:latin typeface="Open Sans"/>
                <a:ea typeface="Open Sans"/>
                <a:cs typeface="Open Sans"/>
                <a:sym typeface="Open Sans"/>
              </a:endParaRPr>
            </a:p>
          </p:txBody>
        </p:sp>
        <p:sp>
          <p:nvSpPr>
            <p:cNvPr id="1828" name="Google Shape;1828;h14af0caed148da77_0_2927"/>
            <p:cNvSpPr txBox="1"/>
            <p:nvPr/>
          </p:nvSpPr>
          <p:spPr>
            <a:xfrm>
              <a:off x="2959547" y="5513832"/>
              <a:ext cx="1725000" cy="548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B2A4A"/>
                </a:buClr>
                <a:buSzPts val="1200"/>
                <a:buFont typeface="Open Sans"/>
                <a:buNone/>
              </a:pPr>
              <a:r>
                <a:rPr lang="en-US" sz="1200" b="1" i="0" u="none" strike="noStrike" cap="none">
                  <a:solidFill>
                    <a:srgbClr val="1B2A4A"/>
                  </a:solidFill>
                  <a:latin typeface="Open Sans"/>
                  <a:ea typeface="Open Sans"/>
                  <a:cs typeface="Open Sans"/>
                  <a:sym typeface="Open Sans"/>
                </a:rPr>
                <a:t>After 3 one-day batches → auto-certified as SLTs</a:t>
              </a:r>
              <a:endParaRPr sz="1200" b="0" i="0" u="none" strike="noStrike" cap="none">
                <a:solidFill>
                  <a:srgbClr val="000000"/>
                </a:solidFill>
                <a:latin typeface="Open Sans"/>
                <a:ea typeface="Open Sans"/>
                <a:cs typeface="Open Sans"/>
                <a:sym typeface="Open Sans"/>
              </a:endParaRPr>
            </a:p>
          </p:txBody>
        </p:sp>
        <p:sp>
          <p:nvSpPr>
            <p:cNvPr id="1829" name="Google Shape;1829;h14af0caed148da77_0_2927"/>
            <p:cNvSpPr/>
            <p:nvPr/>
          </p:nvSpPr>
          <p:spPr>
            <a:xfrm>
              <a:off x="5096134" y="1691640"/>
              <a:ext cx="1999500" cy="1234500"/>
            </a:xfrm>
            <a:prstGeom prst="rect">
              <a:avLst/>
            </a:prstGeom>
            <a:solidFill>
              <a:srgbClr val="2D7D4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1830" name="Google Shape;1830;h14af0caed148da77_0_2927"/>
            <p:cNvSpPr txBox="1"/>
            <p:nvPr/>
          </p:nvSpPr>
          <p:spPr>
            <a:xfrm>
              <a:off x="5260726" y="1801368"/>
              <a:ext cx="457200" cy="365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C5973A"/>
                </a:buClr>
                <a:buSzPts val="2000"/>
                <a:buFont typeface="Open Sans"/>
                <a:buNone/>
              </a:pPr>
              <a:r>
                <a:rPr lang="en-US" sz="2000" b="0" i="0" u="none" strike="noStrike" cap="none">
                  <a:solidFill>
                    <a:srgbClr val="F97316"/>
                  </a:solidFill>
                  <a:latin typeface="Open Sans"/>
                  <a:ea typeface="Open Sans"/>
                  <a:cs typeface="Open Sans"/>
                  <a:sym typeface="Open Sans"/>
                </a:rPr>
                <a:t>3</a:t>
              </a:r>
              <a:endParaRPr sz="2000" b="0" i="0" u="none" strike="noStrike" cap="none">
                <a:solidFill>
                  <a:srgbClr val="000000"/>
                </a:solidFill>
                <a:latin typeface="Open Sans"/>
                <a:ea typeface="Open Sans"/>
                <a:cs typeface="Open Sans"/>
                <a:sym typeface="Open Sans"/>
              </a:endParaRPr>
            </a:p>
          </p:txBody>
        </p:sp>
        <p:sp>
          <p:nvSpPr>
            <p:cNvPr id="1831" name="Google Shape;1831;h14af0caed148da77_0_2927"/>
            <p:cNvSpPr txBox="1"/>
            <p:nvPr/>
          </p:nvSpPr>
          <p:spPr>
            <a:xfrm>
              <a:off x="5260726" y="2103120"/>
              <a:ext cx="1725000" cy="502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FFFF"/>
                </a:buClr>
                <a:buSzPts val="1400"/>
                <a:buFont typeface="Open Sans"/>
                <a:buNone/>
              </a:pPr>
              <a:r>
                <a:rPr lang="en-US" sz="1400" b="1" i="0" u="none" strike="noStrike" cap="none">
                  <a:solidFill>
                    <a:srgbClr val="FFFFFF"/>
                  </a:solidFill>
                  <a:latin typeface="Open Sans"/>
                  <a:ea typeface="Open Sans"/>
                  <a:cs typeface="Open Sans"/>
                  <a:sym typeface="Open Sans"/>
                </a:rPr>
                <a:t>State Lead Trainers</a:t>
              </a:r>
              <a:endParaRPr sz="1400" b="0" i="0" u="none" strike="noStrike" cap="none">
                <a:solidFill>
                  <a:srgbClr val="000000"/>
                </a:solidFill>
                <a:latin typeface="Open Sans"/>
                <a:ea typeface="Open Sans"/>
                <a:cs typeface="Open Sans"/>
                <a:sym typeface="Open Sans"/>
              </a:endParaRPr>
            </a:p>
          </p:txBody>
        </p:sp>
        <p:sp>
          <p:nvSpPr>
            <p:cNvPr id="1832" name="Google Shape;1832;h14af0caed148da77_0_2927"/>
            <p:cNvSpPr txBox="1"/>
            <p:nvPr/>
          </p:nvSpPr>
          <p:spPr>
            <a:xfrm>
              <a:off x="5260726" y="2624328"/>
              <a:ext cx="1725000" cy="2559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D5DCE6"/>
                </a:buClr>
                <a:buSzPts val="1100"/>
                <a:buFont typeface="Open Sans"/>
                <a:buNone/>
              </a:pPr>
              <a:r>
                <a:rPr lang="en-US" sz="1100" b="0" i="0" u="none" strike="noStrike" cap="none">
                  <a:solidFill>
                    <a:srgbClr val="D5DCE6"/>
                  </a:solidFill>
                  <a:latin typeface="Open Sans"/>
                  <a:ea typeface="Open Sans"/>
                  <a:cs typeface="Open Sans"/>
                  <a:sym typeface="Open Sans"/>
                </a:rPr>
                <a:t>SLTs</a:t>
              </a:r>
              <a:endParaRPr sz="1100" b="0" i="0" u="none" strike="noStrike" cap="none">
                <a:solidFill>
                  <a:srgbClr val="000000"/>
                </a:solidFill>
                <a:latin typeface="Open Sans"/>
                <a:ea typeface="Open Sans"/>
                <a:cs typeface="Open Sans"/>
                <a:sym typeface="Open Sans"/>
              </a:endParaRPr>
            </a:p>
          </p:txBody>
        </p:sp>
        <p:sp>
          <p:nvSpPr>
            <p:cNvPr id="1833" name="Google Shape;1833;h14af0caed148da77_0_2927"/>
            <p:cNvSpPr/>
            <p:nvPr/>
          </p:nvSpPr>
          <p:spPr>
            <a:xfrm>
              <a:off x="7122993" y="2185416"/>
              <a:ext cx="219600" cy="255900"/>
            </a:xfrm>
            <a:prstGeom prst="rightArrow">
              <a:avLst>
                <a:gd name="adj1" fmla="val 50000"/>
                <a:gd name="adj2" fmla="val 50000"/>
              </a:avLst>
            </a:prstGeom>
            <a:solidFill>
              <a:srgbClr val="C5973A"/>
            </a:solidFill>
            <a:ln w="12700" cap="flat" cmpd="sng">
              <a:solidFill>
                <a:srgbClr val="C5973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1834" name="Google Shape;1834;h14af0caed148da77_0_2927"/>
            <p:cNvSpPr txBox="1"/>
            <p:nvPr/>
          </p:nvSpPr>
          <p:spPr>
            <a:xfrm>
              <a:off x="5141854" y="3063240"/>
              <a:ext cx="1908000" cy="228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C07B1A"/>
                </a:buClr>
                <a:buSzPts val="1000"/>
                <a:buFont typeface="Open Sans"/>
                <a:buNone/>
              </a:pPr>
              <a:r>
                <a:rPr lang="en-US" sz="1000" b="1" i="0" u="none" strike="noStrike" cap="none">
                  <a:solidFill>
                    <a:srgbClr val="C07B1A"/>
                  </a:solidFill>
                  <a:latin typeface="Open Sans"/>
                  <a:ea typeface="Open Sans"/>
                  <a:cs typeface="Open Sans"/>
                  <a:sym typeface="Open Sans"/>
                </a:rPr>
                <a:t>WHO</a:t>
              </a:r>
              <a:endParaRPr sz="1000" b="0" i="0" u="none" strike="noStrike" cap="none">
                <a:solidFill>
                  <a:srgbClr val="C07B1A"/>
                </a:solidFill>
                <a:latin typeface="Open Sans"/>
                <a:ea typeface="Open Sans"/>
                <a:cs typeface="Open Sans"/>
                <a:sym typeface="Open Sans"/>
              </a:endParaRPr>
            </a:p>
          </p:txBody>
        </p:sp>
        <p:sp>
          <p:nvSpPr>
            <p:cNvPr id="1835" name="Google Shape;1835;h14af0caed148da77_0_2927"/>
            <p:cNvSpPr txBox="1"/>
            <p:nvPr/>
          </p:nvSpPr>
          <p:spPr>
            <a:xfrm>
              <a:off x="5141854" y="3319272"/>
              <a:ext cx="1908000" cy="8229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B2A4A"/>
                </a:buClr>
                <a:buSzPts val="1300"/>
                <a:buFont typeface="Open Sans"/>
                <a:buNone/>
              </a:pPr>
              <a:r>
                <a:rPr lang="en-US" sz="1300" b="0" i="0" u="none" strike="noStrike" cap="none">
                  <a:solidFill>
                    <a:srgbClr val="1B2A4A"/>
                  </a:solidFill>
                  <a:latin typeface="Open Sans"/>
                  <a:ea typeface="Open Sans"/>
                  <a:cs typeface="Open Sans"/>
                  <a:sym typeface="Open Sans"/>
                </a:rPr>
                <a:t>Auto-certified SMTs</a:t>
              </a:r>
              <a:endParaRPr sz="1300" b="0" i="0" u="none" strike="noStrike" cap="none">
                <a:solidFill>
                  <a:srgbClr val="000000"/>
                </a:solidFill>
                <a:latin typeface="Open Sans"/>
                <a:ea typeface="Open Sans"/>
                <a:cs typeface="Open Sans"/>
                <a:sym typeface="Open Sans"/>
              </a:endParaRPr>
            </a:p>
          </p:txBody>
        </p:sp>
        <p:sp>
          <p:nvSpPr>
            <p:cNvPr id="1836" name="Google Shape;1836;h14af0caed148da77_0_2927"/>
            <p:cNvSpPr txBox="1"/>
            <p:nvPr/>
          </p:nvSpPr>
          <p:spPr>
            <a:xfrm>
              <a:off x="5141854" y="4114800"/>
              <a:ext cx="1908000" cy="228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C07B1A"/>
                </a:buClr>
                <a:buSzPts val="1000"/>
                <a:buFont typeface="Open Sans"/>
                <a:buNone/>
              </a:pPr>
              <a:r>
                <a:rPr lang="en-US" sz="1000" b="1" i="0" u="none" strike="noStrike" cap="none">
                  <a:solidFill>
                    <a:srgbClr val="C07B1A"/>
                  </a:solidFill>
                  <a:latin typeface="Open Sans"/>
                  <a:ea typeface="Open Sans"/>
                  <a:cs typeface="Open Sans"/>
                  <a:sym typeface="Open Sans"/>
                </a:rPr>
                <a:t>ROLE</a:t>
              </a:r>
              <a:endParaRPr sz="1000" b="0" i="0" u="none" strike="noStrike" cap="none">
                <a:solidFill>
                  <a:srgbClr val="C07B1A"/>
                </a:solidFill>
                <a:latin typeface="Open Sans"/>
                <a:ea typeface="Open Sans"/>
                <a:cs typeface="Open Sans"/>
                <a:sym typeface="Open Sans"/>
              </a:endParaRPr>
            </a:p>
          </p:txBody>
        </p:sp>
        <p:sp>
          <p:nvSpPr>
            <p:cNvPr id="1837" name="Google Shape;1837;h14af0caed148da77_0_2927"/>
            <p:cNvSpPr txBox="1"/>
            <p:nvPr/>
          </p:nvSpPr>
          <p:spPr>
            <a:xfrm>
              <a:off x="5141854" y="4370832"/>
              <a:ext cx="1908000" cy="8229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B2A4A"/>
                </a:buClr>
                <a:buSzPts val="1300"/>
                <a:buFont typeface="Open Sans"/>
                <a:buNone/>
              </a:pPr>
              <a:r>
                <a:rPr lang="en-US" sz="1300" b="0" i="0" u="none" strike="noStrike" cap="none">
                  <a:solidFill>
                    <a:srgbClr val="1B2A4A"/>
                  </a:solidFill>
                  <a:latin typeface="Open Sans"/>
                  <a:ea typeface="Open Sans"/>
                  <a:cs typeface="Open Sans"/>
                  <a:sym typeface="Open Sans"/>
                </a:rPr>
                <a:t>Train further SMT cohorts through the 2-day programme (in pairs)</a:t>
              </a:r>
              <a:endParaRPr sz="1300" b="0" i="0" u="none" strike="noStrike" cap="none">
                <a:solidFill>
                  <a:srgbClr val="000000"/>
                </a:solidFill>
                <a:latin typeface="Open Sans"/>
                <a:ea typeface="Open Sans"/>
                <a:cs typeface="Open Sans"/>
                <a:sym typeface="Open Sans"/>
              </a:endParaRPr>
            </a:p>
          </p:txBody>
        </p:sp>
        <p:sp>
          <p:nvSpPr>
            <p:cNvPr id="1838" name="Google Shape;1838;h14af0caed148da77_0_2927"/>
            <p:cNvSpPr/>
            <p:nvPr/>
          </p:nvSpPr>
          <p:spPr>
            <a:xfrm>
              <a:off x="5096134" y="5212080"/>
              <a:ext cx="1999500" cy="777300"/>
            </a:xfrm>
            <a:prstGeom prst="rect">
              <a:avLst/>
            </a:prstGeom>
            <a:solidFill>
              <a:srgbClr val="F4F6FA"/>
            </a:solidFill>
            <a:ln w="9525" cap="flat" cmpd="sng">
              <a:solidFill>
                <a:srgbClr val="F4F6F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1839" name="Google Shape;1839;h14af0caed148da77_0_2927"/>
            <p:cNvSpPr txBox="1"/>
            <p:nvPr/>
          </p:nvSpPr>
          <p:spPr>
            <a:xfrm>
              <a:off x="5233294" y="5276088"/>
              <a:ext cx="1725000" cy="228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6B7280"/>
                </a:buClr>
                <a:buSzPts val="1000"/>
                <a:buFont typeface="Open Sans"/>
                <a:buNone/>
              </a:pPr>
              <a:r>
                <a:rPr lang="en-US" sz="1000" b="1" i="0" u="none" strike="noStrike" cap="none">
                  <a:solidFill>
                    <a:srgbClr val="6B7280"/>
                  </a:solidFill>
                  <a:latin typeface="Open Sans"/>
                  <a:ea typeface="Open Sans"/>
                  <a:cs typeface="Open Sans"/>
                  <a:sym typeface="Open Sans"/>
                </a:rPr>
                <a:t>HOW THEY MOVE ON</a:t>
              </a:r>
              <a:endParaRPr sz="1000" b="0" i="0" u="none" strike="noStrike" cap="none">
                <a:solidFill>
                  <a:srgbClr val="000000"/>
                </a:solidFill>
                <a:latin typeface="Open Sans"/>
                <a:ea typeface="Open Sans"/>
                <a:cs typeface="Open Sans"/>
                <a:sym typeface="Open Sans"/>
              </a:endParaRPr>
            </a:p>
          </p:txBody>
        </p:sp>
        <p:sp>
          <p:nvSpPr>
            <p:cNvPr id="1840" name="Google Shape;1840;h14af0caed148da77_0_2927"/>
            <p:cNvSpPr txBox="1"/>
            <p:nvPr/>
          </p:nvSpPr>
          <p:spPr>
            <a:xfrm>
              <a:off x="5233294" y="5513832"/>
              <a:ext cx="1725000" cy="548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B2A4A"/>
                </a:buClr>
                <a:buSzPts val="1200"/>
                <a:buFont typeface="Open Sans"/>
                <a:buNone/>
              </a:pPr>
              <a:r>
                <a:rPr lang="en-US" sz="1200" b="1" i="0" u="none" strike="noStrike" cap="none">
                  <a:solidFill>
                    <a:srgbClr val="1B2A4A"/>
                  </a:solidFill>
                  <a:latin typeface="Open Sans"/>
                  <a:ea typeface="Open Sans"/>
                  <a:cs typeface="Open Sans"/>
                  <a:sym typeface="Open Sans"/>
                </a:rPr>
                <a:t>Anchor expansion of the state trainer ecosystem</a:t>
              </a:r>
              <a:endParaRPr sz="1200" b="0" i="0" u="none" strike="noStrike" cap="none">
                <a:solidFill>
                  <a:srgbClr val="000000"/>
                </a:solidFill>
                <a:latin typeface="Open Sans"/>
                <a:ea typeface="Open Sans"/>
                <a:cs typeface="Open Sans"/>
                <a:sym typeface="Open Sans"/>
              </a:endParaRPr>
            </a:p>
          </p:txBody>
        </p:sp>
        <p:sp>
          <p:nvSpPr>
            <p:cNvPr id="1841" name="Google Shape;1841;h14af0caed148da77_0_2927"/>
            <p:cNvSpPr/>
            <p:nvPr/>
          </p:nvSpPr>
          <p:spPr>
            <a:xfrm>
              <a:off x="7369881" y="1691640"/>
              <a:ext cx="1999500" cy="1234500"/>
            </a:xfrm>
            <a:prstGeom prst="rect">
              <a:avLst/>
            </a:prstGeom>
            <a:solidFill>
              <a:srgbClr val="C07B1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1842" name="Google Shape;1842;h14af0caed148da77_0_2927"/>
            <p:cNvSpPr txBox="1"/>
            <p:nvPr/>
          </p:nvSpPr>
          <p:spPr>
            <a:xfrm>
              <a:off x="7534473" y="1801368"/>
              <a:ext cx="457200" cy="365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FFFF"/>
                </a:buClr>
                <a:buSzPts val="2000"/>
                <a:buFont typeface="Open Sans"/>
                <a:buNone/>
              </a:pPr>
              <a:r>
                <a:rPr lang="en-US" sz="2000" b="0" i="0" u="none" strike="noStrike" cap="none">
                  <a:solidFill>
                    <a:srgbClr val="FFFFFF"/>
                  </a:solidFill>
                  <a:latin typeface="Open Sans"/>
                  <a:ea typeface="Open Sans"/>
                  <a:cs typeface="Open Sans"/>
                  <a:sym typeface="Open Sans"/>
                </a:rPr>
                <a:t>4</a:t>
              </a:r>
              <a:endParaRPr sz="2000" b="0" i="0" u="none" strike="noStrike" cap="none">
                <a:solidFill>
                  <a:srgbClr val="FFFFFF"/>
                </a:solidFill>
                <a:latin typeface="Open Sans"/>
                <a:ea typeface="Open Sans"/>
                <a:cs typeface="Open Sans"/>
                <a:sym typeface="Open Sans"/>
              </a:endParaRPr>
            </a:p>
          </p:txBody>
        </p:sp>
        <p:sp>
          <p:nvSpPr>
            <p:cNvPr id="1843" name="Google Shape;1843;h14af0caed148da77_0_2927"/>
            <p:cNvSpPr txBox="1"/>
            <p:nvPr/>
          </p:nvSpPr>
          <p:spPr>
            <a:xfrm>
              <a:off x="7534473" y="2103120"/>
              <a:ext cx="1725000" cy="502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FFFF"/>
                </a:buClr>
                <a:buSzPts val="1400"/>
                <a:buFont typeface="Open Sans"/>
                <a:buNone/>
              </a:pPr>
              <a:r>
                <a:rPr lang="en-US" sz="1400" b="1" i="0" u="none" strike="noStrike" cap="none">
                  <a:solidFill>
                    <a:srgbClr val="FFFFFF"/>
                  </a:solidFill>
                  <a:latin typeface="Open Sans"/>
                  <a:ea typeface="Open Sans"/>
                  <a:cs typeface="Open Sans"/>
                  <a:sym typeface="Open Sans"/>
                </a:rPr>
                <a:t>Expanded SMT Cohorts</a:t>
              </a:r>
              <a:endParaRPr sz="1400" b="0" i="0" u="none" strike="noStrike" cap="none">
                <a:solidFill>
                  <a:srgbClr val="000000"/>
                </a:solidFill>
                <a:latin typeface="Open Sans"/>
                <a:ea typeface="Open Sans"/>
                <a:cs typeface="Open Sans"/>
                <a:sym typeface="Open Sans"/>
              </a:endParaRPr>
            </a:p>
          </p:txBody>
        </p:sp>
        <p:sp>
          <p:nvSpPr>
            <p:cNvPr id="1844" name="Google Shape;1844;h14af0caed148da77_0_2927"/>
            <p:cNvSpPr txBox="1"/>
            <p:nvPr/>
          </p:nvSpPr>
          <p:spPr>
            <a:xfrm>
              <a:off x="7534473" y="2624328"/>
              <a:ext cx="1725000" cy="2559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D5DCE6"/>
                </a:buClr>
                <a:buSzPts val="1100"/>
                <a:buFont typeface="Open Sans"/>
                <a:buNone/>
              </a:pPr>
              <a:r>
                <a:rPr lang="en-US" sz="1100" b="0" i="0" u="none" strike="noStrike" cap="none">
                  <a:solidFill>
                    <a:srgbClr val="D5DCE6"/>
                  </a:solidFill>
                  <a:latin typeface="Open Sans"/>
                  <a:ea typeface="Open Sans"/>
                  <a:cs typeface="Open Sans"/>
                  <a:sym typeface="Open Sans"/>
                </a:rPr>
                <a:t>State Master Trainers</a:t>
              </a:r>
              <a:endParaRPr sz="1100" b="0" i="0" u="none" strike="noStrike" cap="none">
                <a:solidFill>
                  <a:srgbClr val="000000"/>
                </a:solidFill>
                <a:latin typeface="Open Sans"/>
                <a:ea typeface="Open Sans"/>
                <a:cs typeface="Open Sans"/>
                <a:sym typeface="Open Sans"/>
              </a:endParaRPr>
            </a:p>
          </p:txBody>
        </p:sp>
        <p:sp>
          <p:nvSpPr>
            <p:cNvPr id="1845" name="Google Shape;1845;h14af0caed148da77_0_2927"/>
            <p:cNvSpPr/>
            <p:nvPr/>
          </p:nvSpPr>
          <p:spPr>
            <a:xfrm>
              <a:off x="9396740" y="2185416"/>
              <a:ext cx="219600" cy="255900"/>
            </a:xfrm>
            <a:prstGeom prst="rightArrow">
              <a:avLst>
                <a:gd name="adj1" fmla="val 50000"/>
                <a:gd name="adj2" fmla="val 50000"/>
              </a:avLst>
            </a:prstGeom>
            <a:solidFill>
              <a:srgbClr val="C5973A"/>
            </a:solidFill>
            <a:ln w="12700" cap="flat" cmpd="sng">
              <a:solidFill>
                <a:srgbClr val="C5973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1846" name="Google Shape;1846;h14af0caed148da77_0_2927"/>
            <p:cNvSpPr txBox="1"/>
            <p:nvPr/>
          </p:nvSpPr>
          <p:spPr>
            <a:xfrm>
              <a:off x="7415601" y="3063240"/>
              <a:ext cx="1908000" cy="228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C07B1A"/>
                </a:buClr>
                <a:buSzPts val="1000"/>
                <a:buFont typeface="Open Sans"/>
                <a:buNone/>
              </a:pPr>
              <a:r>
                <a:rPr lang="en-US" sz="1000" b="1" i="0" u="none" strike="noStrike" cap="none">
                  <a:solidFill>
                    <a:srgbClr val="C07B1A"/>
                  </a:solidFill>
                  <a:latin typeface="Open Sans"/>
                  <a:ea typeface="Open Sans"/>
                  <a:cs typeface="Open Sans"/>
                  <a:sym typeface="Open Sans"/>
                </a:rPr>
                <a:t>WHO</a:t>
              </a:r>
              <a:endParaRPr sz="1000" b="0" i="0" u="none" strike="noStrike" cap="none">
                <a:solidFill>
                  <a:srgbClr val="C07B1A"/>
                </a:solidFill>
                <a:latin typeface="Open Sans"/>
                <a:ea typeface="Open Sans"/>
                <a:cs typeface="Open Sans"/>
                <a:sym typeface="Open Sans"/>
              </a:endParaRPr>
            </a:p>
          </p:txBody>
        </p:sp>
        <p:sp>
          <p:nvSpPr>
            <p:cNvPr id="1847" name="Google Shape;1847;h14af0caed148da77_0_2927"/>
            <p:cNvSpPr txBox="1"/>
            <p:nvPr/>
          </p:nvSpPr>
          <p:spPr>
            <a:xfrm>
              <a:off x="7415601" y="3319272"/>
              <a:ext cx="1908000" cy="8229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B2A4A"/>
                </a:buClr>
                <a:buSzPts val="1300"/>
                <a:buFont typeface="Open Sans"/>
                <a:buNone/>
              </a:pPr>
              <a:r>
                <a:rPr lang="en-US" sz="1300" b="0" i="0" u="none" strike="noStrike" cap="none">
                  <a:solidFill>
                    <a:srgbClr val="1B2A4A"/>
                  </a:solidFill>
                  <a:latin typeface="Open Sans"/>
                  <a:ea typeface="Open Sans"/>
                  <a:cs typeface="Open Sans"/>
                  <a:sym typeface="Open Sans"/>
                </a:rPr>
                <a:t>Nominated by departments, ATIs and training institutions</a:t>
              </a:r>
              <a:endParaRPr sz="1300" b="0" i="0" u="none" strike="noStrike" cap="none">
                <a:solidFill>
                  <a:srgbClr val="000000"/>
                </a:solidFill>
                <a:latin typeface="Open Sans"/>
                <a:ea typeface="Open Sans"/>
                <a:cs typeface="Open Sans"/>
                <a:sym typeface="Open Sans"/>
              </a:endParaRPr>
            </a:p>
          </p:txBody>
        </p:sp>
        <p:sp>
          <p:nvSpPr>
            <p:cNvPr id="1848" name="Google Shape;1848;h14af0caed148da77_0_2927"/>
            <p:cNvSpPr txBox="1"/>
            <p:nvPr/>
          </p:nvSpPr>
          <p:spPr>
            <a:xfrm>
              <a:off x="7415601" y="4114800"/>
              <a:ext cx="1908000" cy="228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C07B1A"/>
                </a:buClr>
                <a:buSzPts val="1000"/>
                <a:buFont typeface="Open Sans"/>
                <a:buNone/>
              </a:pPr>
              <a:r>
                <a:rPr lang="en-US" sz="1000" b="1" i="0" u="none" strike="noStrike" cap="none">
                  <a:solidFill>
                    <a:srgbClr val="C07B1A"/>
                  </a:solidFill>
                  <a:latin typeface="Open Sans"/>
                  <a:ea typeface="Open Sans"/>
                  <a:cs typeface="Open Sans"/>
                  <a:sym typeface="Open Sans"/>
                </a:rPr>
                <a:t>ROLE</a:t>
              </a:r>
              <a:endParaRPr sz="1000" b="0" i="0" u="none" strike="noStrike" cap="none">
                <a:solidFill>
                  <a:srgbClr val="C07B1A"/>
                </a:solidFill>
                <a:latin typeface="Open Sans"/>
                <a:ea typeface="Open Sans"/>
                <a:cs typeface="Open Sans"/>
                <a:sym typeface="Open Sans"/>
              </a:endParaRPr>
            </a:p>
          </p:txBody>
        </p:sp>
        <p:sp>
          <p:nvSpPr>
            <p:cNvPr id="1849" name="Google Shape;1849;h14af0caed148da77_0_2927"/>
            <p:cNvSpPr txBox="1"/>
            <p:nvPr/>
          </p:nvSpPr>
          <p:spPr>
            <a:xfrm>
              <a:off x="7415601" y="4370832"/>
              <a:ext cx="1908000" cy="8229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B2A4A"/>
                </a:buClr>
                <a:buSzPts val="1300"/>
                <a:buFont typeface="Open Sans"/>
                <a:buNone/>
              </a:pPr>
              <a:r>
                <a:rPr lang="en-US" sz="1300" b="0" i="0" u="none" strike="noStrike" cap="none">
                  <a:solidFill>
                    <a:srgbClr val="1B2A4A"/>
                  </a:solidFill>
                  <a:latin typeface="Open Sans"/>
                  <a:ea typeface="Open Sans"/>
                  <a:cs typeface="Open Sans"/>
                  <a:sym typeface="Open Sans"/>
                </a:rPr>
                <a:t>Deliver one-day sessions to state officials and frontline workers</a:t>
              </a:r>
              <a:endParaRPr sz="1300" b="0" i="0" u="none" strike="noStrike" cap="none">
                <a:solidFill>
                  <a:srgbClr val="000000"/>
                </a:solidFill>
                <a:latin typeface="Open Sans"/>
                <a:ea typeface="Open Sans"/>
                <a:cs typeface="Open Sans"/>
                <a:sym typeface="Open Sans"/>
              </a:endParaRPr>
            </a:p>
          </p:txBody>
        </p:sp>
        <p:sp>
          <p:nvSpPr>
            <p:cNvPr id="1850" name="Google Shape;1850;h14af0caed148da77_0_2927"/>
            <p:cNvSpPr/>
            <p:nvPr/>
          </p:nvSpPr>
          <p:spPr>
            <a:xfrm>
              <a:off x="7369881" y="5212080"/>
              <a:ext cx="1999500" cy="777300"/>
            </a:xfrm>
            <a:prstGeom prst="rect">
              <a:avLst/>
            </a:prstGeom>
            <a:solidFill>
              <a:srgbClr val="F4F6FA"/>
            </a:solidFill>
            <a:ln w="9525" cap="flat" cmpd="sng">
              <a:solidFill>
                <a:srgbClr val="F4F6F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1851" name="Google Shape;1851;h14af0caed148da77_0_2927"/>
            <p:cNvSpPr txBox="1"/>
            <p:nvPr/>
          </p:nvSpPr>
          <p:spPr>
            <a:xfrm>
              <a:off x="7507041" y="5276088"/>
              <a:ext cx="1725000" cy="228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6B7280"/>
                </a:buClr>
                <a:buSzPts val="1000"/>
                <a:buFont typeface="Open Sans"/>
                <a:buNone/>
              </a:pPr>
              <a:r>
                <a:rPr lang="en-US" sz="1000" b="1" i="0" u="none" strike="noStrike" cap="none">
                  <a:solidFill>
                    <a:srgbClr val="6B7280"/>
                  </a:solidFill>
                  <a:latin typeface="Open Sans"/>
                  <a:ea typeface="Open Sans"/>
                  <a:cs typeface="Open Sans"/>
                  <a:sym typeface="Open Sans"/>
                </a:rPr>
                <a:t>HOW THEY MOVE ON</a:t>
              </a:r>
              <a:endParaRPr sz="1000" b="0" i="0" u="none" strike="noStrike" cap="none">
                <a:solidFill>
                  <a:srgbClr val="000000"/>
                </a:solidFill>
                <a:latin typeface="Open Sans"/>
                <a:ea typeface="Open Sans"/>
                <a:cs typeface="Open Sans"/>
                <a:sym typeface="Open Sans"/>
              </a:endParaRPr>
            </a:p>
          </p:txBody>
        </p:sp>
        <p:sp>
          <p:nvSpPr>
            <p:cNvPr id="1852" name="Google Shape;1852;h14af0caed148da77_0_2927"/>
            <p:cNvSpPr txBox="1"/>
            <p:nvPr/>
          </p:nvSpPr>
          <p:spPr>
            <a:xfrm>
              <a:off x="7507041" y="5513832"/>
              <a:ext cx="1725000" cy="548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B2A4A"/>
                </a:buClr>
                <a:buSzPts val="1200"/>
                <a:buFont typeface="Open Sans"/>
                <a:buNone/>
              </a:pPr>
              <a:r>
                <a:rPr lang="en-US" sz="1200" b="1" i="0" u="none" strike="noStrike" cap="none">
                  <a:solidFill>
                    <a:srgbClr val="1B2A4A"/>
                  </a:solidFill>
                  <a:latin typeface="Open Sans"/>
                  <a:ea typeface="Open Sans"/>
                  <a:cs typeface="Open Sans"/>
                  <a:sym typeface="Open Sans"/>
                </a:rPr>
                <a:t>Min. 3 batches each ≈ 90–105+ officials</a:t>
              </a:r>
              <a:endParaRPr sz="1200" b="0" i="0" u="none" strike="noStrike" cap="none">
                <a:solidFill>
                  <a:srgbClr val="000000"/>
                </a:solidFill>
                <a:latin typeface="Open Sans"/>
                <a:ea typeface="Open Sans"/>
                <a:cs typeface="Open Sans"/>
                <a:sym typeface="Open Sans"/>
              </a:endParaRPr>
            </a:p>
          </p:txBody>
        </p:sp>
        <p:sp>
          <p:nvSpPr>
            <p:cNvPr id="1853" name="Google Shape;1853;h14af0caed148da77_0_2927"/>
            <p:cNvSpPr/>
            <p:nvPr/>
          </p:nvSpPr>
          <p:spPr>
            <a:xfrm>
              <a:off x="9643628" y="1691640"/>
              <a:ext cx="1999500" cy="1234500"/>
            </a:xfrm>
            <a:prstGeom prst="rect">
              <a:avLst/>
            </a:prstGeom>
            <a:solidFill>
              <a:srgbClr val="C5973A"/>
            </a:solidFill>
            <a:ln w="9525" cap="flat" cmpd="sng">
              <a:solidFill>
                <a:srgbClr val="C5973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1854" name="Google Shape;1854;h14af0caed148da77_0_2927"/>
            <p:cNvSpPr txBox="1"/>
            <p:nvPr/>
          </p:nvSpPr>
          <p:spPr>
            <a:xfrm>
              <a:off x="9808220" y="1801368"/>
              <a:ext cx="457200" cy="365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B2A4A"/>
                </a:buClr>
                <a:buSzPts val="2000"/>
                <a:buFont typeface="Open Sans"/>
                <a:buNone/>
              </a:pPr>
              <a:r>
                <a:rPr lang="en-US" sz="2000" b="0" i="0" u="none" strike="noStrike" cap="none">
                  <a:solidFill>
                    <a:srgbClr val="1B2A4A"/>
                  </a:solidFill>
                  <a:latin typeface="Open Sans"/>
                  <a:ea typeface="Open Sans"/>
                  <a:cs typeface="Open Sans"/>
                  <a:sym typeface="Open Sans"/>
                </a:rPr>
                <a:t>5</a:t>
              </a:r>
              <a:endParaRPr sz="2000" b="0" i="0" u="none" strike="noStrike" cap="none">
                <a:solidFill>
                  <a:srgbClr val="000000"/>
                </a:solidFill>
                <a:latin typeface="Open Sans"/>
                <a:ea typeface="Open Sans"/>
                <a:cs typeface="Open Sans"/>
                <a:sym typeface="Open Sans"/>
              </a:endParaRPr>
            </a:p>
          </p:txBody>
        </p:sp>
        <p:sp>
          <p:nvSpPr>
            <p:cNvPr id="1855" name="Google Shape;1855;h14af0caed148da77_0_2927"/>
            <p:cNvSpPr txBox="1"/>
            <p:nvPr/>
          </p:nvSpPr>
          <p:spPr>
            <a:xfrm>
              <a:off x="9808220" y="2103120"/>
              <a:ext cx="1725000" cy="502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B2A4A"/>
                </a:buClr>
                <a:buSzPts val="1400"/>
                <a:buFont typeface="Open Sans"/>
                <a:buNone/>
              </a:pPr>
              <a:r>
                <a:rPr lang="en-US" sz="1400" b="1" i="0" u="none" strike="noStrike" cap="none">
                  <a:solidFill>
                    <a:srgbClr val="1B2A4A"/>
                  </a:solidFill>
                  <a:latin typeface="Open Sans"/>
                  <a:ea typeface="Open Sans"/>
                  <a:cs typeface="Open Sans"/>
                  <a:sym typeface="Open Sans"/>
                </a:rPr>
                <a:t>Frontline Officials</a:t>
              </a:r>
              <a:endParaRPr sz="1400" b="0" i="0" u="none" strike="noStrike" cap="none">
                <a:solidFill>
                  <a:srgbClr val="000000"/>
                </a:solidFill>
                <a:latin typeface="Open Sans"/>
                <a:ea typeface="Open Sans"/>
                <a:cs typeface="Open Sans"/>
                <a:sym typeface="Open Sans"/>
              </a:endParaRPr>
            </a:p>
          </p:txBody>
        </p:sp>
        <p:sp>
          <p:nvSpPr>
            <p:cNvPr id="1856" name="Google Shape;1856;h14af0caed148da77_0_2927"/>
            <p:cNvSpPr txBox="1"/>
            <p:nvPr/>
          </p:nvSpPr>
          <p:spPr>
            <a:xfrm>
              <a:off x="9808220" y="2624328"/>
              <a:ext cx="1725000" cy="2559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B2A4A"/>
                </a:buClr>
                <a:buSzPts val="1100"/>
                <a:buFont typeface="Open Sans"/>
                <a:buNone/>
              </a:pPr>
              <a:r>
                <a:rPr lang="en-US" sz="1100" b="0" i="0" u="none" strike="noStrike" cap="none">
                  <a:solidFill>
                    <a:srgbClr val="1B2A4A"/>
                  </a:solidFill>
                  <a:latin typeface="Open Sans"/>
                  <a:ea typeface="Open Sans"/>
                  <a:cs typeface="Open Sans"/>
                  <a:sym typeface="Open Sans"/>
                </a:rPr>
                <a:t>Target participants</a:t>
              </a:r>
              <a:endParaRPr sz="1100" b="0" i="0" u="none" strike="noStrike" cap="none">
                <a:solidFill>
                  <a:srgbClr val="000000"/>
                </a:solidFill>
                <a:latin typeface="Open Sans"/>
                <a:ea typeface="Open Sans"/>
                <a:cs typeface="Open Sans"/>
                <a:sym typeface="Open Sans"/>
              </a:endParaRPr>
            </a:p>
          </p:txBody>
        </p:sp>
        <p:sp>
          <p:nvSpPr>
            <p:cNvPr id="1857" name="Google Shape;1857;h14af0caed148da77_0_2927"/>
            <p:cNvSpPr txBox="1"/>
            <p:nvPr/>
          </p:nvSpPr>
          <p:spPr>
            <a:xfrm>
              <a:off x="9689348" y="3063240"/>
              <a:ext cx="1908000" cy="228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C07B1A"/>
                </a:buClr>
                <a:buSzPts val="1000"/>
                <a:buFont typeface="Open Sans"/>
                <a:buNone/>
              </a:pPr>
              <a:r>
                <a:rPr lang="en-US" sz="1000" b="1" i="0" u="none" strike="noStrike" cap="none">
                  <a:solidFill>
                    <a:srgbClr val="C07B1A"/>
                  </a:solidFill>
                  <a:latin typeface="Open Sans"/>
                  <a:ea typeface="Open Sans"/>
                  <a:cs typeface="Open Sans"/>
                  <a:sym typeface="Open Sans"/>
                </a:rPr>
                <a:t>WHO</a:t>
              </a:r>
              <a:endParaRPr sz="1000" b="0" i="0" u="none" strike="noStrike" cap="none">
                <a:solidFill>
                  <a:srgbClr val="C07B1A"/>
                </a:solidFill>
                <a:latin typeface="Open Sans"/>
                <a:ea typeface="Open Sans"/>
                <a:cs typeface="Open Sans"/>
                <a:sym typeface="Open Sans"/>
              </a:endParaRPr>
            </a:p>
          </p:txBody>
        </p:sp>
        <p:sp>
          <p:nvSpPr>
            <p:cNvPr id="1858" name="Google Shape;1858;h14af0caed148da77_0_2927"/>
            <p:cNvSpPr txBox="1"/>
            <p:nvPr/>
          </p:nvSpPr>
          <p:spPr>
            <a:xfrm>
              <a:off x="9689348" y="3319272"/>
              <a:ext cx="1908000" cy="8229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B2A4A"/>
                </a:buClr>
                <a:buSzPts val="1300"/>
                <a:buFont typeface="Open Sans"/>
                <a:buNone/>
              </a:pPr>
              <a:r>
                <a:rPr lang="en-US" sz="1300" b="0" i="0" u="none" strike="noStrike" cap="none">
                  <a:solidFill>
                    <a:srgbClr val="1B2A4A"/>
                  </a:solidFill>
                  <a:latin typeface="Open Sans"/>
                  <a:ea typeface="Open Sans"/>
                  <a:cs typeface="Open Sans"/>
                  <a:sym typeface="Open Sans"/>
                </a:rPr>
                <a:t>~1 crore nationally: Police, Teachers, Health Workers</a:t>
              </a:r>
              <a:endParaRPr sz="1300" b="0" i="0" u="none" strike="noStrike" cap="none">
                <a:solidFill>
                  <a:srgbClr val="000000"/>
                </a:solidFill>
                <a:latin typeface="Open Sans"/>
                <a:ea typeface="Open Sans"/>
                <a:cs typeface="Open Sans"/>
                <a:sym typeface="Open Sans"/>
              </a:endParaRPr>
            </a:p>
          </p:txBody>
        </p:sp>
        <p:sp>
          <p:nvSpPr>
            <p:cNvPr id="1859" name="Google Shape;1859;h14af0caed148da77_0_2927"/>
            <p:cNvSpPr txBox="1"/>
            <p:nvPr/>
          </p:nvSpPr>
          <p:spPr>
            <a:xfrm>
              <a:off x="9689348" y="4114800"/>
              <a:ext cx="1908000" cy="228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C07B1A"/>
                </a:buClr>
                <a:buSzPts val="1000"/>
                <a:buFont typeface="Open Sans"/>
                <a:buNone/>
              </a:pPr>
              <a:r>
                <a:rPr lang="en-US" sz="1000" b="1" i="0" u="none" strike="noStrike" cap="none">
                  <a:solidFill>
                    <a:srgbClr val="C07B1A"/>
                  </a:solidFill>
                  <a:latin typeface="Open Sans"/>
                  <a:ea typeface="Open Sans"/>
                  <a:cs typeface="Open Sans"/>
                  <a:sym typeface="Open Sans"/>
                </a:rPr>
                <a:t>ROLE</a:t>
              </a:r>
              <a:endParaRPr sz="1000" b="0" i="0" u="none" strike="noStrike" cap="none">
                <a:solidFill>
                  <a:srgbClr val="C07B1A"/>
                </a:solidFill>
                <a:latin typeface="Open Sans"/>
                <a:ea typeface="Open Sans"/>
                <a:cs typeface="Open Sans"/>
                <a:sym typeface="Open Sans"/>
              </a:endParaRPr>
            </a:p>
          </p:txBody>
        </p:sp>
        <p:sp>
          <p:nvSpPr>
            <p:cNvPr id="1860" name="Google Shape;1860;h14af0caed148da77_0_2927"/>
            <p:cNvSpPr txBox="1"/>
            <p:nvPr/>
          </p:nvSpPr>
          <p:spPr>
            <a:xfrm>
              <a:off x="9689348" y="4370832"/>
              <a:ext cx="1908000" cy="8229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B2A4A"/>
                </a:buClr>
                <a:buSzPts val="1300"/>
                <a:buFont typeface="Open Sans"/>
                <a:buNone/>
              </a:pPr>
              <a:r>
                <a:rPr lang="en-US" sz="1300" b="0" i="0" u="none" strike="noStrike" cap="none">
                  <a:solidFill>
                    <a:srgbClr val="1B2A4A"/>
                  </a:solidFill>
                  <a:latin typeface="Open Sans"/>
                  <a:ea typeface="Open Sans"/>
                  <a:cs typeface="Open Sans"/>
                  <a:sym typeface="Open Sans"/>
                </a:rPr>
                <a:t>Attend the 4.5-hour one-day programme</a:t>
              </a:r>
              <a:endParaRPr sz="1300" b="0" i="0" u="none" strike="noStrike" cap="none">
                <a:solidFill>
                  <a:srgbClr val="000000"/>
                </a:solidFill>
                <a:latin typeface="Open Sans"/>
                <a:ea typeface="Open Sans"/>
                <a:cs typeface="Open Sans"/>
                <a:sym typeface="Open Sans"/>
              </a:endParaRPr>
            </a:p>
          </p:txBody>
        </p:sp>
        <p:sp>
          <p:nvSpPr>
            <p:cNvPr id="1861" name="Google Shape;1861;h14af0caed148da77_0_2927"/>
            <p:cNvSpPr/>
            <p:nvPr/>
          </p:nvSpPr>
          <p:spPr>
            <a:xfrm>
              <a:off x="9643628" y="5212080"/>
              <a:ext cx="1999500" cy="777300"/>
            </a:xfrm>
            <a:prstGeom prst="rect">
              <a:avLst/>
            </a:prstGeom>
            <a:solidFill>
              <a:srgbClr val="F4F6FA"/>
            </a:solidFill>
            <a:ln w="9525" cap="flat" cmpd="sng">
              <a:solidFill>
                <a:srgbClr val="F4F6F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1862" name="Google Shape;1862;h14af0caed148da77_0_2927"/>
            <p:cNvSpPr txBox="1"/>
            <p:nvPr/>
          </p:nvSpPr>
          <p:spPr>
            <a:xfrm>
              <a:off x="9780788" y="5276088"/>
              <a:ext cx="1725000" cy="228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6B7280"/>
                </a:buClr>
                <a:buSzPts val="1000"/>
                <a:buFont typeface="Open Sans"/>
                <a:buNone/>
              </a:pPr>
              <a:r>
                <a:rPr lang="en-US" sz="1000" b="1" i="0" u="none" strike="noStrike" cap="none">
                  <a:solidFill>
                    <a:srgbClr val="6B7280"/>
                  </a:solidFill>
                  <a:latin typeface="Open Sans"/>
                  <a:ea typeface="Open Sans"/>
                  <a:cs typeface="Open Sans"/>
                  <a:sym typeface="Open Sans"/>
                </a:rPr>
                <a:t>BATCH</a:t>
              </a:r>
              <a:endParaRPr sz="1000" b="0" i="0" u="none" strike="noStrike" cap="none">
                <a:solidFill>
                  <a:srgbClr val="000000"/>
                </a:solidFill>
                <a:latin typeface="Open Sans"/>
                <a:ea typeface="Open Sans"/>
                <a:cs typeface="Open Sans"/>
                <a:sym typeface="Open Sans"/>
              </a:endParaRPr>
            </a:p>
          </p:txBody>
        </p:sp>
        <p:sp>
          <p:nvSpPr>
            <p:cNvPr id="1863" name="Google Shape;1863;h14af0caed148da77_0_2927"/>
            <p:cNvSpPr txBox="1"/>
            <p:nvPr/>
          </p:nvSpPr>
          <p:spPr>
            <a:xfrm>
              <a:off x="9780788" y="5513832"/>
              <a:ext cx="1725000" cy="548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B2A4A"/>
                </a:buClr>
                <a:buSzPts val="1200"/>
                <a:buFont typeface="Open Sans"/>
                <a:buNone/>
              </a:pPr>
              <a:r>
                <a:rPr lang="en-US" sz="1200" b="1" i="0" u="none" strike="noStrike" cap="none">
                  <a:solidFill>
                    <a:srgbClr val="1B2A4A"/>
                  </a:solidFill>
                  <a:latin typeface="Open Sans"/>
                  <a:ea typeface="Open Sans"/>
                  <a:cs typeface="Open Sans"/>
                  <a:sym typeface="Open Sans"/>
                </a:rPr>
                <a:t>35–40 per batch</a:t>
              </a:r>
              <a:endParaRPr sz="1200" b="0" i="0" u="none" strike="noStrike" cap="none">
                <a:solidFill>
                  <a:srgbClr val="000000"/>
                </a:solidFill>
                <a:latin typeface="Open Sans"/>
                <a:ea typeface="Open Sans"/>
                <a:cs typeface="Open Sans"/>
                <a:sym typeface="Open Sans"/>
              </a:endParaRPr>
            </a:p>
          </p:txBody>
        </p:sp>
      </p:grpSp>
      <p:sp>
        <p:nvSpPr>
          <p:cNvPr id="1864" name="Google Shape;1864;h14af0caed148da77_0_2927"/>
          <p:cNvSpPr/>
          <p:nvPr/>
        </p:nvSpPr>
        <p:spPr>
          <a:xfrm>
            <a:off x="402986" y="5852433"/>
            <a:ext cx="11194200" cy="351900"/>
          </a:xfrm>
          <a:prstGeom prst="rect">
            <a:avLst/>
          </a:prstGeom>
          <a:solidFill>
            <a:srgbClr val="EEF0F5"/>
          </a:solidFill>
          <a:ln w="12700"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000"/>
              <a:buFont typeface="Calibri"/>
              <a:buNone/>
            </a:pPr>
            <a:endParaRPr sz="2000" b="0" i="0" u="none" strike="noStrike" cap="none">
              <a:solidFill>
                <a:srgbClr val="000000"/>
              </a:solidFill>
              <a:latin typeface="Open Sans"/>
              <a:ea typeface="Open Sans"/>
              <a:cs typeface="Open Sans"/>
              <a:sym typeface="Open Sans"/>
            </a:endParaRPr>
          </a:p>
        </p:txBody>
      </p:sp>
      <p:sp>
        <p:nvSpPr>
          <p:cNvPr id="1865" name="Google Shape;1865;h14af0caed148da77_0_2927"/>
          <p:cNvSpPr/>
          <p:nvPr/>
        </p:nvSpPr>
        <p:spPr>
          <a:xfrm>
            <a:off x="522075" y="5852433"/>
            <a:ext cx="10956300" cy="3519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B2A4A"/>
              </a:buClr>
              <a:buSzPts val="900"/>
              <a:buFont typeface="Open Sans"/>
              <a:buNone/>
            </a:pPr>
            <a:r>
              <a:rPr lang="en-US" sz="900" b="1" i="0" u="none" strike="noStrike" cap="none">
                <a:solidFill>
                  <a:srgbClr val="1B2A4A"/>
                </a:solidFill>
                <a:latin typeface="Open Sans"/>
                <a:ea typeface="Open Sans"/>
                <a:cs typeface="Open Sans"/>
                <a:sym typeface="Open Sans"/>
              </a:rPr>
              <a:t>Trainer formula:  SMTs needed = (Officials ÷ Batch size) ÷ Batches per SMT   |   Min. 3 batches per SMT ≈ 90–105+ officials   |   ~1 lakh SMTs needed nationally</a:t>
            </a:r>
            <a:endParaRPr sz="900" b="0" i="0" u="none" strike="noStrike" cap="none">
              <a:solidFill>
                <a:srgbClr val="000000"/>
              </a:solidFill>
              <a:latin typeface="Open Sans"/>
              <a:ea typeface="Open Sans"/>
              <a:cs typeface="Open Sans"/>
              <a:sym typeface="Open Sans"/>
            </a:endParaRPr>
          </a:p>
        </p:txBody>
      </p:sp>
      <p:sp>
        <p:nvSpPr>
          <p:cNvPr id="1866" name="Google Shape;1866;h14af0caed148da77_0_2927"/>
          <p:cNvSpPr/>
          <p:nvPr/>
        </p:nvSpPr>
        <p:spPr>
          <a:xfrm>
            <a:off x="502920" y="6400800"/>
            <a:ext cx="11185800" cy="18300"/>
          </a:xfrm>
          <a:prstGeom prst="rect">
            <a:avLst/>
          </a:prstGeom>
          <a:solidFill>
            <a:srgbClr val="D8DCE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867" name="Google Shape;1867;h14af0caed148da77_0_2927"/>
          <p:cNvSpPr/>
          <p:nvPr/>
        </p:nvSpPr>
        <p:spPr>
          <a:xfrm>
            <a:off x="502920"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868" name="Google Shape;1868;h14af0caed148da77_0_2927"/>
          <p:cNvSpPr/>
          <p:nvPr/>
        </p:nvSpPr>
        <p:spPr>
          <a:xfrm>
            <a:off x="521208"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Vision</a:t>
            </a:r>
            <a:endParaRPr sz="700" b="0" i="0" u="none" strike="noStrike" cap="none">
              <a:solidFill>
                <a:srgbClr val="000000"/>
              </a:solidFill>
              <a:latin typeface="Calibri"/>
              <a:ea typeface="Calibri"/>
              <a:cs typeface="Calibri"/>
              <a:sym typeface="Calibri"/>
            </a:endParaRPr>
          </a:p>
        </p:txBody>
      </p:sp>
      <p:sp>
        <p:nvSpPr>
          <p:cNvPr id="1869" name="Google Shape;1869;h14af0caed148da77_0_2927"/>
          <p:cNvSpPr/>
          <p:nvPr/>
        </p:nvSpPr>
        <p:spPr>
          <a:xfrm>
            <a:off x="1523307"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870" name="Google Shape;1870;h14af0caed148da77_0_2927"/>
          <p:cNvSpPr/>
          <p:nvPr/>
        </p:nvSpPr>
        <p:spPr>
          <a:xfrm>
            <a:off x="1541595"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RKYP</a:t>
            </a:r>
            <a:endParaRPr sz="700" b="0" i="0" u="none" strike="noStrike" cap="none">
              <a:solidFill>
                <a:srgbClr val="000000"/>
              </a:solidFill>
              <a:latin typeface="Calibri"/>
              <a:ea typeface="Calibri"/>
              <a:cs typeface="Calibri"/>
              <a:sym typeface="Calibri"/>
            </a:endParaRPr>
          </a:p>
        </p:txBody>
      </p:sp>
      <p:sp>
        <p:nvSpPr>
          <p:cNvPr id="1871" name="Google Shape;1871;h14af0caed148da77_0_2927"/>
          <p:cNvSpPr/>
          <p:nvPr/>
        </p:nvSpPr>
        <p:spPr>
          <a:xfrm>
            <a:off x="2543694"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872" name="Google Shape;1872;h14af0caed148da77_0_2927"/>
          <p:cNvSpPr/>
          <p:nvPr/>
        </p:nvSpPr>
        <p:spPr>
          <a:xfrm>
            <a:off x="2561982"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Programme</a:t>
            </a:r>
            <a:endParaRPr sz="700" b="0" i="0" u="none" strike="noStrike" cap="none">
              <a:solidFill>
                <a:srgbClr val="000000"/>
              </a:solidFill>
              <a:latin typeface="Calibri"/>
              <a:ea typeface="Calibri"/>
              <a:cs typeface="Calibri"/>
              <a:sym typeface="Calibri"/>
            </a:endParaRPr>
          </a:p>
        </p:txBody>
      </p:sp>
      <p:sp>
        <p:nvSpPr>
          <p:cNvPr id="1873" name="Google Shape;1873;h14af0caed148da77_0_2927"/>
          <p:cNvSpPr/>
          <p:nvPr/>
        </p:nvSpPr>
        <p:spPr>
          <a:xfrm>
            <a:off x="3564081"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874" name="Google Shape;1874;h14af0caed148da77_0_2927"/>
          <p:cNvSpPr/>
          <p:nvPr/>
        </p:nvSpPr>
        <p:spPr>
          <a:xfrm>
            <a:off x="3582369"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Modules</a:t>
            </a:r>
            <a:endParaRPr sz="700" b="0" i="0" u="none" strike="noStrike" cap="none">
              <a:solidFill>
                <a:srgbClr val="000000"/>
              </a:solidFill>
              <a:latin typeface="Calibri"/>
              <a:ea typeface="Calibri"/>
              <a:cs typeface="Calibri"/>
              <a:sym typeface="Calibri"/>
            </a:endParaRPr>
          </a:p>
        </p:txBody>
      </p:sp>
      <p:sp>
        <p:nvSpPr>
          <p:cNvPr id="1875" name="Google Shape;1875;h14af0caed148da77_0_2927"/>
          <p:cNvSpPr/>
          <p:nvPr/>
        </p:nvSpPr>
        <p:spPr>
          <a:xfrm>
            <a:off x="4584469" y="6291072"/>
            <a:ext cx="979200" cy="237600"/>
          </a:xfrm>
          <a:prstGeom prst="roundRect">
            <a:avLst>
              <a:gd name="adj" fmla="val 13462"/>
            </a:avLst>
          </a:prstGeom>
          <a:solidFill>
            <a:srgbClr val="FFD046"/>
          </a:solidFill>
          <a:ln w="15875" cap="flat" cmpd="sng">
            <a:solidFill>
              <a:srgbClr val="AD7C1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876" name="Google Shape;1876;h14af0caed148da77_0_2927"/>
          <p:cNvSpPr/>
          <p:nvPr/>
        </p:nvSpPr>
        <p:spPr>
          <a:xfrm>
            <a:off x="4602757"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41E33"/>
              </a:buClr>
              <a:buSzPts val="700"/>
              <a:buFont typeface="Calibri"/>
              <a:buNone/>
            </a:pPr>
            <a:r>
              <a:rPr lang="en-US" sz="700" b="1" i="0" u="none" strike="noStrike" cap="none">
                <a:solidFill>
                  <a:srgbClr val="141E33"/>
                </a:solidFill>
                <a:latin typeface="Calibri"/>
                <a:ea typeface="Calibri"/>
                <a:cs typeface="Calibri"/>
                <a:sym typeface="Calibri"/>
              </a:rPr>
              <a:t>Cascade</a:t>
            </a:r>
            <a:endParaRPr sz="700" b="0" i="0" u="none" strike="noStrike" cap="none">
              <a:solidFill>
                <a:srgbClr val="000000"/>
              </a:solidFill>
              <a:latin typeface="Calibri"/>
              <a:ea typeface="Calibri"/>
              <a:cs typeface="Calibri"/>
              <a:sym typeface="Calibri"/>
            </a:endParaRPr>
          </a:p>
        </p:txBody>
      </p:sp>
      <p:sp>
        <p:nvSpPr>
          <p:cNvPr id="1877" name="Google Shape;1877;h14af0caed148da77_0_2927"/>
          <p:cNvSpPr/>
          <p:nvPr/>
        </p:nvSpPr>
        <p:spPr>
          <a:xfrm>
            <a:off x="5604856"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878" name="Google Shape;1878;h14af0caed148da77_0_2927"/>
          <p:cNvSpPr/>
          <p:nvPr/>
        </p:nvSpPr>
        <p:spPr>
          <a:xfrm>
            <a:off x="5623144"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Two Tracks</a:t>
            </a:r>
            <a:endParaRPr sz="700" b="0" i="0" u="none" strike="noStrike" cap="none">
              <a:solidFill>
                <a:srgbClr val="000000"/>
              </a:solidFill>
              <a:latin typeface="Calibri"/>
              <a:ea typeface="Calibri"/>
              <a:cs typeface="Calibri"/>
              <a:sym typeface="Calibri"/>
            </a:endParaRPr>
          </a:p>
        </p:txBody>
      </p:sp>
      <p:sp>
        <p:nvSpPr>
          <p:cNvPr id="1879" name="Google Shape;1879;h14af0caed148da77_0_2927"/>
          <p:cNvSpPr/>
          <p:nvPr/>
        </p:nvSpPr>
        <p:spPr>
          <a:xfrm>
            <a:off x="6625243"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880" name="Google Shape;1880;h14af0caed148da77_0_2927"/>
          <p:cNvSpPr/>
          <p:nvPr/>
        </p:nvSpPr>
        <p:spPr>
          <a:xfrm>
            <a:off x="6643531"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Where It Lives</a:t>
            </a:r>
            <a:endParaRPr sz="700" b="0" i="0" u="none" strike="noStrike" cap="none">
              <a:solidFill>
                <a:srgbClr val="000000"/>
              </a:solidFill>
              <a:latin typeface="Calibri"/>
              <a:ea typeface="Calibri"/>
              <a:cs typeface="Calibri"/>
              <a:sym typeface="Calibri"/>
            </a:endParaRPr>
          </a:p>
        </p:txBody>
      </p:sp>
      <p:sp>
        <p:nvSpPr>
          <p:cNvPr id="1881" name="Google Shape;1881;h14af0caed148da77_0_2927"/>
          <p:cNvSpPr/>
          <p:nvPr/>
        </p:nvSpPr>
        <p:spPr>
          <a:xfrm>
            <a:off x="7645630"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882" name="Google Shape;1882;h14af0caed148da77_0_2927"/>
          <p:cNvSpPr/>
          <p:nvPr/>
        </p:nvSpPr>
        <p:spPr>
          <a:xfrm>
            <a:off x="7663918"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Rollout</a:t>
            </a:r>
            <a:endParaRPr sz="700" b="0" i="0" u="none" strike="noStrike" cap="none">
              <a:solidFill>
                <a:srgbClr val="000000"/>
              </a:solidFill>
              <a:latin typeface="Calibri"/>
              <a:ea typeface="Calibri"/>
              <a:cs typeface="Calibri"/>
              <a:sym typeface="Calibri"/>
            </a:endParaRPr>
          </a:p>
        </p:txBody>
      </p:sp>
      <p:sp>
        <p:nvSpPr>
          <p:cNvPr id="1883" name="Google Shape;1883;h14af0caed148da77_0_2927"/>
          <p:cNvSpPr/>
          <p:nvPr/>
        </p:nvSpPr>
        <p:spPr>
          <a:xfrm>
            <a:off x="8666018"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884" name="Google Shape;1884;h14af0caed148da77_0_2927"/>
          <p:cNvSpPr/>
          <p:nvPr/>
        </p:nvSpPr>
        <p:spPr>
          <a:xfrm>
            <a:off x="8684306"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South Cluster</a:t>
            </a:r>
            <a:endParaRPr sz="700" b="0" i="0" u="none" strike="noStrike" cap="none">
              <a:solidFill>
                <a:srgbClr val="000000"/>
              </a:solidFill>
              <a:latin typeface="Calibri"/>
              <a:ea typeface="Calibri"/>
              <a:cs typeface="Calibri"/>
              <a:sym typeface="Calibri"/>
            </a:endParaRPr>
          </a:p>
        </p:txBody>
      </p:sp>
      <p:sp>
        <p:nvSpPr>
          <p:cNvPr id="1885" name="Google Shape;1885;h14af0caed148da77_0_2927"/>
          <p:cNvSpPr/>
          <p:nvPr/>
        </p:nvSpPr>
        <p:spPr>
          <a:xfrm>
            <a:off x="9686405"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886" name="Google Shape;1886;h14af0caed148da77_0_2927"/>
          <p:cNvSpPr/>
          <p:nvPr/>
        </p:nvSpPr>
        <p:spPr>
          <a:xfrm>
            <a:off x="9704693"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Roles</a:t>
            </a:r>
            <a:endParaRPr sz="700" b="0" i="0" u="none" strike="noStrike" cap="none">
              <a:solidFill>
                <a:srgbClr val="000000"/>
              </a:solidFill>
              <a:latin typeface="Calibri"/>
              <a:ea typeface="Calibri"/>
              <a:cs typeface="Calibri"/>
              <a:sym typeface="Calibri"/>
            </a:endParaRPr>
          </a:p>
        </p:txBody>
      </p:sp>
      <p:sp>
        <p:nvSpPr>
          <p:cNvPr id="1887" name="Google Shape;1887;h14af0caed148da77_0_2927"/>
          <p:cNvSpPr/>
          <p:nvPr/>
        </p:nvSpPr>
        <p:spPr>
          <a:xfrm>
            <a:off x="10706792"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888" name="Google Shape;1888;h14af0caed148da77_0_2927"/>
          <p:cNvSpPr/>
          <p:nvPr/>
        </p:nvSpPr>
        <p:spPr>
          <a:xfrm>
            <a:off x="10725080"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Our Ask</a:t>
            </a:r>
            <a:endParaRPr sz="700" b="0" i="0" u="none" strike="noStrike" cap="none">
              <a:solidFill>
                <a:srgbClr val="000000"/>
              </a:solidFill>
              <a:latin typeface="Calibri"/>
              <a:ea typeface="Calibri"/>
              <a:cs typeface="Calibri"/>
              <a:sym typeface="Calibri"/>
            </a:endParaRPr>
          </a:p>
        </p:txBody>
      </p:sp>
      <p:sp>
        <p:nvSpPr>
          <p:cNvPr id="1889" name="Google Shape;1889;h14af0caed148da77_0_2927"/>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03"/>
                                        </p:tgtEl>
                                        <p:attrNameLst>
                                          <p:attrName>style.visibility</p:attrName>
                                        </p:attrNameLst>
                                      </p:cBhvr>
                                      <p:to>
                                        <p:strVal val="visible"/>
                                      </p:to>
                                    </p:set>
                                    <p:animEffect transition="in" filter="fade">
                                      <p:cBhvr>
                                        <p:cTn id="7" dur="400"/>
                                        <p:tgtEl>
                                          <p:spTgt spid="18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894"/>
        <p:cNvGrpSpPr/>
        <p:nvPr/>
      </p:nvGrpSpPr>
      <p:grpSpPr>
        <a:xfrm>
          <a:off x="0" y="0"/>
          <a:ext cx="0" cy="0"/>
          <a:chOff x="0" y="0"/>
          <a:chExt cx="0" cy="0"/>
        </a:xfrm>
      </p:grpSpPr>
      <p:sp>
        <p:nvSpPr>
          <p:cNvPr id="1895" name="Google Shape;1895;h14af0caed148da77_0_3054"/>
          <p:cNvSpPr/>
          <p:nvPr/>
        </p:nvSpPr>
        <p:spPr>
          <a:xfrm>
            <a:off x="0" y="0"/>
            <a:ext cx="12191700" cy="914400"/>
          </a:xfrm>
          <a:prstGeom prst="rect">
            <a:avLst/>
          </a:prstGeom>
          <a:solidFill>
            <a:srgbClr val="1B2A4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896" name="Google Shape;1896;h14af0caed148da77_0_3054"/>
          <p:cNvSpPr/>
          <p:nvPr/>
        </p:nvSpPr>
        <p:spPr>
          <a:xfrm>
            <a:off x="0" y="914400"/>
            <a:ext cx="12191700" cy="41100"/>
          </a:xfrm>
          <a:prstGeom prst="rect">
            <a:avLst/>
          </a:prstGeom>
          <a:solidFill>
            <a:srgbClr val="C5973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897" name="Google Shape;1897;h14af0caed148da77_0_3054"/>
          <p:cNvSpPr/>
          <p:nvPr/>
        </p:nvSpPr>
        <p:spPr>
          <a:xfrm>
            <a:off x="502920" y="365760"/>
            <a:ext cx="11185800" cy="502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lt1"/>
              </a:buClr>
              <a:buSzPts val="2500"/>
              <a:buFont typeface="Open Sans"/>
              <a:buNone/>
            </a:pPr>
            <a:r>
              <a:rPr lang="en-US" sz="2500" b="1" i="0" u="none" strike="noStrike" cap="none">
                <a:solidFill>
                  <a:schemeClr val="lt1"/>
                </a:solidFill>
                <a:latin typeface="Open Sans"/>
                <a:ea typeface="Open Sans"/>
                <a:cs typeface="Open Sans"/>
                <a:sym typeface="Open Sans"/>
              </a:rPr>
              <a:t>How Implementation Works: Central + State Tracks</a:t>
            </a:r>
            <a:endParaRPr sz="2500" b="0" i="0" u="none" strike="noStrike" cap="none">
              <a:solidFill>
                <a:schemeClr val="lt1"/>
              </a:solidFill>
              <a:latin typeface="Calibri"/>
              <a:ea typeface="Calibri"/>
              <a:cs typeface="Calibri"/>
              <a:sym typeface="Calibri"/>
            </a:endParaRPr>
          </a:p>
        </p:txBody>
      </p:sp>
      <p:grpSp>
        <p:nvGrpSpPr>
          <p:cNvPr id="1898" name="Google Shape;1898;h14af0caed148da77_0_3054"/>
          <p:cNvGrpSpPr/>
          <p:nvPr/>
        </p:nvGrpSpPr>
        <p:grpSpPr>
          <a:xfrm>
            <a:off x="502920" y="1783080"/>
            <a:ext cx="5433000" cy="3090744"/>
            <a:chOff x="502920" y="1234440"/>
            <a:chExt cx="5433000" cy="3090744"/>
          </a:xfrm>
        </p:grpSpPr>
        <p:sp>
          <p:nvSpPr>
            <p:cNvPr id="1899" name="Google Shape;1899;h14af0caed148da77_0_3054"/>
            <p:cNvSpPr/>
            <p:nvPr/>
          </p:nvSpPr>
          <p:spPr>
            <a:xfrm>
              <a:off x="502920" y="1234440"/>
              <a:ext cx="5433000" cy="384000"/>
            </a:xfrm>
            <a:prstGeom prst="rect">
              <a:avLst/>
            </a:prstGeom>
            <a:solidFill>
              <a:srgbClr val="1B2A4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900" name="Google Shape;1900;h14af0caed148da77_0_3054"/>
            <p:cNvSpPr/>
            <p:nvPr/>
          </p:nvSpPr>
          <p:spPr>
            <a:xfrm>
              <a:off x="640080" y="1234440"/>
              <a:ext cx="5158500" cy="384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FFFFFF"/>
                </a:buClr>
                <a:buSzPts val="1100"/>
                <a:buFont typeface="Calibri"/>
                <a:buNone/>
              </a:pPr>
              <a:r>
                <a:rPr lang="en-US" sz="1100" b="1" i="0" u="none" strike="noStrike" cap="none">
                  <a:solidFill>
                    <a:srgbClr val="FFFFFF"/>
                  </a:solidFill>
                  <a:latin typeface="Calibri"/>
                  <a:ea typeface="Calibri"/>
                  <a:cs typeface="Calibri"/>
                  <a:sym typeface="Calibri"/>
                </a:rPr>
                <a:t>CENTRAL GOVERNMENT TRACK</a:t>
              </a:r>
              <a:endParaRPr sz="1100" b="0" i="0" u="none" strike="noStrike" cap="none">
                <a:solidFill>
                  <a:srgbClr val="000000"/>
                </a:solidFill>
                <a:latin typeface="Calibri"/>
                <a:ea typeface="Calibri"/>
                <a:cs typeface="Calibri"/>
                <a:sym typeface="Calibri"/>
              </a:endParaRPr>
            </a:p>
          </p:txBody>
        </p:sp>
        <p:sp>
          <p:nvSpPr>
            <p:cNvPr id="1901" name="Google Shape;1901;h14af0caed148da77_0_3054"/>
            <p:cNvSpPr/>
            <p:nvPr/>
          </p:nvSpPr>
          <p:spPr>
            <a:xfrm>
              <a:off x="502920" y="1728216"/>
              <a:ext cx="5433000" cy="567000"/>
            </a:xfrm>
            <a:prstGeom prst="rect">
              <a:avLst/>
            </a:prstGeom>
            <a:solidFill>
              <a:srgbClr val="FFFFFF"/>
            </a:solidFill>
            <a:ln w="12700"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902" name="Google Shape;1902;h14af0caed148da77_0_3054"/>
            <p:cNvSpPr/>
            <p:nvPr/>
          </p:nvSpPr>
          <p:spPr>
            <a:xfrm>
              <a:off x="502920" y="1728216"/>
              <a:ext cx="63900" cy="567000"/>
            </a:xfrm>
            <a:prstGeom prst="rect">
              <a:avLst/>
            </a:prstGeom>
            <a:solidFill>
              <a:srgbClr val="1B2A4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903" name="Google Shape;1903;h14af0caed148da77_0_3054"/>
            <p:cNvSpPr/>
            <p:nvPr/>
          </p:nvSpPr>
          <p:spPr>
            <a:xfrm>
              <a:off x="667512" y="1773936"/>
              <a:ext cx="5121900" cy="25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B2A4A"/>
                </a:buClr>
                <a:buSzPts val="1050"/>
                <a:buFont typeface="Calibri"/>
                <a:buNone/>
              </a:pPr>
              <a:r>
                <a:rPr lang="en-US" sz="1050" b="1" i="0" u="none" strike="noStrike" cap="none">
                  <a:solidFill>
                    <a:srgbClr val="1B2A4A"/>
                  </a:solidFill>
                  <a:latin typeface="Calibri"/>
                  <a:ea typeface="Calibri"/>
                  <a:cs typeface="Calibri"/>
                  <a:sym typeface="Calibri"/>
                </a:rPr>
                <a:t>Existing RKYP Trainer Pool</a:t>
              </a:r>
              <a:endParaRPr sz="1050" b="0" i="0" u="none" strike="noStrike" cap="none">
                <a:solidFill>
                  <a:srgbClr val="000000"/>
                </a:solidFill>
                <a:latin typeface="Calibri"/>
                <a:ea typeface="Calibri"/>
                <a:cs typeface="Calibri"/>
                <a:sym typeface="Calibri"/>
              </a:endParaRPr>
            </a:p>
          </p:txBody>
        </p:sp>
        <p:sp>
          <p:nvSpPr>
            <p:cNvPr id="1904" name="Google Shape;1904;h14af0caed148da77_0_3054"/>
            <p:cNvSpPr/>
            <p:nvPr/>
          </p:nvSpPr>
          <p:spPr>
            <a:xfrm>
              <a:off x="667512" y="2020824"/>
              <a:ext cx="5121900" cy="255900"/>
            </a:xfrm>
            <a:prstGeom prst="rect">
              <a:avLst/>
            </a:prstGeom>
            <a:noFill/>
            <a:ln>
              <a:noFill/>
            </a:ln>
          </p:spPr>
          <p:txBody>
            <a:bodyPr spcFirstLastPara="1" wrap="square" lIns="0" tIns="0" rIns="0" bIns="0" anchor="ctr" anchorCtr="0">
              <a:noAutofit/>
            </a:bodyPr>
            <a:lstStyle/>
            <a:p>
              <a:pPr marL="0" marR="0" lvl="0" indent="0" algn="l" rtl="0">
                <a:lnSpc>
                  <a:spcPct val="105000"/>
                </a:lnSpc>
                <a:spcBef>
                  <a:spcPts val="0"/>
                </a:spcBef>
                <a:spcAft>
                  <a:spcPts val="0"/>
                </a:spcAft>
                <a:buClr>
                  <a:srgbClr val="6B7280"/>
                </a:buClr>
                <a:buSzPts val="870"/>
                <a:buFont typeface="Calibri"/>
                <a:buNone/>
              </a:pPr>
              <a:r>
                <a:rPr lang="en-US" sz="870" b="0" i="0" u="none" strike="noStrike" cap="none">
                  <a:solidFill>
                    <a:srgbClr val="6B7280"/>
                  </a:solidFill>
                  <a:latin typeface="Calibri"/>
                  <a:ea typeface="Calibri"/>
                  <a:cs typeface="Calibri"/>
                  <a:sym typeface="Calibri"/>
                </a:rPr>
                <a:t>Lead Trainers &amp; Master Trainers already trained and certified</a:t>
              </a:r>
              <a:endParaRPr sz="870" b="0" i="0" u="none" strike="noStrike" cap="none">
                <a:solidFill>
                  <a:srgbClr val="000000"/>
                </a:solidFill>
                <a:latin typeface="Calibri"/>
                <a:ea typeface="Calibri"/>
                <a:cs typeface="Calibri"/>
                <a:sym typeface="Calibri"/>
              </a:endParaRPr>
            </a:p>
          </p:txBody>
        </p:sp>
        <p:sp>
          <p:nvSpPr>
            <p:cNvPr id="1905" name="Google Shape;1905;h14af0caed148da77_0_3054"/>
            <p:cNvSpPr/>
            <p:nvPr/>
          </p:nvSpPr>
          <p:spPr>
            <a:xfrm>
              <a:off x="3082214" y="2295144"/>
              <a:ext cx="274200" cy="109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1000"/>
                <a:buFont typeface="Calibri"/>
                <a:buNone/>
              </a:pPr>
              <a:r>
                <a:rPr lang="en-US" sz="1000" b="0" i="0" u="none" strike="noStrike" cap="none">
                  <a:solidFill>
                    <a:srgbClr val="8A93A8"/>
                  </a:solidFill>
                  <a:latin typeface="Calibri"/>
                  <a:ea typeface="Calibri"/>
                  <a:cs typeface="Calibri"/>
                  <a:sym typeface="Calibri"/>
                </a:rPr>
                <a:t>↓</a:t>
              </a:r>
              <a:endParaRPr sz="1000" b="0" i="0" u="none" strike="noStrike" cap="none">
                <a:solidFill>
                  <a:srgbClr val="000000"/>
                </a:solidFill>
                <a:latin typeface="Calibri"/>
                <a:ea typeface="Calibri"/>
                <a:cs typeface="Calibri"/>
                <a:sym typeface="Calibri"/>
              </a:endParaRPr>
            </a:p>
          </p:txBody>
        </p:sp>
        <p:sp>
          <p:nvSpPr>
            <p:cNvPr id="1906" name="Google Shape;1906;h14af0caed148da77_0_3054"/>
            <p:cNvSpPr/>
            <p:nvPr/>
          </p:nvSpPr>
          <p:spPr>
            <a:xfrm>
              <a:off x="502920" y="2404872"/>
              <a:ext cx="5433000" cy="567000"/>
            </a:xfrm>
            <a:prstGeom prst="rect">
              <a:avLst/>
            </a:prstGeom>
            <a:solidFill>
              <a:srgbClr val="FFFFFF"/>
            </a:solidFill>
            <a:ln w="12700"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907" name="Google Shape;1907;h14af0caed148da77_0_3054"/>
            <p:cNvSpPr/>
            <p:nvPr/>
          </p:nvSpPr>
          <p:spPr>
            <a:xfrm>
              <a:off x="502920" y="2404872"/>
              <a:ext cx="63900" cy="567000"/>
            </a:xfrm>
            <a:prstGeom prst="rect">
              <a:avLst/>
            </a:prstGeom>
            <a:solidFill>
              <a:srgbClr val="1B2A4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908" name="Google Shape;1908;h14af0caed148da77_0_3054"/>
            <p:cNvSpPr/>
            <p:nvPr/>
          </p:nvSpPr>
          <p:spPr>
            <a:xfrm>
              <a:off x="667512" y="2450592"/>
              <a:ext cx="5121900" cy="25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B2A4A"/>
                </a:buClr>
                <a:buSzPts val="1050"/>
                <a:buFont typeface="Calibri"/>
                <a:buNone/>
              </a:pPr>
              <a:r>
                <a:rPr lang="en-US" sz="1050" b="1" i="0" u="none" strike="noStrike" cap="none">
                  <a:solidFill>
                    <a:srgbClr val="1B2A4A"/>
                  </a:solidFill>
                  <a:latin typeface="Calibri"/>
                  <a:ea typeface="Calibri"/>
                  <a:cs typeface="Calibri"/>
                  <a:sym typeface="Calibri"/>
                </a:rPr>
                <a:t>One-Day the program</a:t>
              </a:r>
              <a:endParaRPr sz="1050" b="0" i="0" u="none" strike="noStrike" cap="none">
                <a:solidFill>
                  <a:srgbClr val="000000"/>
                </a:solidFill>
                <a:latin typeface="Calibri"/>
                <a:ea typeface="Calibri"/>
                <a:cs typeface="Calibri"/>
                <a:sym typeface="Calibri"/>
              </a:endParaRPr>
            </a:p>
          </p:txBody>
        </p:sp>
        <p:sp>
          <p:nvSpPr>
            <p:cNvPr id="1909" name="Google Shape;1909;h14af0caed148da77_0_3054"/>
            <p:cNvSpPr/>
            <p:nvPr/>
          </p:nvSpPr>
          <p:spPr>
            <a:xfrm>
              <a:off x="667512" y="2697480"/>
              <a:ext cx="5121900" cy="255900"/>
            </a:xfrm>
            <a:prstGeom prst="rect">
              <a:avLst/>
            </a:prstGeom>
            <a:noFill/>
            <a:ln>
              <a:noFill/>
            </a:ln>
          </p:spPr>
          <p:txBody>
            <a:bodyPr spcFirstLastPara="1" wrap="square" lIns="0" tIns="0" rIns="0" bIns="0" anchor="ctr" anchorCtr="0">
              <a:noAutofit/>
            </a:bodyPr>
            <a:lstStyle/>
            <a:p>
              <a:pPr marL="0" marR="0" lvl="0" indent="0" algn="l" rtl="0">
                <a:lnSpc>
                  <a:spcPct val="105000"/>
                </a:lnSpc>
                <a:spcBef>
                  <a:spcPts val="0"/>
                </a:spcBef>
                <a:spcAft>
                  <a:spcPts val="0"/>
                </a:spcAft>
                <a:buClr>
                  <a:srgbClr val="6B7280"/>
                </a:buClr>
                <a:buSzPts val="870"/>
                <a:buFont typeface="Calibri"/>
                <a:buNone/>
              </a:pPr>
              <a:r>
                <a:rPr lang="en-US" sz="870" b="0" i="0" u="none" strike="noStrike" cap="none">
                  <a:solidFill>
                    <a:srgbClr val="6B7280"/>
                  </a:solidFill>
                  <a:latin typeface="Calibri"/>
                  <a:ea typeface="Calibri"/>
                  <a:cs typeface="Calibri"/>
                  <a:sym typeface="Calibri"/>
                </a:rPr>
                <a:t>For Central Government officials not yet covered under RKYP</a:t>
              </a:r>
              <a:endParaRPr sz="870" b="0" i="0" u="none" strike="noStrike" cap="none">
                <a:solidFill>
                  <a:srgbClr val="000000"/>
                </a:solidFill>
                <a:latin typeface="Calibri"/>
                <a:ea typeface="Calibri"/>
                <a:cs typeface="Calibri"/>
                <a:sym typeface="Calibri"/>
              </a:endParaRPr>
            </a:p>
          </p:txBody>
        </p:sp>
        <p:sp>
          <p:nvSpPr>
            <p:cNvPr id="1910" name="Google Shape;1910;h14af0caed148da77_0_3054"/>
            <p:cNvSpPr/>
            <p:nvPr/>
          </p:nvSpPr>
          <p:spPr>
            <a:xfrm>
              <a:off x="3082214" y="2971800"/>
              <a:ext cx="274200" cy="109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1000"/>
                <a:buFont typeface="Calibri"/>
                <a:buNone/>
              </a:pPr>
              <a:r>
                <a:rPr lang="en-US" sz="1000" b="0" i="0" u="none" strike="noStrike" cap="none">
                  <a:solidFill>
                    <a:srgbClr val="8A93A8"/>
                  </a:solidFill>
                  <a:latin typeface="Calibri"/>
                  <a:ea typeface="Calibri"/>
                  <a:cs typeface="Calibri"/>
                  <a:sym typeface="Calibri"/>
                </a:rPr>
                <a:t>↓</a:t>
              </a:r>
              <a:endParaRPr sz="1000" b="0" i="0" u="none" strike="noStrike" cap="none">
                <a:solidFill>
                  <a:srgbClr val="000000"/>
                </a:solidFill>
                <a:latin typeface="Calibri"/>
                <a:ea typeface="Calibri"/>
                <a:cs typeface="Calibri"/>
                <a:sym typeface="Calibri"/>
              </a:endParaRPr>
            </a:p>
          </p:txBody>
        </p:sp>
        <p:sp>
          <p:nvSpPr>
            <p:cNvPr id="1911" name="Google Shape;1911;h14af0caed148da77_0_3054"/>
            <p:cNvSpPr/>
            <p:nvPr/>
          </p:nvSpPr>
          <p:spPr>
            <a:xfrm>
              <a:off x="502920" y="3081528"/>
              <a:ext cx="5433000" cy="567000"/>
            </a:xfrm>
            <a:prstGeom prst="rect">
              <a:avLst/>
            </a:prstGeom>
            <a:solidFill>
              <a:srgbClr val="FFFFFF"/>
            </a:solidFill>
            <a:ln w="12700"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912" name="Google Shape;1912;h14af0caed148da77_0_3054"/>
            <p:cNvSpPr/>
            <p:nvPr/>
          </p:nvSpPr>
          <p:spPr>
            <a:xfrm>
              <a:off x="502920" y="3081528"/>
              <a:ext cx="63900" cy="567000"/>
            </a:xfrm>
            <a:prstGeom prst="rect">
              <a:avLst/>
            </a:prstGeom>
            <a:solidFill>
              <a:srgbClr val="1B2A4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913" name="Google Shape;1913;h14af0caed148da77_0_3054"/>
            <p:cNvSpPr/>
            <p:nvPr/>
          </p:nvSpPr>
          <p:spPr>
            <a:xfrm>
              <a:off x="667512" y="3127248"/>
              <a:ext cx="5121900" cy="25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B2A4A"/>
                </a:buClr>
                <a:buSzPts val="1050"/>
                <a:buFont typeface="Calibri"/>
                <a:buNone/>
              </a:pPr>
              <a:r>
                <a:rPr lang="en-US" sz="1050" b="1" i="0" u="none" strike="noStrike" cap="none">
                  <a:solidFill>
                    <a:srgbClr val="1B2A4A"/>
                  </a:solidFill>
                  <a:latin typeface="Calibri"/>
                  <a:ea typeface="Calibri"/>
                  <a:cs typeface="Calibri"/>
                  <a:sym typeface="Calibri"/>
                </a:rPr>
                <a:t>Departmental Training Calendars</a:t>
              </a:r>
              <a:endParaRPr sz="1050" b="0" i="0" u="none" strike="noStrike" cap="none">
                <a:solidFill>
                  <a:srgbClr val="000000"/>
                </a:solidFill>
                <a:latin typeface="Calibri"/>
                <a:ea typeface="Calibri"/>
                <a:cs typeface="Calibri"/>
                <a:sym typeface="Calibri"/>
              </a:endParaRPr>
            </a:p>
          </p:txBody>
        </p:sp>
        <p:sp>
          <p:nvSpPr>
            <p:cNvPr id="1914" name="Google Shape;1914;h14af0caed148da77_0_3054"/>
            <p:cNvSpPr/>
            <p:nvPr/>
          </p:nvSpPr>
          <p:spPr>
            <a:xfrm>
              <a:off x="667512" y="3374136"/>
              <a:ext cx="5121900" cy="255900"/>
            </a:xfrm>
            <a:prstGeom prst="rect">
              <a:avLst/>
            </a:prstGeom>
            <a:noFill/>
            <a:ln>
              <a:noFill/>
            </a:ln>
          </p:spPr>
          <p:txBody>
            <a:bodyPr spcFirstLastPara="1" wrap="square" lIns="0" tIns="0" rIns="0" bIns="0" anchor="ctr" anchorCtr="0">
              <a:noAutofit/>
            </a:bodyPr>
            <a:lstStyle/>
            <a:p>
              <a:pPr marL="0" marR="0" lvl="0" indent="0" algn="l" rtl="0">
                <a:lnSpc>
                  <a:spcPct val="105000"/>
                </a:lnSpc>
                <a:spcBef>
                  <a:spcPts val="0"/>
                </a:spcBef>
                <a:spcAft>
                  <a:spcPts val="0"/>
                </a:spcAft>
                <a:buClr>
                  <a:srgbClr val="6B7280"/>
                </a:buClr>
                <a:buSzPts val="870"/>
                <a:buFont typeface="Calibri"/>
                <a:buNone/>
              </a:pPr>
              <a:r>
                <a:rPr lang="en-US" sz="870" b="0" i="0" u="none" strike="noStrike" cap="none">
                  <a:solidFill>
                    <a:srgbClr val="6B7280"/>
                  </a:solidFill>
                  <a:latin typeface="Calibri"/>
                  <a:ea typeface="Calibri"/>
                  <a:cs typeface="Calibri"/>
                  <a:sym typeface="Calibri"/>
                </a:rPr>
                <a:t>Integrated into Foundation, Induction, Mid-Career and In-Service programmes</a:t>
              </a:r>
              <a:endParaRPr sz="870" b="0" i="0" u="none" strike="noStrike" cap="none">
                <a:solidFill>
                  <a:srgbClr val="000000"/>
                </a:solidFill>
                <a:latin typeface="Calibri"/>
                <a:ea typeface="Calibri"/>
                <a:cs typeface="Calibri"/>
                <a:sym typeface="Calibri"/>
              </a:endParaRPr>
            </a:p>
          </p:txBody>
        </p:sp>
        <p:sp>
          <p:nvSpPr>
            <p:cNvPr id="1915" name="Google Shape;1915;h14af0caed148da77_0_3054"/>
            <p:cNvSpPr/>
            <p:nvPr/>
          </p:nvSpPr>
          <p:spPr>
            <a:xfrm>
              <a:off x="3082214" y="3648456"/>
              <a:ext cx="274200" cy="109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1000"/>
                <a:buFont typeface="Calibri"/>
                <a:buNone/>
              </a:pPr>
              <a:r>
                <a:rPr lang="en-US" sz="1000" b="0" i="0" u="none" strike="noStrike" cap="none">
                  <a:solidFill>
                    <a:srgbClr val="8A93A8"/>
                  </a:solidFill>
                  <a:latin typeface="Calibri"/>
                  <a:ea typeface="Calibri"/>
                  <a:cs typeface="Calibri"/>
                  <a:sym typeface="Calibri"/>
                </a:rPr>
                <a:t>↓</a:t>
              </a:r>
              <a:endParaRPr sz="1000" b="0" i="0" u="none" strike="noStrike" cap="none">
                <a:solidFill>
                  <a:srgbClr val="000000"/>
                </a:solidFill>
                <a:latin typeface="Calibri"/>
                <a:ea typeface="Calibri"/>
                <a:cs typeface="Calibri"/>
                <a:sym typeface="Calibri"/>
              </a:endParaRPr>
            </a:p>
          </p:txBody>
        </p:sp>
        <p:sp>
          <p:nvSpPr>
            <p:cNvPr id="1916" name="Google Shape;1916;h14af0caed148da77_0_3054"/>
            <p:cNvSpPr/>
            <p:nvPr/>
          </p:nvSpPr>
          <p:spPr>
            <a:xfrm>
              <a:off x="502920" y="3758184"/>
              <a:ext cx="5433000" cy="567000"/>
            </a:xfrm>
            <a:prstGeom prst="rect">
              <a:avLst/>
            </a:prstGeom>
            <a:solidFill>
              <a:srgbClr val="FFFFFF"/>
            </a:solidFill>
            <a:ln w="12700"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917" name="Google Shape;1917;h14af0caed148da77_0_3054"/>
            <p:cNvSpPr/>
            <p:nvPr/>
          </p:nvSpPr>
          <p:spPr>
            <a:xfrm>
              <a:off x="502920" y="3758184"/>
              <a:ext cx="63900" cy="567000"/>
            </a:xfrm>
            <a:prstGeom prst="rect">
              <a:avLst/>
            </a:prstGeom>
            <a:solidFill>
              <a:srgbClr val="1B2A4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918" name="Google Shape;1918;h14af0caed148da77_0_3054"/>
            <p:cNvSpPr/>
            <p:nvPr/>
          </p:nvSpPr>
          <p:spPr>
            <a:xfrm>
              <a:off x="667512" y="3803904"/>
              <a:ext cx="5121900" cy="25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B2A4A"/>
                </a:buClr>
                <a:buSzPts val="1050"/>
                <a:buFont typeface="Calibri"/>
                <a:buNone/>
              </a:pPr>
              <a:r>
                <a:rPr lang="en-US" sz="1050" b="1" i="0" u="none" strike="noStrike" cap="none">
                  <a:solidFill>
                    <a:srgbClr val="1B2A4A"/>
                  </a:solidFill>
                  <a:latin typeface="Calibri"/>
                  <a:ea typeface="Calibri"/>
                  <a:cs typeface="Calibri"/>
                  <a:sym typeface="Calibri"/>
                </a:rPr>
                <a:t>Central / Departmental Rollout</a:t>
              </a:r>
              <a:endParaRPr sz="1050" b="0" i="0" u="none" strike="noStrike" cap="none">
                <a:solidFill>
                  <a:srgbClr val="000000"/>
                </a:solidFill>
                <a:latin typeface="Calibri"/>
                <a:ea typeface="Calibri"/>
                <a:cs typeface="Calibri"/>
                <a:sym typeface="Calibri"/>
              </a:endParaRPr>
            </a:p>
          </p:txBody>
        </p:sp>
        <p:sp>
          <p:nvSpPr>
            <p:cNvPr id="1919" name="Google Shape;1919;h14af0caed148da77_0_3054"/>
            <p:cNvSpPr/>
            <p:nvPr/>
          </p:nvSpPr>
          <p:spPr>
            <a:xfrm>
              <a:off x="667512" y="4050792"/>
              <a:ext cx="5121900" cy="255900"/>
            </a:xfrm>
            <a:prstGeom prst="rect">
              <a:avLst/>
            </a:prstGeom>
            <a:noFill/>
            <a:ln>
              <a:noFill/>
            </a:ln>
          </p:spPr>
          <p:txBody>
            <a:bodyPr spcFirstLastPara="1" wrap="square" lIns="0" tIns="0" rIns="0" bIns="0" anchor="ctr" anchorCtr="0">
              <a:noAutofit/>
            </a:bodyPr>
            <a:lstStyle/>
            <a:p>
              <a:pPr marL="0" marR="0" lvl="0" indent="0" algn="l" rtl="0">
                <a:lnSpc>
                  <a:spcPct val="105000"/>
                </a:lnSpc>
                <a:spcBef>
                  <a:spcPts val="0"/>
                </a:spcBef>
                <a:spcAft>
                  <a:spcPts val="0"/>
                </a:spcAft>
                <a:buClr>
                  <a:srgbClr val="6B7280"/>
                </a:buClr>
                <a:buSzPts val="870"/>
                <a:buFont typeface="Calibri"/>
                <a:buNone/>
              </a:pPr>
              <a:r>
                <a:rPr lang="en-US" sz="870" b="0" i="0" u="none" strike="noStrike" cap="none">
                  <a:solidFill>
                    <a:srgbClr val="6B7280"/>
                  </a:solidFill>
                  <a:latin typeface="Calibri"/>
                  <a:ea typeface="Calibri"/>
                  <a:cs typeface="Calibri"/>
                  <a:sym typeface="Calibri"/>
                </a:rPr>
                <a:t>Sustained through institutions' own existing training systems</a:t>
              </a:r>
              <a:endParaRPr sz="870" b="0" i="0" u="none" strike="noStrike" cap="none">
                <a:solidFill>
                  <a:srgbClr val="000000"/>
                </a:solidFill>
                <a:latin typeface="Calibri"/>
                <a:ea typeface="Calibri"/>
                <a:cs typeface="Calibri"/>
                <a:sym typeface="Calibri"/>
              </a:endParaRPr>
            </a:p>
          </p:txBody>
        </p:sp>
      </p:grpSp>
      <p:grpSp>
        <p:nvGrpSpPr>
          <p:cNvPr id="1920" name="Google Shape;1920;h14af0caed148da77_0_3054"/>
          <p:cNvGrpSpPr/>
          <p:nvPr/>
        </p:nvGrpSpPr>
        <p:grpSpPr>
          <a:xfrm>
            <a:off x="6254496" y="1783080"/>
            <a:ext cx="5433000" cy="3090744"/>
            <a:chOff x="6228436" y="2423160"/>
            <a:chExt cx="5433000" cy="3090744"/>
          </a:xfrm>
        </p:grpSpPr>
        <p:sp>
          <p:nvSpPr>
            <p:cNvPr id="1921" name="Google Shape;1921;h14af0caed148da77_0_3054"/>
            <p:cNvSpPr/>
            <p:nvPr/>
          </p:nvSpPr>
          <p:spPr>
            <a:xfrm>
              <a:off x="6228436" y="2423160"/>
              <a:ext cx="5433000" cy="384000"/>
            </a:xfrm>
            <a:prstGeom prst="rect">
              <a:avLst/>
            </a:prstGeom>
            <a:solidFill>
              <a:srgbClr val="1A6B7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922" name="Google Shape;1922;h14af0caed148da77_0_3054"/>
            <p:cNvSpPr/>
            <p:nvPr/>
          </p:nvSpPr>
          <p:spPr>
            <a:xfrm>
              <a:off x="6365596" y="2423160"/>
              <a:ext cx="5158500" cy="384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FFFFFF"/>
                </a:buClr>
                <a:buSzPts val="1100"/>
                <a:buFont typeface="Calibri"/>
                <a:buNone/>
              </a:pPr>
              <a:r>
                <a:rPr lang="en-US" sz="1100" b="1" i="0" u="none" strike="noStrike" cap="none">
                  <a:solidFill>
                    <a:srgbClr val="FFFFFF"/>
                  </a:solidFill>
                  <a:latin typeface="Calibri"/>
                  <a:ea typeface="Calibri"/>
                  <a:cs typeface="Calibri"/>
                  <a:sym typeface="Calibri"/>
                </a:rPr>
                <a:t>STATE GOVERNMENT TRACK</a:t>
              </a:r>
              <a:endParaRPr sz="1100" b="0" i="0" u="none" strike="noStrike" cap="none">
                <a:solidFill>
                  <a:srgbClr val="000000"/>
                </a:solidFill>
                <a:latin typeface="Calibri"/>
                <a:ea typeface="Calibri"/>
                <a:cs typeface="Calibri"/>
                <a:sym typeface="Calibri"/>
              </a:endParaRPr>
            </a:p>
          </p:txBody>
        </p:sp>
        <p:sp>
          <p:nvSpPr>
            <p:cNvPr id="1923" name="Google Shape;1923;h14af0caed148da77_0_3054"/>
            <p:cNvSpPr/>
            <p:nvPr/>
          </p:nvSpPr>
          <p:spPr>
            <a:xfrm>
              <a:off x="6228436" y="2916936"/>
              <a:ext cx="5433000" cy="567000"/>
            </a:xfrm>
            <a:prstGeom prst="rect">
              <a:avLst/>
            </a:prstGeom>
            <a:solidFill>
              <a:srgbClr val="FFFFFF"/>
            </a:solidFill>
            <a:ln w="12700"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924" name="Google Shape;1924;h14af0caed148da77_0_3054"/>
            <p:cNvSpPr/>
            <p:nvPr/>
          </p:nvSpPr>
          <p:spPr>
            <a:xfrm>
              <a:off x="6228436" y="2916936"/>
              <a:ext cx="63900" cy="567000"/>
            </a:xfrm>
            <a:prstGeom prst="rect">
              <a:avLst/>
            </a:prstGeom>
            <a:solidFill>
              <a:srgbClr val="1A6B7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925" name="Google Shape;1925;h14af0caed148da77_0_3054"/>
            <p:cNvSpPr/>
            <p:nvPr/>
          </p:nvSpPr>
          <p:spPr>
            <a:xfrm>
              <a:off x="6393028" y="2962656"/>
              <a:ext cx="5121900" cy="25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A6B7A"/>
                </a:buClr>
                <a:buSzPts val="1050"/>
                <a:buFont typeface="Calibri"/>
                <a:buNone/>
              </a:pPr>
              <a:r>
                <a:rPr lang="en-US" sz="1050" b="1" i="0" u="none" strike="noStrike" cap="none">
                  <a:solidFill>
                    <a:srgbClr val="1A6B7A"/>
                  </a:solidFill>
                  <a:latin typeface="Calibri"/>
                  <a:ea typeface="Calibri"/>
                  <a:cs typeface="Calibri"/>
                  <a:sym typeface="Calibri"/>
                </a:rPr>
                <a:t>National Lead Trainers (NLTs)</a:t>
              </a:r>
              <a:endParaRPr sz="1050" b="0" i="0" u="none" strike="noStrike" cap="none">
                <a:solidFill>
                  <a:srgbClr val="000000"/>
                </a:solidFill>
                <a:latin typeface="Calibri"/>
                <a:ea typeface="Calibri"/>
                <a:cs typeface="Calibri"/>
                <a:sym typeface="Calibri"/>
              </a:endParaRPr>
            </a:p>
          </p:txBody>
        </p:sp>
        <p:sp>
          <p:nvSpPr>
            <p:cNvPr id="1926" name="Google Shape;1926;h14af0caed148da77_0_3054"/>
            <p:cNvSpPr/>
            <p:nvPr/>
          </p:nvSpPr>
          <p:spPr>
            <a:xfrm>
              <a:off x="6393028" y="3209544"/>
              <a:ext cx="5121900" cy="255900"/>
            </a:xfrm>
            <a:prstGeom prst="rect">
              <a:avLst/>
            </a:prstGeom>
            <a:noFill/>
            <a:ln>
              <a:noFill/>
            </a:ln>
          </p:spPr>
          <p:txBody>
            <a:bodyPr spcFirstLastPara="1" wrap="square" lIns="0" tIns="0" rIns="0" bIns="0" anchor="ctr" anchorCtr="0">
              <a:noAutofit/>
            </a:bodyPr>
            <a:lstStyle/>
            <a:p>
              <a:pPr marL="0" marR="0" lvl="0" indent="0" algn="l" rtl="0">
                <a:lnSpc>
                  <a:spcPct val="105000"/>
                </a:lnSpc>
                <a:spcBef>
                  <a:spcPts val="0"/>
                </a:spcBef>
                <a:spcAft>
                  <a:spcPts val="0"/>
                </a:spcAft>
                <a:buClr>
                  <a:srgbClr val="6B7280"/>
                </a:buClr>
                <a:buSzPts val="870"/>
                <a:buFont typeface="Calibri"/>
                <a:buNone/>
              </a:pPr>
              <a:r>
                <a:rPr lang="en-US" sz="870" b="0" i="0" u="none" strike="noStrike" cap="none">
                  <a:solidFill>
                    <a:srgbClr val="6B7280"/>
                  </a:solidFill>
                  <a:latin typeface="Calibri"/>
                  <a:ea typeface="Calibri"/>
                  <a:cs typeface="Calibri"/>
                  <a:sym typeface="Calibri"/>
                </a:rPr>
                <a:t>Seed the initial State Master Trainer cohort</a:t>
              </a:r>
              <a:endParaRPr sz="870" b="0" i="0" u="none" strike="noStrike" cap="none">
                <a:solidFill>
                  <a:srgbClr val="000000"/>
                </a:solidFill>
                <a:latin typeface="Calibri"/>
                <a:ea typeface="Calibri"/>
                <a:cs typeface="Calibri"/>
                <a:sym typeface="Calibri"/>
              </a:endParaRPr>
            </a:p>
          </p:txBody>
        </p:sp>
        <p:sp>
          <p:nvSpPr>
            <p:cNvPr id="1927" name="Google Shape;1927;h14af0caed148da77_0_3054"/>
            <p:cNvSpPr/>
            <p:nvPr/>
          </p:nvSpPr>
          <p:spPr>
            <a:xfrm>
              <a:off x="8807729" y="3483864"/>
              <a:ext cx="274200" cy="109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1000"/>
                <a:buFont typeface="Calibri"/>
                <a:buNone/>
              </a:pPr>
              <a:r>
                <a:rPr lang="en-US" sz="1000" b="0" i="0" u="none" strike="noStrike" cap="none">
                  <a:solidFill>
                    <a:srgbClr val="8A93A8"/>
                  </a:solidFill>
                  <a:latin typeface="Calibri"/>
                  <a:ea typeface="Calibri"/>
                  <a:cs typeface="Calibri"/>
                  <a:sym typeface="Calibri"/>
                </a:rPr>
                <a:t>↓</a:t>
              </a:r>
              <a:endParaRPr sz="1000" b="0" i="0" u="none" strike="noStrike" cap="none">
                <a:solidFill>
                  <a:srgbClr val="000000"/>
                </a:solidFill>
                <a:latin typeface="Calibri"/>
                <a:ea typeface="Calibri"/>
                <a:cs typeface="Calibri"/>
                <a:sym typeface="Calibri"/>
              </a:endParaRPr>
            </a:p>
          </p:txBody>
        </p:sp>
        <p:sp>
          <p:nvSpPr>
            <p:cNvPr id="1928" name="Google Shape;1928;h14af0caed148da77_0_3054"/>
            <p:cNvSpPr/>
            <p:nvPr/>
          </p:nvSpPr>
          <p:spPr>
            <a:xfrm>
              <a:off x="6228436" y="3593592"/>
              <a:ext cx="5433000" cy="567000"/>
            </a:xfrm>
            <a:prstGeom prst="rect">
              <a:avLst/>
            </a:prstGeom>
            <a:solidFill>
              <a:srgbClr val="FFFFFF"/>
            </a:solidFill>
            <a:ln w="12700"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929" name="Google Shape;1929;h14af0caed148da77_0_3054"/>
            <p:cNvSpPr/>
            <p:nvPr/>
          </p:nvSpPr>
          <p:spPr>
            <a:xfrm>
              <a:off x="6228436" y="3593592"/>
              <a:ext cx="63900" cy="567000"/>
            </a:xfrm>
            <a:prstGeom prst="rect">
              <a:avLst/>
            </a:prstGeom>
            <a:solidFill>
              <a:srgbClr val="1A6B7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930" name="Google Shape;1930;h14af0caed148da77_0_3054"/>
            <p:cNvSpPr/>
            <p:nvPr/>
          </p:nvSpPr>
          <p:spPr>
            <a:xfrm>
              <a:off x="6393028" y="3639312"/>
              <a:ext cx="5121900" cy="25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A6B7A"/>
                </a:buClr>
                <a:buSzPts val="1050"/>
                <a:buFont typeface="Calibri"/>
                <a:buNone/>
              </a:pPr>
              <a:r>
                <a:rPr lang="en-US" sz="1050" b="1" i="0" u="none" strike="noStrike" cap="none">
                  <a:solidFill>
                    <a:srgbClr val="1A6B7A"/>
                  </a:solidFill>
                  <a:latin typeface="Calibri"/>
                  <a:ea typeface="Calibri"/>
                  <a:cs typeface="Calibri"/>
                  <a:sym typeface="Calibri"/>
                </a:rPr>
                <a:t>State Master Trainers (SMTs)</a:t>
              </a:r>
              <a:endParaRPr sz="1050" b="0" i="0" u="none" strike="noStrike" cap="none">
                <a:solidFill>
                  <a:srgbClr val="000000"/>
                </a:solidFill>
                <a:latin typeface="Calibri"/>
                <a:ea typeface="Calibri"/>
                <a:cs typeface="Calibri"/>
                <a:sym typeface="Calibri"/>
              </a:endParaRPr>
            </a:p>
          </p:txBody>
        </p:sp>
        <p:sp>
          <p:nvSpPr>
            <p:cNvPr id="1931" name="Google Shape;1931;h14af0caed148da77_0_3054"/>
            <p:cNvSpPr/>
            <p:nvPr/>
          </p:nvSpPr>
          <p:spPr>
            <a:xfrm>
              <a:off x="6393028" y="3886200"/>
              <a:ext cx="5121900" cy="255900"/>
            </a:xfrm>
            <a:prstGeom prst="rect">
              <a:avLst/>
            </a:prstGeom>
            <a:noFill/>
            <a:ln>
              <a:noFill/>
            </a:ln>
          </p:spPr>
          <p:txBody>
            <a:bodyPr spcFirstLastPara="1" wrap="square" lIns="0" tIns="0" rIns="0" bIns="0" anchor="ctr" anchorCtr="0">
              <a:noAutofit/>
            </a:bodyPr>
            <a:lstStyle/>
            <a:p>
              <a:pPr marL="0" marR="0" lvl="0" indent="0" algn="l" rtl="0">
                <a:lnSpc>
                  <a:spcPct val="105000"/>
                </a:lnSpc>
                <a:spcBef>
                  <a:spcPts val="0"/>
                </a:spcBef>
                <a:spcAft>
                  <a:spcPts val="0"/>
                </a:spcAft>
                <a:buClr>
                  <a:srgbClr val="6B7280"/>
                </a:buClr>
                <a:buSzPts val="870"/>
                <a:buFont typeface="Calibri"/>
                <a:buNone/>
              </a:pPr>
              <a:r>
                <a:rPr lang="en-US" sz="870" b="0" i="0" u="none" strike="noStrike" cap="none">
                  <a:solidFill>
                    <a:srgbClr val="6B7280"/>
                  </a:solidFill>
                  <a:latin typeface="Calibri"/>
                  <a:ea typeface="Calibri"/>
                  <a:cs typeface="Calibri"/>
                  <a:sym typeface="Calibri"/>
                </a:rPr>
                <a:t>~40 per state, drawn from ATI/DTI faculty</a:t>
              </a:r>
              <a:endParaRPr sz="870" b="0" i="0" u="none" strike="noStrike" cap="none">
                <a:solidFill>
                  <a:srgbClr val="000000"/>
                </a:solidFill>
                <a:latin typeface="Calibri"/>
                <a:ea typeface="Calibri"/>
                <a:cs typeface="Calibri"/>
                <a:sym typeface="Calibri"/>
              </a:endParaRPr>
            </a:p>
          </p:txBody>
        </p:sp>
        <p:sp>
          <p:nvSpPr>
            <p:cNvPr id="1932" name="Google Shape;1932;h14af0caed148da77_0_3054"/>
            <p:cNvSpPr/>
            <p:nvPr/>
          </p:nvSpPr>
          <p:spPr>
            <a:xfrm>
              <a:off x="8807729" y="4160520"/>
              <a:ext cx="274200" cy="109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1000"/>
                <a:buFont typeface="Calibri"/>
                <a:buNone/>
              </a:pPr>
              <a:r>
                <a:rPr lang="en-US" sz="1000" b="0" i="0" u="none" strike="noStrike" cap="none">
                  <a:solidFill>
                    <a:srgbClr val="8A93A8"/>
                  </a:solidFill>
                  <a:latin typeface="Calibri"/>
                  <a:ea typeface="Calibri"/>
                  <a:cs typeface="Calibri"/>
                  <a:sym typeface="Calibri"/>
                </a:rPr>
                <a:t>↓</a:t>
              </a:r>
              <a:endParaRPr sz="1000" b="0" i="0" u="none" strike="noStrike" cap="none">
                <a:solidFill>
                  <a:srgbClr val="000000"/>
                </a:solidFill>
                <a:latin typeface="Calibri"/>
                <a:ea typeface="Calibri"/>
                <a:cs typeface="Calibri"/>
                <a:sym typeface="Calibri"/>
              </a:endParaRPr>
            </a:p>
          </p:txBody>
        </p:sp>
        <p:sp>
          <p:nvSpPr>
            <p:cNvPr id="1933" name="Google Shape;1933;h14af0caed148da77_0_3054"/>
            <p:cNvSpPr/>
            <p:nvPr/>
          </p:nvSpPr>
          <p:spPr>
            <a:xfrm>
              <a:off x="6228436" y="4270248"/>
              <a:ext cx="5433000" cy="567000"/>
            </a:xfrm>
            <a:prstGeom prst="rect">
              <a:avLst/>
            </a:prstGeom>
            <a:solidFill>
              <a:srgbClr val="FFFFFF"/>
            </a:solidFill>
            <a:ln w="12700"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934" name="Google Shape;1934;h14af0caed148da77_0_3054"/>
            <p:cNvSpPr/>
            <p:nvPr/>
          </p:nvSpPr>
          <p:spPr>
            <a:xfrm>
              <a:off x="6228436" y="4270248"/>
              <a:ext cx="63900" cy="567000"/>
            </a:xfrm>
            <a:prstGeom prst="rect">
              <a:avLst/>
            </a:prstGeom>
            <a:solidFill>
              <a:srgbClr val="1A6B7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935" name="Google Shape;1935;h14af0caed148da77_0_3054"/>
            <p:cNvSpPr/>
            <p:nvPr/>
          </p:nvSpPr>
          <p:spPr>
            <a:xfrm>
              <a:off x="6393028" y="4315968"/>
              <a:ext cx="5121900" cy="25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A6B7A"/>
                </a:buClr>
                <a:buSzPts val="1050"/>
                <a:buFont typeface="Calibri"/>
                <a:buNone/>
              </a:pPr>
              <a:r>
                <a:rPr lang="en-US" sz="1050" b="1" i="0" u="none" strike="noStrike" cap="none">
                  <a:solidFill>
                    <a:srgbClr val="1A6B7A"/>
                  </a:solidFill>
                  <a:latin typeface="Calibri"/>
                  <a:ea typeface="Calibri"/>
                  <a:cs typeface="Calibri"/>
                  <a:sym typeface="Calibri"/>
                </a:rPr>
                <a:t>State Lead Trainers (SLTs)</a:t>
              </a:r>
              <a:endParaRPr sz="1050" b="0" i="0" u="none" strike="noStrike" cap="none">
                <a:solidFill>
                  <a:srgbClr val="000000"/>
                </a:solidFill>
                <a:latin typeface="Calibri"/>
                <a:ea typeface="Calibri"/>
                <a:cs typeface="Calibri"/>
                <a:sym typeface="Calibri"/>
              </a:endParaRPr>
            </a:p>
          </p:txBody>
        </p:sp>
        <p:sp>
          <p:nvSpPr>
            <p:cNvPr id="1936" name="Google Shape;1936;h14af0caed148da77_0_3054"/>
            <p:cNvSpPr/>
            <p:nvPr/>
          </p:nvSpPr>
          <p:spPr>
            <a:xfrm>
              <a:off x="6393028" y="4562856"/>
              <a:ext cx="5121900" cy="255900"/>
            </a:xfrm>
            <a:prstGeom prst="rect">
              <a:avLst/>
            </a:prstGeom>
            <a:noFill/>
            <a:ln>
              <a:noFill/>
            </a:ln>
          </p:spPr>
          <p:txBody>
            <a:bodyPr spcFirstLastPara="1" wrap="square" lIns="0" tIns="0" rIns="0" bIns="0" anchor="ctr" anchorCtr="0">
              <a:noAutofit/>
            </a:bodyPr>
            <a:lstStyle/>
            <a:p>
              <a:pPr marL="0" marR="0" lvl="0" indent="0" algn="l" rtl="0">
                <a:lnSpc>
                  <a:spcPct val="105000"/>
                </a:lnSpc>
                <a:spcBef>
                  <a:spcPts val="0"/>
                </a:spcBef>
                <a:spcAft>
                  <a:spcPts val="0"/>
                </a:spcAft>
                <a:buClr>
                  <a:srgbClr val="6B7280"/>
                </a:buClr>
                <a:buSzPts val="870"/>
                <a:buFont typeface="Calibri"/>
                <a:buNone/>
              </a:pPr>
              <a:r>
                <a:rPr lang="en-US" sz="870" b="0" i="0" u="none" strike="noStrike" cap="none">
                  <a:solidFill>
                    <a:srgbClr val="6B7280"/>
                  </a:solidFill>
                  <a:latin typeface="Calibri"/>
                  <a:ea typeface="Calibri"/>
                  <a:cs typeface="Calibri"/>
                  <a:sym typeface="Calibri"/>
                </a:rPr>
                <a:t>Auto-certified after 3 successful one-day batches</a:t>
              </a:r>
              <a:endParaRPr sz="870" b="0" i="0" u="none" strike="noStrike" cap="none">
                <a:solidFill>
                  <a:srgbClr val="000000"/>
                </a:solidFill>
                <a:latin typeface="Calibri"/>
                <a:ea typeface="Calibri"/>
                <a:cs typeface="Calibri"/>
                <a:sym typeface="Calibri"/>
              </a:endParaRPr>
            </a:p>
          </p:txBody>
        </p:sp>
        <p:sp>
          <p:nvSpPr>
            <p:cNvPr id="1937" name="Google Shape;1937;h14af0caed148da77_0_3054"/>
            <p:cNvSpPr/>
            <p:nvPr/>
          </p:nvSpPr>
          <p:spPr>
            <a:xfrm>
              <a:off x="8807729" y="4837176"/>
              <a:ext cx="274200" cy="109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1000"/>
                <a:buFont typeface="Calibri"/>
                <a:buNone/>
              </a:pPr>
              <a:r>
                <a:rPr lang="en-US" sz="1000" b="0" i="0" u="none" strike="noStrike" cap="none">
                  <a:solidFill>
                    <a:srgbClr val="8A93A8"/>
                  </a:solidFill>
                  <a:latin typeface="Calibri"/>
                  <a:ea typeface="Calibri"/>
                  <a:cs typeface="Calibri"/>
                  <a:sym typeface="Calibri"/>
                </a:rPr>
                <a:t>↓</a:t>
              </a:r>
              <a:endParaRPr sz="1000" b="0" i="0" u="none" strike="noStrike" cap="none">
                <a:solidFill>
                  <a:srgbClr val="000000"/>
                </a:solidFill>
                <a:latin typeface="Calibri"/>
                <a:ea typeface="Calibri"/>
                <a:cs typeface="Calibri"/>
                <a:sym typeface="Calibri"/>
              </a:endParaRPr>
            </a:p>
          </p:txBody>
        </p:sp>
        <p:sp>
          <p:nvSpPr>
            <p:cNvPr id="1938" name="Google Shape;1938;h14af0caed148da77_0_3054"/>
            <p:cNvSpPr/>
            <p:nvPr/>
          </p:nvSpPr>
          <p:spPr>
            <a:xfrm>
              <a:off x="6228436" y="4946904"/>
              <a:ext cx="5433000" cy="567000"/>
            </a:xfrm>
            <a:prstGeom prst="rect">
              <a:avLst/>
            </a:prstGeom>
            <a:solidFill>
              <a:srgbClr val="FFFFFF"/>
            </a:solidFill>
            <a:ln w="12700"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939" name="Google Shape;1939;h14af0caed148da77_0_3054"/>
            <p:cNvSpPr/>
            <p:nvPr/>
          </p:nvSpPr>
          <p:spPr>
            <a:xfrm>
              <a:off x="6228436" y="4946904"/>
              <a:ext cx="63900" cy="567000"/>
            </a:xfrm>
            <a:prstGeom prst="rect">
              <a:avLst/>
            </a:prstGeom>
            <a:solidFill>
              <a:srgbClr val="1A6B7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940" name="Google Shape;1940;h14af0caed148da77_0_3054"/>
            <p:cNvSpPr/>
            <p:nvPr/>
          </p:nvSpPr>
          <p:spPr>
            <a:xfrm>
              <a:off x="6393028" y="4992624"/>
              <a:ext cx="5121900" cy="255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A6B7A"/>
                </a:buClr>
                <a:buSzPts val="1050"/>
                <a:buFont typeface="Calibri"/>
                <a:buNone/>
              </a:pPr>
              <a:r>
                <a:rPr lang="en-US" sz="1050" b="1" i="0" u="none" strike="noStrike" cap="none">
                  <a:solidFill>
                    <a:srgbClr val="1A6B7A"/>
                  </a:solidFill>
                  <a:latin typeface="Calibri"/>
                  <a:ea typeface="Calibri"/>
                  <a:cs typeface="Calibri"/>
                  <a:sym typeface="Calibri"/>
                </a:rPr>
                <a:t>Expansion via ATIs / DTIs / Departments</a:t>
              </a:r>
              <a:endParaRPr sz="1050" b="0" i="0" u="none" strike="noStrike" cap="none">
                <a:solidFill>
                  <a:srgbClr val="000000"/>
                </a:solidFill>
                <a:latin typeface="Calibri"/>
                <a:ea typeface="Calibri"/>
                <a:cs typeface="Calibri"/>
                <a:sym typeface="Calibri"/>
              </a:endParaRPr>
            </a:p>
          </p:txBody>
        </p:sp>
        <p:sp>
          <p:nvSpPr>
            <p:cNvPr id="1941" name="Google Shape;1941;h14af0caed148da77_0_3054"/>
            <p:cNvSpPr/>
            <p:nvPr/>
          </p:nvSpPr>
          <p:spPr>
            <a:xfrm>
              <a:off x="6393028" y="5239512"/>
              <a:ext cx="5121900" cy="255900"/>
            </a:xfrm>
            <a:prstGeom prst="rect">
              <a:avLst/>
            </a:prstGeom>
            <a:noFill/>
            <a:ln>
              <a:noFill/>
            </a:ln>
          </p:spPr>
          <p:txBody>
            <a:bodyPr spcFirstLastPara="1" wrap="square" lIns="0" tIns="0" rIns="0" bIns="0" anchor="ctr" anchorCtr="0">
              <a:noAutofit/>
            </a:bodyPr>
            <a:lstStyle/>
            <a:p>
              <a:pPr marL="0" marR="0" lvl="0" indent="0" algn="l" rtl="0">
                <a:lnSpc>
                  <a:spcPct val="105000"/>
                </a:lnSpc>
                <a:spcBef>
                  <a:spcPts val="0"/>
                </a:spcBef>
                <a:spcAft>
                  <a:spcPts val="0"/>
                </a:spcAft>
                <a:buClr>
                  <a:srgbClr val="6B7280"/>
                </a:buClr>
                <a:buSzPts val="870"/>
                <a:buFont typeface="Calibri"/>
                <a:buNone/>
              </a:pPr>
              <a:r>
                <a:rPr lang="en-US" sz="870" b="0" i="0" u="none" strike="noStrike" cap="none">
                  <a:solidFill>
                    <a:srgbClr val="6B7280"/>
                  </a:solidFill>
                  <a:latin typeface="Calibri"/>
                  <a:ea typeface="Calibri"/>
                  <a:cs typeface="Calibri"/>
                  <a:sym typeface="Calibri"/>
                </a:rPr>
                <a:t>Wider trainer ecosystem delivers at scale statewide</a:t>
              </a:r>
              <a:endParaRPr sz="870" b="0" i="0" u="none" strike="noStrike" cap="none">
                <a:solidFill>
                  <a:srgbClr val="000000"/>
                </a:solidFill>
                <a:latin typeface="Calibri"/>
                <a:ea typeface="Calibri"/>
                <a:cs typeface="Calibri"/>
                <a:sym typeface="Calibri"/>
              </a:endParaRPr>
            </a:p>
          </p:txBody>
        </p:sp>
      </p:grpSp>
      <p:sp>
        <p:nvSpPr>
          <p:cNvPr id="1942" name="Google Shape;1942;h14af0caed148da77_0_3054"/>
          <p:cNvSpPr/>
          <p:nvPr/>
        </p:nvSpPr>
        <p:spPr>
          <a:xfrm>
            <a:off x="576072" y="5349240"/>
            <a:ext cx="2590800" cy="502800"/>
          </a:xfrm>
          <a:prstGeom prst="roundRect">
            <a:avLst>
              <a:gd name="adj" fmla="val 50909"/>
            </a:avLst>
          </a:prstGeom>
          <a:solidFill>
            <a:srgbClr val="1B2A4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943" name="Google Shape;1943;h14af0caed148da77_0_3054"/>
          <p:cNvSpPr/>
          <p:nvPr/>
        </p:nvSpPr>
        <p:spPr>
          <a:xfrm>
            <a:off x="649224" y="5349240"/>
            <a:ext cx="2444400" cy="502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950"/>
              <a:buFont typeface="Calibri"/>
              <a:buNone/>
            </a:pPr>
            <a:r>
              <a:rPr lang="en-US" sz="950" b="1" i="0" u="none" strike="noStrike" cap="none">
                <a:solidFill>
                  <a:srgbClr val="FFFFFF"/>
                </a:solidFill>
                <a:latin typeface="Calibri"/>
                <a:ea typeface="Calibri"/>
                <a:cs typeface="Calibri"/>
                <a:sym typeface="Calibri"/>
              </a:rPr>
              <a:t>Central + State Trainer Pools</a:t>
            </a:r>
            <a:endParaRPr sz="950" b="0" i="0" u="none" strike="noStrike" cap="none">
              <a:solidFill>
                <a:srgbClr val="000000"/>
              </a:solidFill>
              <a:latin typeface="Calibri"/>
              <a:ea typeface="Calibri"/>
              <a:cs typeface="Calibri"/>
              <a:sym typeface="Calibri"/>
            </a:endParaRPr>
          </a:p>
        </p:txBody>
      </p:sp>
      <p:sp>
        <p:nvSpPr>
          <p:cNvPr id="1944" name="Google Shape;1944;h14af0caed148da77_0_3054"/>
          <p:cNvSpPr/>
          <p:nvPr/>
        </p:nvSpPr>
        <p:spPr>
          <a:xfrm>
            <a:off x="3166796" y="5349240"/>
            <a:ext cx="274200" cy="502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6B7280"/>
              </a:buClr>
              <a:buSzPts val="1400"/>
              <a:buFont typeface="Calibri"/>
              <a:buNone/>
            </a:pPr>
            <a:r>
              <a:rPr lang="en-US" sz="1400" b="0" i="0" u="none" strike="noStrike" cap="none">
                <a:solidFill>
                  <a:srgbClr val="6B7280"/>
                </a:solidFill>
                <a:latin typeface="Calibri"/>
                <a:ea typeface="Calibri"/>
                <a:cs typeface="Calibri"/>
                <a:sym typeface="Calibri"/>
              </a:rPr>
              <a:t>→</a:t>
            </a:r>
            <a:endParaRPr sz="1400" b="0" i="0" u="none" strike="noStrike" cap="none">
              <a:solidFill>
                <a:srgbClr val="000000"/>
              </a:solidFill>
              <a:latin typeface="Calibri"/>
              <a:ea typeface="Calibri"/>
              <a:cs typeface="Calibri"/>
              <a:sym typeface="Calibri"/>
            </a:endParaRPr>
          </a:p>
        </p:txBody>
      </p:sp>
      <p:sp>
        <p:nvSpPr>
          <p:cNvPr id="1945" name="Google Shape;1945;h14af0caed148da77_0_3054"/>
          <p:cNvSpPr/>
          <p:nvPr/>
        </p:nvSpPr>
        <p:spPr>
          <a:xfrm>
            <a:off x="3441116" y="5349240"/>
            <a:ext cx="2590800" cy="502800"/>
          </a:xfrm>
          <a:prstGeom prst="roundRect">
            <a:avLst>
              <a:gd name="adj" fmla="val 50909"/>
            </a:avLst>
          </a:prstGeom>
          <a:solidFill>
            <a:srgbClr val="1A6B7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946" name="Google Shape;1946;h14af0caed148da77_0_3054"/>
          <p:cNvSpPr/>
          <p:nvPr/>
        </p:nvSpPr>
        <p:spPr>
          <a:xfrm>
            <a:off x="3514268" y="5349240"/>
            <a:ext cx="2444400" cy="502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950"/>
              <a:buFont typeface="Calibri"/>
              <a:buNone/>
            </a:pPr>
            <a:r>
              <a:rPr lang="en-US" sz="950" b="1" i="0" u="none" strike="noStrike" cap="none">
                <a:solidFill>
                  <a:srgbClr val="FFFFFF"/>
                </a:solidFill>
                <a:latin typeface="Calibri"/>
                <a:ea typeface="Calibri"/>
                <a:cs typeface="Calibri"/>
                <a:sym typeface="Calibri"/>
              </a:rPr>
              <a:t>Trainer Certification</a:t>
            </a:r>
            <a:endParaRPr sz="950" b="0" i="0" u="none" strike="noStrike" cap="none">
              <a:solidFill>
                <a:srgbClr val="000000"/>
              </a:solidFill>
              <a:latin typeface="Calibri"/>
              <a:ea typeface="Calibri"/>
              <a:cs typeface="Calibri"/>
              <a:sym typeface="Calibri"/>
            </a:endParaRPr>
          </a:p>
        </p:txBody>
      </p:sp>
      <p:sp>
        <p:nvSpPr>
          <p:cNvPr id="1947" name="Google Shape;1947;h14af0caed148da77_0_3054"/>
          <p:cNvSpPr/>
          <p:nvPr/>
        </p:nvSpPr>
        <p:spPr>
          <a:xfrm>
            <a:off x="6031840" y="5349240"/>
            <a:ext cx="274200" cy="502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6B7280"/>
              </a:buClr>
              <a:buSzPts val="1400"/>
              <a:buFont typeface="Calibri"/>
              <a:buNone/>
            </a:pPr>
            <a:r>
              <a:rPr lang="en-US" sz="1400" b="0" i="0" u="none" strike="noStrike" cap="none">
                <a:solidFill>
                  <a:srgbClr val="6B7280"/>
                </a:solidFill>
                <a:latin typeface="Calibri"/>
                <a:ea typeface="Calibri"/>
                <a:cs typeface="Calibri"/>
                <a:sym typeface="Calibri"/>
              </a:rPr>
              <a:t>→</a:t>
            </a:r>
            <a:endParaRPr sz="1400" b="0" i="0" u="none" strike="noStrike" cap="none">
              <a:solidFill>
                <a:srgbClr val="000000"/>
              </a:solidFill>
              <a:latin typeface="Calibri"/>
              <a:ea typeface="Calibri"/>
              <a:cs typeface="Calibri"/>
              <a:sym typeface="Calibri"/>
            </a:endParaRPr>
          </a:p>
        </p:txBody>
      </p:sp>
      <p:sp>
        <p:nvSpPr>
          <p:cNvPr id="1948" name="Google Shape;1948;h14af0caed148da77_0_3054"/>
          <p:cNvSpPr/>
          <p:nvPr/>
        </p:nvSpPr>
        <p:spPr>
          <a:xfrm>
            <a:off x="6306160" y="5349240"/>
            <a:ext cx="2590800" cy="502800"/>
          </a:xfrm>
          <a:prstGeom prst="roundRect">
            <a:avLst>
              <a:gd name="adj" fmla="val 50909"/>
            </a:avLst>
          </a:prstGeom>
          <a:solidFill>
            <a:srgbClr val="2D7D4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949" name="Google Shape;1949;h14af0caed148da77_0_3054"/>
          <p:cNvSpPr/>
          <p:nvPr/>
        </p:nvSpPr>
        <p:spPr>
          <a:xfrm>
            <a:off x="6379312" y="5349240"/>
            <a:ext cx="2444400" cy="502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950"/>
              <a:buFont typeface="Calibri"/>
              <a:buNone/>
            </a:pPr>
            <a:r>
              <a:rPr lang="en-US" sz="950" b="1" i="0" u="none" strike="noStrike" cap="none">
                <a:solidFill>
                  <a:srgbClr val="FFFFFF"/>
                </a:solidFill>
                <a:latin typeface="Calibri"/>
                <a:ea typeface="Calibri"/>
                <a:cs typeface="Calibri"/>
                <a:sym typeface="Calibri"/>
              </a:rPr>
              <a:t>One-Day Program</a:t>
            </a:r>
            <a:endParaRPr sz="950" b="0" i="0" u="none" strike="noStrike" cap="none">
              <a:solidFill>
                <a:srgbClr val="000000"/>
              </a:solidFill>
              <a:latin typeface="Calibri"/>
              <a:ea typeface="Calibri"/>
              <a:cs typeface="Calibri"/>
              <a:sym typeface="Calibri"/>
            </a:endParaRPr>
          </a:p>
        </p:txBody>
      </p:sp>
      <p:sp>
        <p:nvSpPr>
          <p:cNvPr id="1950" name="Google Shape;1950;h14af0caed148da77_0_3054"/>
          <p:cNvSpPr/>
          <p:nvPr/>
        </p:nvSpPr>
        <p:spPr>
          <a:xfrm>
            <a:off x="8896883" y="5349240"/>
            <a:ext cx="274200" cy="502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6B7280"/>
              </a:buClr>
              <a:buSzPts val="1400"/>
              <a:buFont typeface="Calibri"/>
              <a:buNone/>
            </a:pPr>
            <a:r>
              <a:rPr lang="en-US" sz="1400" b="0" i="0" u="none" strike="noStrike" cap="none">
                <a:solidFill>
                  <a:srgbClr val="6B7280"/>
                </a:solidFill>
                <a:latin typeface="Calibri"/>
                <a:ea typeface="Calibri"/>
                <a:cs typeface="Calibri"/>
                <a:sym typeface="Calibri"/>
              </a:rPr>
              <a:t>→</a:t>
            </a:r>
            <a:endParaRPr sz="1400" b="0" i="0" u="none" strike="noStrike" cap="none">
              <a:solidFill>
                <a:srgbClr val="000000"/>
              </a:solidFill>
              <a:latin typeface="Calibri"/>
              <a:ea typeface="Calibri"/>
              <a:cs typeface="Calibri"/>
              <a:sym typeface="Calibri"/>
            </a:endParaRPr>
          </a:p>
        </p:txBody>
      </p:sp>
      <p:sp>
        <p:nvSpPr>
          <p:cNvPr id="1951" name="Google Shape;1951;h14af0caed148da77_0_3054"/>
          <p:cNvSpPr/>
          <p:nvPr/>
        </p:nvSpPr>
        <p:spPr>
          <a:xfrm>
            <a:off x="9171203" y="5349240"/>
            <a:ext cx="2590800" cy="502800"/>
          </a:xfrm>
          <a:prstGeom prst="roundRect">
            <a:avLst>
              <a:gd name="adj" fmla="val 50909"/>
            </a:avLst>
          </a:prstGeom>
          <a:solidFill>
            <a:srgbClr val="C07B1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952" name="Google Shape;1952;h14af0caed148da77_0_3054"/>
          <p:cNvSpPr/>
          <p:nvPr/>
        </p:nvSpPr>
        <p:spPr>
          <a:xfrm>
            <a:off x="9244355" y="5349240"/>
            <a:ext cx="2444400" cy="502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950"/>
              <a:buFont typeface="Calibri"/>
              <a:buNone/>
            </a:pPr>
            <a:r>
              <a:rPr lang="en-US" sz="950" b="1" i="0" u="none" strike="noStrike" cap="none">
                <a:solidFill>
                  <a:srgbClr val="FFFFFF"/>
                </a:solidFill>
                <a:latin typeface="Calibri"/>
                <a:ea typeface="Calibri"/>
                <a:cs typeface="Calibri"/>
                <a:sym typeface="Calibri"/>
              </a:rPr>
              <a:t>Institutionalisation</a:t>
            </a:r>
            <a:endParaRPr sz="950" b="0" i="0" u="none" strike="noStrike" cap="none">
              <a:solidFill>
                <a:srgbClr val="000000"/>
              </a:solidFill>
              <a:latin typeface="Calibri"/>
              <a:ea typeface="Calibri"/>
              <a:cs typeface="Calibri"/>
              <a:sym typeface="Calibri"/>
            </a:endParaRPr>
          </a:p>
        </p:txBody>
      </p:sp>
      <p:sp>
        <p:nvSpPr>
          <p:cNvPr id="1953" name="Google Shape;1953;h14af0caed148da77_0_3054"/>
          <p:cNvSpPr txBox="1"/>
          <p:nvPr/>
        </p:nvSpPr>
        <p:spPr>
          <a:xfrm>
            <a:off x="502920" y="1188720"/>
            <a:ext cx="5431500" cy="3540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150"/>
              <a:buFont typeface="Arial"/>
              <a:buNone/>
            </a:pPr>
            <a:r>
              <a:rPr lang="en-US" sz="1150" b="0" i="1" u="none" strike="noStrike" cap="none">
                <a:solidFill>
                  <a:srgbClr val="6B7280"/>
                </a:solidFill>
                <a:latin typeface="Calibri"/>
                <a:ea typeface="Calibri"/>
                <a:cs typeface="Calibri"/>
                <a:sym typeface="Calibri"/>
              </a:rPr>
              <a:t>Departmental institutes onboard existing RKYP trainers, running in parallel across Central MDOs.</a:t>
            </a:r>
            <a:endParaRPr sz="1400" b="0" i="0" u="none" strike="noStrike" cap="none">
              <a:solidFill>
                <a:srgbClr val="000000"/>
              </a:solidFill>
              <a:latin typeface="Arial"/>
              <a:ea typeface="Arial"/>
              <a:cs typeface="Arial"/>
              <a:sym typeface="Arial"/>
            </a:endParaRPr>
          </a:p>
        </p:txBody>
      </p:sp>
      <p:sp>
        <p:nvSpPr>
          <p:cNvPr id="1954" name="Google Shape;1954;h14af0caed148da77_0_3054"/>
          <p:cNvSpPr txBox="1"/>
          <p:nvPr/>
        </p:nvSpPr>
        <p:spPr>
          <a:xfrm>
            <a:off x="6254496" y="1188720"/>
            <a:ext cx="5431500" cy="3540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150"/>
              <a:buFont typeface="Arial"/>
              <a:buNone/>
            </a:pPr>
            <a:r>
              <a:rPr lang="en-US" sz="1150" b="1" i="1" u="none" strike="noStrike" cap="none">
                <a:solidFill>
                  <a:srgbClr val="6B7280"/>
                </a:solidFill>
                <a:latin typeface="Calibri"/>
                <a:ea typeface="Calibri"/>
                <a:cs typeface="Calibri"/>
                <a:sym typeface="Calibri"/>
              </a:rPr>
              <a:t>ATI is the nodal institution, </a:t>
            </a:r>
            <a:r>
              <a:rPr lang="en-US" sz="1150" b="0" i="1" u="none" strike="noStrike" cap="none">
                <a:solidFill>
                  <a:srgbClr val="6B7280"/>
                </a:solidFill>
                <a:latin typeface="Calibri"/>
                <a:ea typeface="Calibri"/>
                <a:cs typeface="Calibri"/>
                <a:sym typeface="Calibri"/>
              </a:rPr>
              <a:t>beginning with the SMT cohort; DTIs / Departments support delivery of the one-day programme.</a:t>
            </a:r>
            <a:endParaRPr sz="1400" b="0" i="0" u="none" strike="noStrike" cap="none">
              <a:solidFill>
                <a:srgbClr val="000000"/>
              </a:solidFill>
              <a:latin typeface="Arial"/>
              <a:ea typeface="Arial"/>
              <a:cs typeface="Arial"/>
              <a:sym typeface="Arial"/>
            </a:endParaRPr>
          </a:p>
        </p:txBody>
      </p:sp>
      <p:sp>
        <p:nvSpPr>
          <p:cNvPr id="1955" name="Google Shape;1955;h14af0caed148da77_0_3054"/>
          <p:cNvSpPr txBox="1"/>
          <p:nvPr/>
        </p:nvSpPr>
        <p:spPr>
          <a:xfrm>
            <a:off x="5870448" y="4956048"/>
            <a:ext cx="457200" cy="3078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rgbClr val="C5973A"/>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
        <p:nvSpPr>
          <p:cNvPr id="1956" name="Google Shape;1956;h14af0caed148da77_0_3054"/>
          <p:cNvSpPr/>
          <p:nvPr/>
        </p:nvSpPr>
        <p:spPr>
          <a:xfrm>
            <a:off x="502920" y="6400800"/>
            <a:ext cx="11185800" cy="18300"/>
          </a:xfrm>
          <a:prstGeom prst="rect">
            <a:avLst/>
          </a:prstGeom>
          <a:solidFill>
            <a:srgbClr val="D8DCE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957" name="Google Shape;1957;h14af0caed148da77_0_3054"/>
          <p:cNvSpPr/>
          <p:nvPr/>
        </p:nvSpPr>
        <p:spPr>
          <a:xfrm>
            <a:off x="502920"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958" name="Google Shape;1958;h14af0caed148da77_0_3054"/>
          <p:cNvSpPr/>
          <p:nvPr/>
        </p:nvSpPr>
        <p:spPr>
          <a:xfrm>
            <a:off x="521208"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Vision</a:t>
            </a:r>
            <a:endParaRPr sz="700" b="0" i="0" u="none" strike="noStrike" cap="none">
              <a:solidFill>
                <a:srgbClr val="000000"/>
              </a:solidFill>
              <a:latin typeface="Calibri"/>
              <a:ea typeface="Calibri"/>
              <a:cs typeface="Calibri"/>
              <a:sym typeface="Calibri"/>
            </a:endParaRPr>
          </a:p>
        </p:txBody>
      </p:sp>
      <p:sp>
        <p:nvSpPr>
          <p:cNvPr id="1959" name="Google Shape;1959;h14af0caed148da77_0_3054"/>
          <p:cNvSpPr/>
          <p:nvPr/>
        </p:nvSpPr>
        <p:spPr>
          <a:xfrm>
            <a:off x="1523307"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960" name="Google Shape;1960;h14af0caed148da77_0_3054"/>
          <p:cNvSpPr/>
          <p:nvPr/>
        </p:nvSpPr>
        <p:spPr>
          <a:xfrm>
            <a:off x="1541595"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RKYP</a:t>
            </a:r>
            <a:endParaRPr sz="700" b="0" i="0" u="none" strike="noStrike" cap="none">
              <a:solidFill>
                <a:srgbClr val="000000"/>
              </a:solidFill>
              <a:latin typeface="Calibri"/>
              <a:ea typeface="Calibri"/>
              <a:cs typeface="Calibri"/>
              <a:sym typeface="Calibri"/>
            </a:endParaRPr>
          </a:p>
        </p:txBody>
      </p:sp>
      <p:sp>
        <p:nvSpPr>
          <p:cNvPr id="1961" name="Google Shape;1961;h14af0caed148da77_0_3054"/>
          <p:cNvSpPr/>
          <p:nvPr/>
        </p:nvSpPr>
        <p:spPr>
          <a:xfrm>
            <a:off x="2543694"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962" name="Google Shape;1962;h14af0caed148da77_0_3054"/>
          <p:cNvSpPr/>
          <p:nvPr/>
        </p:nvSpPr>
        <p:spPr>
          <a:xfrm>
            <a:off x="2561982"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Programme</a:t>
            </a:r>
            <a:endParaRPr sz="700" b="0" i="0" u="none" strike="noStrike" cap="none">
              <a:solidFill>
                <a:srgbClr val="000000"/>
              </a:solidFill>
              <a:latin typeface="Calibri"/>
              <a:ea typeface="Calibri"/>
              <a:cs typeface="Calibri"/>
              <a:sym typeface="Calibri"/>
            </a:endParaRPr>
          </a:p>
        </p:txBody>
      </p:sp>
      <p:sp>
        <p:nvSpPr>
          <p:cNvPr id="1963" name="Google Shape;1963;h14af0caed148da77_0_3054"/>
          <p:cNvSpPr/>
          <p:nvPr/>
        </p:nvSpPr>
        <p:spPr>
          <a:xfrm>
            <a:off x="3564081"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964" name="Google Shape;1964;h14af0caed148da77_0_3054"/>
          <p:cNvSpPr/>
          <p:nvPr/>
        </p:nvSpPr>
        <p:spPr>
          <a:xfrm>
            <a:off x="3582369"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Modules</a:t>
            </a:r>
            <a:endParaRPr sz="700" b="0" i="0" u="none" strike="noStrike" cap="none">
              <a:solidFill>
                <a:srgbClr val="000000"/>
              </a:solidFill>
              <a:latin typeface="Calibri"/>
              <a:ea typeface="Calibri"/>
              <a:cs typeface="Calibri"/>
              <a:sym typeface="Calibri"/>
            </a:endParaRPr>
          </a:p>
        </p:txBody>
      </p:sp>
      <p:sp>
        <p:nvSpPr>
          <p:cNvPr id="1965" name="Google Shape;1965;h14af0caed148da77_0_3054"/>
          <p:cNvSpPr/>
          <p:nvPr/>
        </p:nvSpPr>
        <p:spPr>
          <a:xfrm>
            <a:off x="4584469"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966" name="Google Shape;1966;h14af0caed148da77_0_3054"/>
          <p:cNvSpPr/>
          <p:nvPr/>
        </p:nvSpPr>
        <p:spPr>
          <a:xfrm>
            <a:off x="4602757"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Cascade</a:t>
            </a:r>
            <a:endParaRPr sz="700" b="0" i="0" u="none" strike="noStrike" cap="none">
              <a:solidFill>
                <a:srgbClr val="000000"/>
              </a:solidFill>
              <a:latin typeface="Calibri"/>
              <a:ea typeface="Calibri"/>
              <a:cs typeface="Calibri"/>
              <a:sym typeface="Calibri"/>
            </a:endParaRPr>
          </a:p>
        </p:txBody>
      </p:sp>
      <p:sp>
        <p:nvSpPr>
          <p:cNvPr id="1967" name="Google Shape;1967;h14af0caed148da77_0_3054"/>
          <p:cNvSpPr/>
          <p:nvPr/>
        </p:nvSpPr>
        <p:spPr>
          <a:xfrm>
            <a:off x="5604856" y="6291072"/>
            <a:ext cx="979200" cy="237600"/>
          </a:xfrm>
          <a:prstGeom prst="roundRect">
            <a:avLst>
              <a:gd name="adj" fmla="val 13462"/>
            </a:avLst>
          </a:prstGeom>
          <a:solidFill>
            <a:srgbClr val="FFD046"/>
          </a:solidFill>
          <a:ln w="15875" cap="flat" cmpd="sng">
            <a:solidFill>
              <a:srgbClr val="AD7C1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968" name="Google Shape;1968;h14af0caed148da77_0_3054"/>
          <p:cNvSpPr/>
          <p:nvPr/>
        </p:nvSpPr>
        <p:spPr>
          <a:xfrm>
            <a:off x="5623144"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41E33"/>
              </a:buClr>
              <a:buSzPts val="700"/>
              <a:buFont typeface="Calibri"/>
              <a:buNone/>
            </a:pPr>
            <a:r>
              <a:rPr lang="en-US" sz="700" b="1" i="0" u="none" strike="noStrike" cap="none">
                <a:solidFill>
                  <a:srgbClr val="141E33"/>
                </a:solidFill>
                <a:latin typeface="Calibri"/>
                <a:ea typeface="Calibri"/>
                <a:cs typeface="Calibri"/>
                <a:sym typeface="Calibri"/>
              </a:rPr>
              <a:t>Two Tracks</a:t>
            </a:r>
            <a:endParaRPr sz="700" b="0" i="0" u="none" strike="noStrike" cap="none">
              <a:solidFill>
                <a:srgbClr val="000000"/>
              </a:solidFill>
              <a:latin typeface="Calibri"/>
              <a:ea typeface="Calibri"/>
              <a:cs typeface="Calibri"/>
              <a:sym typeface="Calibri"/>
            </a:endParaRPr>
          </a:p>
        </p:txBody>
      </p:sp>
      <p:sp>
        <p:nvSpPr>
          <p:cNvPr id="1969" name="Google Shape;1969;h14af0caed148da77_0_3054"/>
          <p:cNvSpPr/>
          <p:nvPr/>
        </p:nvSpPr>
        <p:spPr>
          <a:xfrm>
            <a:off x="6625243"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970" name="Google Shape;1970;h14af0caed148da77_0_3054"/>
          <p:cNvSpPr/>
          <p:nvPr/>
        </p:nvSpPr>
        <p:spPr>
          <a:xfrm>
            <a:off x="6643531"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Where It Lives</a:t>
            </a:r>
            <a:endParaRPr sz="700" b="0" i="0" u="none" strike="noStrike" cap="none">
              <a:solidFill>
                <a:srgbClr val="000000"/>
              </a:solidFill>
              <a:latin typeface="Calibri"/>
              <a:ea typeface="Calibri"/>
              <a:cs typeface="Calibri"/>
              <a:sym typeface="Calibri"/>
            </a:endParaRPr>
          </a:p>
        </p:txBody>
      </p:sp>
      <p:sp>
        <p:nvSpPr>
          <p:cNvPr id="1971" name="Google Shape;1971;h14af0caed148da77_0_3054"/>
          <p:cNvSpPr/>
          <p:nvPr/>
        </p:nvSpPr>
        <p:spPr>
          <a:xfrm>
            <a:off x="7645630"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972" name="Google Shape;1972;h14af0caed148da77_0_3054"/>
          <p:cNvSpPr/>
          <p:nvPr/>
        </p:nvSpPr>
        <p:spPr>
          <a:xfrm>
            <a:off x="7663918"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Rollout</a:t>
            </a:r>
            <a:endParaRPr sz="700" b="0" i="0" u="none" strike="noStrike" cap="none">
              <a:solidFill>
                <a:srgbClr val="000000"/>
              </a:solidFill>
              <a:latin typeface="Calibri"/>
              <a:ea typeface="Calibri"/>
              <a:cs typeface="Calibri"/>
              <a:sym typeface="Calibri"/>
            </a:endParaRPr>
          </a:p>
        </p:txBody>
      </p:sp>
      <p:sp>
        <p:nvSpPr>
          <p:cNvPr id="1973" name="Google Shape;1973;h14af0caed148da77_0_3054"/>
          <p:cNvSpPr/>
          <p:nvPr/>
        </p:nvSpPr>
        <p:spPr>
          <a:xfrm>
            <a:off x="8666018"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974" name="Google Shape;1974;h14af0caed148da77_0_3054"/>
          <p:cNvSpPr/>
          <p:nvPr/>
        </p:nvSpPr>
        <p:spPr>
          <a:xfrm>
            <a:off x="8684306"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South Cluster</a:t>
            </a:r>
            <a:endParaRPr sz="700" b="0" i="0" u="none" strike="noStrike" cap="none">
              <a:solidFill>
                <a:srgbClr val="000000"/>
              </a:solidFill>
              <a:latin typeface="Calibri"/>
              <a:ea typeface="Calibri"/>
              <a:cs typeface="Calibri"/>
              <a:sym typeface="Calibri"/>
            </a:endParaRPr>
          </a:p>
        </p:txBody>
      </p:sp>
      <p:sp>
        <p:nvSpPr>
          <p:cNvPr id="1975" name="Google Shape;1975;h14af0caed148da77_0_3054"/>
          <p:cNvSpPr/>
          <p:nvPr/>
        </p:nvSpPr>
        <p:spPr>
          <a:xfrm>
            <a:off x="9686405"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976" name="Google Shape;1976;h14af0caed148da77_0_3054"/>
          <p:cNvSpPr/>
          <p:nvPr/>
        </p:nvSpPr>
        <p:spPr>
          <a:xfrm>
            <a:off x="9704693"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Roles</a:t>
            </a:r>
            <a:endParaRPr sz="700" b="0" i="0" u="none" strike="noStrike" cap="none">
              <a:solidFill>
                <a:srgbClr val="000000"/>
              </a:solidFill>
              <a:latin typeface="Calibri"/>
              <a:ea typeface="Calibri"/>
              <a:cs typeface="Calibri"/>
              <a:sym typeface="Calibri"/>
            </a:endParaRPr>
          </a:p>
        </p:txBody>
      </p:sp>
      <p:sp>
        <p:nvSpPr>
          <p:cNvPr id="1977" name="Google Shape;1977;h14af0caed148da77_0_3054"/>
          <p:cNvSpPr/>
          <p:nvPr/>
        </p:nvSpPr>
        <p:spPr>
          <a:xfrm>
            <a:off x="10706792"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978" name="Google Shape;1978;h14af0caed148da77_0_3054"/>
          <p:cNvSpPr/>
          <p:nvPr/>
        </p:nvSpPr>
        <p:spPr>
          <a:xfrm>
            <a:off x="10725080"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Our Ask</a:t>
            </a:r>
            <a:endParaRPr sz="700" b="0" i="0" u="none" strike="noStrike" cap="none">
              <a:solidFill>
                <a:srgbClr val="000000"/>
              </a:solidFill>
              <a:latin typeface="Calibri"/>
              <a:ea typeface="Calibri"/>
              <a:cs typeface="Calibri"/>
              <a:sym typeface="Calibri"/>
            </a:endParaRPr>
          </a:p>
        </p:txBody>
      </p:sp>
      <p:sp>
        <p:nvSpPr>
          <p:cNvPr id="1979" name="Google Shape;1979;h14af0caed148da77_0_3054"/>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97"/>
                                        </p:tgtEl>
                                        <p:attrNameLst>
                                          <p:attrName>style.visibility</p:attrName>
                                        </p:attrNameLst>
                                      </p:cBhvr>
                                      <p:to>
                                        <p:strVal val="visible"/>
                                      </p:to>
                                    </p:set>
                                    <p:animEffect transition="in" filter="fade">
                                      <p:cBhvr>
                                        <p:cTn id="7" dur="400"/>
                                        <p:tgtEl>
                                          <p:spTgt spid="18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984"/>
        <p:cNvGrpSpPr/>
        <p:nvPr/>
      </p:nvGrpSpPr>
      <p:grpSpPr>
        <a:xfrm>
          <a:off x="0" y="0"/>
          <a:ext cx="0" cy="0"/>
          <a:chOff x="0" y="0"/>
          <a:chExt cx="0" cy="0"/>
        </a:xfrm>
      </p:grpSpPr>
      <p:sp>
        <p:nvSpPr>
          <p:cNvPr id="1985" name="Google Shape;1985;h14af0caed148da77_0_3143"/>
          <p:cNvSpPr/>
          <p:nvPr/>
        </p:nvSpPr>
        <p:spPr>
          <a:xfrm>
            <a:off x="0" y="0"/>
            <a:ext cx="12191700" cy="914400"/>
          </a:xfrm>
          <a:prstGeom prst="rect">
            <a:avLst/>
          </a:prstGeom>
          <a:solidFill>
            <a:srgbClr val="1B2A4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1986" name="Google Shape;1986;h14af0caed148da77_0_3143"/>
          <p:cNvSpPr/>
          <p:nvPr/>
        </p:nvSpPr>
        <p:spPr>
          <a:xfrm>
            <a:off x="0" y="914400"/>
            <a:ext cx="12191700" cy="41100"/>
          </a:xfrm>
          <a:prstGeom prst="rect">
            <a:avLst/>
          </a:prstGeom>
          <a:solidFill>
            <a:srgbClr val="C5973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1987" name="Google Shape;1987;h14af0caed148da77_0_3143"/>
          <p:cNvSpPr/>
          <p:nvPr/>
        </p:nvSpPr>
        <p:spPr>
          <a:xfrm>
            <a:off x="502920" y="365760"/>
            <a:ext cx="11185800" cy="502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FFFFFF"/>
              </a:buClr>
              <a:buSzPts val="2500"/>
              <a:buFont typeface="Open Sans"/>
              <a:buNone/>
            </a:pPr>
            <a:r>
              <a:rPr lang="en-US" sz="2500" b="1" i="0" u="none" strike="noStrike" cap="none">
                <a:solidFill>
                  <a:srgbClr val="FFFFFF"/>
                </a:solidFill>
                <a:latin typeface="Open Sans"/>
                <a:ea typeface="Open Sans"/>
                <a:cs typeface="Open Sans"/>
                <a:sym typeface="Open Sans"/>
              </a:rPr>
              <a:t>Where Can the Programme Live in Your Institution?</a:t>
            </a:r>
            <a:endParaRPr sz="2500" b="0" i="0" u="none" strike="noStrike" cap="none">
              <a:solidFill>
                <a:srgbClr val="FFFFFF"/>
              </a:solidFill>
              <a:latin typeface="Open Sans"/>
              <a:ea typeface="Open Sans"/>
              <a:cs typeface="Open Sans"/>
              <a:sym typeface="Open Sans"/>
            </a:endParaRPr>
          </a:p>
        </p:txBody>
      </p:sp>
      <p:sp>
        <p:nvSpPr>
          <p:cNvPr id="1988" name="Google Shape;1988;h14af0caed148da77_0_3143"/>
          <p:cNvSpPr/>
          <p:nvPr/>
        </p:nvSpPr>
        <p:spPr>
          <a:xfrm>
            <a:off x="539038" y="1399032"/>
            <a:ext cx="2365200" cy="567000"/>
          </a:xfrm>
          <a:prstGeom prst="homePlate">
            <a:avLst>
              <a:gd name="adj" fmla="val 50000"/>
            </a:avLst>
          </a:prstGeom>
          <a:solidFill>
            <a:srgbClr val="1B2A4A"/>
          </a:solidFill>
          <a:ln w="12700" cap="flat" cmpd="sng">
            <a:solidFill>
              <a:srgbClr val="1B2A4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1989" name="Google Shape;1989;h14af0caed148da77_0_3143"/>
          <p:cNvSpPr txBox="1"/>
          <p:nvPr/>
        </p:nvSpPr>
        <p:spPr>
          <a:xfrm>
            <a:off x="676198" y="1399032"/>
            <a:ext cx="1816500" cy="567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200"/>
              <a:buFont typeface="Open Sans"/>
              <a:buNone/>
            </a:pPr>
            <a:r>
              <a:rPr lang="en-US" sz="1200" b="1" i="0" u="none" strike="noStrike" cap="none">
                <a:solidFill>
                  <a:srgbClr val="FFFFFF"/>
                </a:solidFill>
                <a:latin typeface="Open Sans"/>
                <a:ea typeface="Open Sans"/>
                <a:cs typeface="Open Sans"/>
                <a:sym typeface="Open Sans"/>
              </a:rPr>
              <a:t>Foundational Training</a:t>
            </a:r>
            <a:endParaRPr sz="1200" b="0" i="0" u="none" strike="noStrike" cap="none">
              <a:solidFill>
                <a:srgbClr val="000000"/>
              </a:solidFill>
              <a:latin typeface="Open Sans"/>
              <a:ea typeface="Open Sans"/>
              <a:cs typeface="Open Sans"/>
              <a:sym typeface="Open Sans"/>
            </a:endParaRPr>
          </a:p>
        </p:txBody>
      </p:sp>
      <p:sp>
        <p:nvSpPr>
          <p:cNvPr id="1990" name="Google Shape;1990;h14af0caed148da77_0_3143"/>
          <p:cNvSpPr/>
          <p:nvPr/>
        </p:nvSpPr>
        <p:spPr>
          <a:xfrm>
            <a:off x="663150" y="2061750"/>
            <a:ext cx="1953600" cy="832200"/>
          </a:xfrm>
          <a:prstGeom prst="rect">
            <a:avLst/>
          </a:prstGeom>
          <a:solidFill>
            <a:srgbClr val="F4F6FA"/>
          </a:solidFill>
          <a:ln w="9525" cap="flat" cmpd="sng">
            <a:solidFill>
              <a:srgbClr val="F4F6F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1991" name="Google Shape;1991;h14af0caed148da77_0_3143"/>
          <p:cNvSpPr txBox="1"/>
          <p:nvPr/>
        </p:nvSpPr>
        <p:spPr>
          <a:xfrm>
            <a:off x="791166" y="2477713"/>
            <a:ext cx="1725000" cy="378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B2A4A"/>
              </a:buClr>
              <a:buSzPts val="1100"/>
              <a:buFont typeface="Open Sans"/>
              <a:buNone/>
            </a:pPr>
            <a:r>
              <a:rPr lang="en-US" sz="1100" b="0" i="0" u="none" strike="noStrike" cap="none">
                <a:solidFill>
                  <a:srgbClr val="1B2A4A"/>
                </a:solidFill>
                <a:latin typeface="Open Sans"/>
                <a:ea typeface="Open Sans"/>
                <a:cs typeface="Open Sans"/>
                <a:sym typeface="Open Sans"/>
              </a:rPr>
              <a:t>Core module for newly recruited personnel</a:t>
            </a:r>
            <a:endParaRPr sz="1150" b="0" i="0" u="none" strike="noStrike" cap="none">
              <a:solidFill>
                <a:srgbClr val="000000"/>
              </a:solidFill>
              <a:latin typeface="Open Sans"/>
              <a:ea typeface="Open Sans"/>
              <a:cs typeface="Open Sans"/>
              <a:sym typeface="Open Sans"/>
            </a:endParaRPr>
          </a:p>
        </p:txBody>
      </p:sp>
      <p:sp>
        <p:nvSpPr>
          <p:cNvPr id="1992" name="Google Shape;1992;h14af0caed148da77_0_3143"/>
          <p:cNvSpPr/>
          <p:nvPr/>
        </p:nvSpPr>
        <p:spPr>
          <a:xfrm>
            <a:off x="2721345" y="1399032"/>
            <a:ext cx="2365200" cy="567000"/>
          </a:xfrm>
          <a:prstGeom prst="chevron">
            <a:avLst>
              <a:gd name="adj" fmla="val 50000"/>
            </a:avLst>
          </a:prstGeom>
          <a:solidFill>
            <a:srgbClr val="1A6B7A"/>
          </a:solidFill>
          <a:ln w="12700" cap="flat" cmpd="sng">
            <a:solidFill>
              <a:srgbClr val="1B2A4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1993" name="Google Shape;1993;h14af0caed148da77_0_3143"/>
          <p:cNvSpPr txBox="1"/>
          <p:nvPr/>
        </p:nvSpPr>
        <p:spPr>
          <a:xfrm>
            <a:off x="3041385" y="1399032"/>
            <a:ext cx="1816500" cy="567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200"/>
              <a:buFont typeface="Open Sans"/>
              <a:buNone/>
            </a:pPr>
            <a:r>
              <a:rPr lang="en-US" sz="1200" b="1" i="0" u="none" strike="noStrike" cap="none">
                <a:solidFill>
                  <a:srgbClr val="FFFFFF"/>
                </a:solidFill>
                <a:latin typeface="Open Sans"/>
                <a:ea typeface="Open Sans"/>
                <a:cs typeface="Open Sans"/>
                <a:sym typeface="Open Sans"/>
              </a:rPr>
              <a:t>Induction Training</a:t>
            </a:r>
            <a:endParaRPr sz="1200" b="0" i="0" u="none" strike="noStrike" cap="none">
              <a:solidFill>
                <a:srgbClr val="000000"/>
              </a:solidFill>
              <a:latin typeface="Open Sans"/>
              <a:ea typeface="Open Sans"/>
              <a:cs typeface="Open Sans"/>
              <a:sym typeface="Open Sans"/>
            </a:endParaRPr>
          </a:p>
        </p:txBody>
      </p:sp>
      <p:sp>
        <p:nvSpPr>
          <p:cNvPr id="1994" name="Google Shape;1994;h14af0caed148da77_0_3143"/>
          <p:cNvSpPr/>
          <p:nvPr/>
        </p:nvSpPr>
        <p:spPr>
          <a:xfrm>
            <a:off x="3028335" y="2061750"/>
            <a:ext cx="1953600" cy="832200"/>
          </a:xfrm>
          <a:prstGeom prst="rect">
            <a:avLst/>
          </a:prstGeom>
          <a:solidFill>
            <a:srgbClr val="F4F6FA"/>
          </a:solidFill>
          <a:ln w="9525" cap="flat" cmpd="sng">
            <a:solidFill>
              <a:srgbClr val="F4F6F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1995" name="Google Shape;1995;h14af0caed148da77_0_3143"/>
          <p:cNvSpPr txBox="1"/>
          <p:nvPr/>
        </p:nvSpPr>
        <p:spPr>
          <a:xfrm>
            <a:off x="3156351" y="2477713"/>
            <a:ext cx="1725000" cy="378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B2A4A"/>
              </a:buClr>
              <a:buSzPts val="1100"/>
              <a:buFont typeface="Open Sans"/>
              <a:buNone/>
            </a:pPr>
            <a:r>
              <a:rPr lang="en-US" sz="1100" b="0" i="0" u="none" strike="noStrike" cap="none">
                <a:solidFill>
                  <a:srgbClr val="1B2A4A"/>
                </a:solidFill>
                <a:latin typeface="Open Sans"/>
                <a:ea typeface="Open Sans"/>
                <a:cs typeface="Open Sans"/>
                <a:sym typeface="Open Sans"/>
              </a:rPr>
              <a:t>First-week orientation for newly appointed officials</a:t>
            </a:r>
            <a:endParaRPr sz="1150" b="0" i="0" u="none" strike="noStrike" cap="none">
              <a:solidFill>
                <a:srgbClr val="000000"/>
              </a:solidFill>
              <a:latin typeface="Open Sans"/>
              <a:ea typeface="Open Sans"/>
              <a:cs typeface="Open Sans"/>
              <a:sym typeface="Open Sans"/>
            </a:endParaRPr>
          </a:p>
        </p:txBody>
      </p:sp>
      <p:sp>
        <p:nvSpPr>
          <p:cNvPr id="1996" name="Google Shape;1996;h14af0caed148da77_0_3143"/>
          <p:cNvSpPr/>
          <p:nvPr/>
        </p:nvSpPr>
        <p:spPr>
          <a:xfrm>
            <a:off x="4903652" y="1399032"/>
            <a:ext cx="2365200" cy="567000"/>
          </a:xfrm>
          <a:prstGeom prst="chevron">
            <a:avLst>
              <a:gd name="adj" fmla="val 50000"/>
            </a:avLst>
          </a:prstGeom>
          <a:solidFill>
            <a:srgbClr val="538135"/>
          </a:solidFill>
          <a:ln w="12700" cap="flat" cmpd="sng">
            <a:solidFill>
              <a:srgbClr val="1B2A4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1997" name="Google Shape;1997;h14af0caed148da77_0_3143"/>
          <p:cNvSpPr txBox="1"/>
          <p:nvPr/>
        </p:nvSpPr>
        <p:spPr>
          <a:xfrm>
            <a:off x="5223692" y="1399032"/>
            <a:ext cx="1816500" cy="567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200"/>
              <a:buFont typeface="Open Sans"/>
              <a:buNone/>
            </a:pPr>
            <a:r>
              <a:rPr lang="en-US" sz="1200" b="1" i="0" u="none" strike="noStrike" cap="none">
                <a:solidFill>
                  <a:srgbClr val="FFFFFF"/>
                </a:solidFill>
                <a:latin typeface="Open Sans"/>
                <a:ea typeface="Open Sans"/>
                <a:cs typeface="Open Sans"/>
                <a:sym typeface="Open Sans"/>
              </a:rPr>
              <a:t>Mid- Career Training</a:t>
            </a:r>
            <a:endParaRPr sz="1200" b="0" i="0" u="none" strike="noStrike" cap="none">
              <a:solidFill>
                <a:srgbClr val="000000"/>
              </a:solidFill>
              <a:latin typeface="Open Sans"/>
              <a:ea typeface="Open Sans"/>
              <a:cs typeface="Open Sans"/>
              <a:sym typeface="Open Sans"/>
            </a:endParaRPr>
          </a:p>
        </p:txBody>
      </p:sp>
      <p:sp>
        <p:nvSpPr>
          <p:cNvPr id="1998" name="Google Shape;1998;h14af0caed148da77_0_3143"/>
          <p:cNvSpPr/>
          <p:nvPr/>
        </p:nvSpPr>
        <p:spPr>
          <a:xfrm>
            <a:off x="5210640" y="2061750"/>
            <a:ext cx="1953600" cy="832200"/>
          </a:xfrm>
          <a:prstGeom prst="rect">
            <a:avLst/>
          </a:prstGeom>
          <a:solidFill>
            <a:srgbClr val="F4F6FA"/>
          </a:solidFill>
          <a:ln w="9525" cap="flat" cmpd="sng">
            <a:solidFill>
              <a:srgbClr val="F4F6F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1999" name="Google Shape;1999;h14af0caed148da77_0_3143"/>
          <p:cNvSpPr txBox="1"/>
          <p:nvPr/>
        </p:nvSpPr>
        <p:spPr>
          <a:xfrm>
            <a:off x="5338656" y="2477713"/>
            <a:ext cx="1725000" cy="378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B2A4A"/>
              </a:buClr>
              <a:buSzPts val="1100"/>
              <a:buFont typeface="Open Sans"/>
              <a:buNone/>
            </a:pPr>
            <a:r>
              <a:rPr lang="en-US" sz="1100" b="0" i="0" u="none" strike="noStrike" cap="none">
                <a:solidFill>
                  <a:srgbClr val="1B2A4A"/>
                </a:solidFill>
                <a:latin typeface="Open Sans"/>
                <a:ea typeface="Open Sans"/>
                <a:cs typeface="Open Sans"/>
                <a:sym typeface="Open Sans"/>
              </a:rPr>
              <a:t>Refresher and advanced behavioural module</a:t>
            </a:r>
            <a:endParaRPr sz="1150" b="0" i="0" u="none" strike="noStrike" cap="none">
              <a:solidFill>
                <a:srgbClr val="000000"/>
              </a:solidFill>
              <a:latin typeface="Open Sans"/>
              <a:ea typeface="Open Sans"/>
              <a:cs typeface="Open Sans"/>
              <a:sym typeface="Open Sans"/>
            </a:endParaRPr>
          </a:p>
        </p:txBody>
      </p:sp>
      <p:sp>
        <p:nvSpPr>
          <p:cNvPr id="2000" name="Google Shape;2000;h14af0caed148da77_0_3143"/>
          <p:cNvSpPr/>
          <p:nvPr/>
        </p:nvSpPr>
        <p:spPr>
          <a:xfrm>
            <a:off x="5210640" y="2969305"/>
            <a:ext cx="1953600" cy="633300"/>
          </a:xfrm>
          <a:prstGeom prst="rect">
            <a:avLst/>
          </a:prstGeom>
          <a:solidFill>
            <a:srgbClr val="F4F6FA"/>
          </a:solidFill>
          <a:ln w="9525" cap="flat" cmpd="sng">
            <a:solidFill>
              <a:srgbClr val="F4F6F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2001" name="Google Shape;2001;h14af0caed148da77_0_3143"/>
          <p:cNvSpPr txBox="1"/>
          <p:nvPr/>
        </p:nvSpPr>
        <p:spPr>
          <a:xfrm>
            <a:off x="5338656" y="3014683"/>
            <a:ext cx="1725000" cy="347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B2A4A"/>
              </a:buClr>
              <a:buSzPts val="1200"/>
              <a:buFont typeface="Open Sans"/>
              <a:buNone/>
            </a:pPr>
            <a:r>
              <a:rPr lang="en-US" sz="1000" b="1" i="0" u="none" strike="noStrike" cap="none">
                <a:solidFill>
                  <a:srgbClr val="1B2A4A"/>
                </a:solidFill>
                <a:latin typeface="Open Sans"/>
                <a:ea typeface="Open Sans"/>
                <a:cs typeface="Open Sans"/>
                <a:sym typeface="Open Sans"/>
              </a:rPr>
              <a:t>In-Service / Dept. Training</a:t>
            </a:r>
            <a:endParaRPr sz="1050" b="0" i="0" u="none" strike="noStrike" cap="none">
              <a:solidFill>
                <a:srgbClr val="000000"/>
              </a:solidFill>
              <a:latin typeface="Open Sans"/>
              <a:ea typeface="Open Sans"/>
              <a:cs typeface="Open Sans"/>
              <a:sym typeface="Open Sans"/>
            </a:endParaRPr>
          </a:p>
        </p:txBody>
      </p:sp>
      <p:sp>
        <p:nvSpPr>
          <p:cNvPr id="2002" name="Google Shape;2002;h14af0caed148da77_0_3143"/>
          <p:cNvSpPr txBox="1"/>
          <p:nvPr/>
        </p:nvSpPr>
        <p:spPr>
          <a:xfrm>
            <a:off x="5360959" y="3277086"/>
            <a:ext cx="1725000" cy="378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B2A4A"/>
              </a:buClr>
              <a:buSzPts val="1100"/>
              <a:buFont typeface="Open Sans"/>
              <a:buNone/>
            </a:pPr>
            <a:r>
              <a:rPr lang="en-US" sz="1000" b="0" i="0" u="none" strike="noStrike" cap="none">
                <a:solidFill>
                  <a:srgbClr val="1B2A4A"/>
                </a:solidFill>
                <a:latin typeface="Open Sans"/>
                <a:ea typeface="Open Sans"/>
                <a:cs typeface="Open Sans"/>
                <a:sym typeface="Open Sans"/>
              </a:rPr>
              <a:t>Periodic one-day sessions in departmental calendars</a:t>
            </a:r>
            <a:endParaRPr sz="1050" b="0" i="0" u="none" strike="noStrike" cap="none">
              <a:solidFill>
                <a:srgbClr val="000000"/>
              </a:solidFill>
              <a:latin typeface="Open Sans"/>
              <a:ea typeface="Open Sans"/>
              <a:cs typeface="Open Sans"/>
              <a:sym typeface="Open Sans"/>
            </a:endParaRPr>
          </a:p>
        </p:txBody>
      </p:sp>
      <p:sp>
        <p:nvSpPr>
          <p:cNvPr id="2003" name="Google Shape;2003;h14af0caed148da77_0_3143"/>
          <p:cNvSpPr/>
          <p:nvPr/>
        </p:nvSpPr>
        <p:spPr>
          <a:xfrm>
            <a:off x="5288921" y="3677895"/>
            <a:ext cx="1875300" cy="553500"/>
          </a:xfrm>
          <a:prstGeom prst="rect">
            <a:avLst/>
          </a:prstGeom>
          <a:solidFill>
            <a:srgbClr val="F4F6FA"/>
          </a:solidFill>
          <a:ln w="9525" cap="flat" cmpd="sng">
            <a:solidFill>
              <a:srgbClr val="F4F6F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2004" name="Google Shape;2004;h14af0caed148da77_0_3143"/>
          <p:cNvSpPr txBox="1"/>
          <p:nvPr/>
        </p:nvSpPr>
        <p:spPr>
          <a:xfrm>
            <a:off x="5416937" y="3723273"/>
            <a:ext cx="1725000" cy="347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B2A4A"/>
              </a:buClr>
              <a:buSzPts val="1200"/>
              <a:buFont typeface="Open Sans"/>
              <a:buNone/>
            </a:pPr>
            <a:r>
              <a:rPr lang="en-US" sz="1000" b="1" i="0" u="none" strike="noStrike" cap="none">
                <a:solidFill>
                  <a:srgbClr val="1B2A4A"/>
                </a:solidFill>
                <a:latin typeface="Open Sans"/>
                <a:ea typeface="Open Sans"/>
                <a:cs typeface="Open Sans"/>
                <a:sym typeface="Open Sans"/>
              </a:rPr>
              <a:t>Specialised / Sectoral</a:t>
            </a:r>
            <a:endParaRPr sz="1050" b="0" i="0" u="none" strike="noStrike" cap="none">
              <a:solidFill>
                <a:srgbClr val="000000"/>
              </a:solidFill>
              <a:latin typeface="Open Sans"/>
              <a:ea typeface="Open Sans"/>
              <a:cs typeface="Open Sans"/>
              <a:sym typeface="Open Sans"/>
            </a:endParaRPr>
          </a:p>
        </p:txBody>
      </p:sp>
      <p:sp>
        <p:nvSpPr>
          <p:cNvPr id="2005" name="Google Shape;2005;h14af0caed148da77_0_3143"/>
          <p:cNvSpPr txBox="1"/>
          <p:nvPr/>
        </p:nvSpPr>
        <p:spPr>
          <a:xfrm>
            <a:off x="5425862" y="3898381"/>
            <a:ext cx="1725000" cy="378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B2A4A"/>
              </a:buClr>
              <a:buSzPts val="1100"/>
              <a:buFont typeface="Open Sans"/>
              <a:buNone/>
            </a:pPr>
            <a:r>
              <a:rPr lang="en-US" sz="1000" b="0" i="0" u="none" strike="noStrike" cap="none">
                <a:solidFill>
                  <a:srgbClr val="1B2A4A"/>
                </a:solidFill>
                <a:latin typeface="Open Sans"/>
                <a:ea typeface="Open Sans"/>
                <a:cs typeface="Open Sans"/>
                <a:sym typeface="Open Sans"/>
              </a:rPr>
              <a:t>Contextualized delivery in domain academy curricula</a:t>
            </a:r>
            <a:endParaRPr sz="1050" b="0" i="0" u="none" strike="noStrike" cap="none">
              <a:solidFill>
                <a:srgbClr val="000000"/>
              </a:solidFill>
              <a:latin typeface="Open Sans"/>
              <a:ea typeface="Open Sans"/>
              <a:cs typeface="Open Sans"/>
              <a:sym typeface="Open Sans"/>
            </a:endParaRPr>
          </a:p>
        </p:txBody>
      </p:sp>
      <p:sp>
        <p:nvSpPr>
          <p:cNvPr id="2006" name="Google Shape;2006;h14af0caed148da77_0_3143"/>
          <p:cNvSpPr/>
          <p:nvPr/>
        </p:nvSpPr>
        <p:spPr>
          <a:xfrm>
            <a:off x="7085959" y="1399032"/>
            <a:ext cx="2365200" cy="567000"/>
          </a:xfrm>
          <a:prstGeom prst="chevron">
            <a:avLst>
              <a:gd name="adj" fmla="val 50000"/>
            </a:avLst>
          </a:prstGeom>
          <a:solidFill>
            <a:srgbClr val="C07B1A"/>
          </a:solidFill>
          <a:ln w="12700" cap="flat" cmpd="sng">
            <a:solidFill>
              <a:srgbClr val="1B2A4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2007" name="Google Shape;2007;h14af0caed148da77_0_3143"/>
          <p:cNvSpPr txBox="1"/>
          <p:nvPr/>
        </p:nvSpPr>
        <p:spPr>
          <a:xfrm>
            <a:off x="7405999" y="1399032"/>
            <a:ext cx="1816500" cy="567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200"/>
              <a:buFont typeface="Open Sans"/>
              <a:buNone/>
            </a:pPr>
            <a:r>
              <a:rPr lang="en-US" sz="1200" b="1" i="0" u="none" strike="noStrike" cap="none">
                <a:solidFill>
                  <a:srgbClr val="FFFFFF"/>
                </a:solidFill>
                <a:latin typeface="Open Sans"/>
                <a:ea typeface="Open Sans"/>
                <a:cs typeface="Open Sans"/>
                <a:sym typeface="Open Sans"/>
              </a:rPr>
              <a:t>Leadership Program</a:t>
            </a:r>
            <a:endParaRPr sz="1200" b="0" i="0" u="none" strike="noStrike" cap="none">
              <a:solidFill>
                <a:srgbClr val="000000"/>
              </a:solidFill>
              <a:latin typeface="Open Sans"/>
              <a:ea typeface="Open Sans"/>
              <a:cs typeface="Open Sans"/>
              <a:sym typeface="Open Sans"/>
            </a:endParaRPr>
          </a:p>
        </p:txBody>
      </p:sp>
      <p:sp>
        <p:nvSpPr>
          <p:cNvPr id="2008" name="Google Shape;2008;h14af0caed148da77_0_3143"/>
          <p:cNvSpPr/>
          <p:nvPr/>
        </p:nvSpPr>
        <p:spPr>
          <a:xfrm>
            <a:off x="7392945" y="2061750"/>
            <a:ext cx="1953600" cy="832200"/>
          </a:xfrm>
          <a:prstGeom prst="rect">
            <a:avLst/>
          </a:prstGeom>
          <a:solidFill>
            <a:srgbClr val="F4F6FA"/>
          </a:solidFill>
          <a:ln w="9525" cap="flat" cmpd="sng">
            <a:solidFill>
              <a:srgbClr val="F4F6F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2009" name="Google Shape;2009;h14af0caed148da77_0_3143"/>
          <p:cNvSpPr txBox="1"/>
          <p:nvPr/>
        </p:nvSpPr>
        <p:spPr>
          <a:xfrm>
            <a:off x="7520961" y="2477713"/>
            <a:ext cx="1725000" cy="378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B2A4A"/>
              </a:buClr>
              <a:buSzPts val="1100"/>
              <a:buFont typeface="Open Sans"/>
              <a:buNone/>
            </a:pPr>
            <a:r>
              <a:rPr lang="en-US" sz="1100" b="0" i="0" u="none" strike="noStrike" cap="none">
                <a:solidFill>
                  <a:srgbClr val="1B2A4A"/>
                </a:solidFill>
                <a:latin typeface="Open Sans"/>
                <a:ea typeface="Open Sans"/>
                <a:cs typeface="Open Sans"/>
                <a:sym typeface="Open Sans"/>
              </a:rPr>
              <a:t>A behavioural anchor in senior leadership development</a:t>
            </a:r>
            <a:endParaRPr sz="1150" b="0" i="0" u="none" strike="noStrike" cap="none">
              <a:solidFill>
                <a:srgbClr val="000000"/>
              </a:solidFill>
              <a:latin typeface="Open Sans"/>
              <a:ea typeface="Open Sans"/>
              <a:cs typeface="Open Sans"/>
              <a:sym typeface="Open Sans"/>
            </a:endParaRPr>
          </a:p>
        </p:txBody>
      </p:sp>
      <p:sp>
        <p:nvSpPr>
          <p:cNvPr id="2010" name="Google Shape;2010;h14af0caed148da77_0_3143"/>
          <p:cNvSpPr/>
          <p:nvPr/>
        </p:nvSpPr>
        <p:spPr>
          <a:xfrm>
            <a:off x="9268266" y="1399032"/>
            <a:ext cx="2365200" cy="567000"/>
          </a:xfrm>
          <a:prstGeom prst="chevron">
            <a:avLst>
              <a:gd name="adj" fmla="val 50000"/>
            </a:avLst>
          </a:prstGeom>
          <a:solidFill>
            <a:srgbClr val="C5973A"/>
          </a:solidFill>
          <a:ln w="12700" cap="flat" cmpd="sng">
            <a:solidFill>
              <a:srgbClr val="C5973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2011" name="Google Shape;2011;h14af0caed148da77_0_3143"/>
          <p:cNvSpPr txBox="1"/>
          <p:nvPr/>
        </p:nvSpPr>
        <p:spPr>
          <a:xfrm>
            <a:off x="9588306" y="1399032"/>
            <a:ext cx="1816500" cy="567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B2A4A"/>
              </a:buClr>
              <a:buSzPts val="1200"/>
              <a:buFont typeface="Open Sans"/>
              <a:buNone/>
            </a:pPr>
            <a:r>
              <a:rPr lang="en-US" sz="1200" b="1" i="0" u="none" strike="noStrike" cap="none">
                <a:solidFill>
                  <a:srgbClr val="1B2A4A"/>
                </a:solidFill>
                <a:latin typeface="Open Sans"/>
                <a:ea typeface="Open Sans"/>
                <a:cs typeface="Open Sans"/>
                <a:sym typeface="Open Sans"/>
              </a:rPr>
              <a:t>Collective Reflection</a:t>
            </a:r>
            <a:endParaRPr sz="1200" b="0" i="0" u="none" strike="noStrike" cap="none">
              <a:solidFill>
                <a:srgbClr val="000000"/>
              </a:solidFill>
              <a:latin typeface="Open Sans"/>
              <a:ea typeface="Open Sans"/>
              <a:cs typeface="Open Sans"/>
              <a:sym typeface="Open Sans"/>
            </a:endParaRPr>
          </a:p>
        </p:txBody>
      </p:sp>
      <p:sp>
        <p:nvSpPr>
          <p:cNvPr id="2012" name="Google Shape;2012;h14af0caed148da77_0_3143"/>
          <p:cNvSpPr/>
          <p:nvPr/>
        </p:nvSpPr>
        <p:spPr>
          <a:xfrm>
            <a:off x="9575250" y="2061750"/>
            <a:ext cx="1953600" cy="832200"/>
          </a:xfrm>
          <a:prstGeom prst="rect">
            <a:avLst/>
          </a:prstGeom>
          <a:solidFill>
            <a:srgbClr val="F8F1E4"/>
          </a:solidFill>
          <a:ln w="9525" cap="flat" cmpd="sng">
            <a:solidFill>
              <a:srgbClr val="F8F1E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2013" name="Google Shape;2013;h14af0caed148da77_0_3143"/>
          <p:cNvSpPr txBox="1"/>
          <p:nvPr/>
        </p:nvSpPr>
        <p:spPr>
          <a:xfrm>
            <a:off x="9703266" y="2477713"/>
            <a:ext cx="1725000" cy="378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B2A4A"/>
              </a:buClr>
              <a:buSzPts val="1100"/>
              <a:buFont typeface="Open Sans"/>
              <a:buNone/>
            </a:pPr>
            <a:r>
              <a:rPr lang="en-US" sz="1100" b="0" i="0" u="none" strike="noStrike" cap="none">
                <a:solidFill>
                  <a:srgbClr val="1B2A4A"/>
                </a:solidFill>
                <a:latin typeface="Open Sans"/>
                <a:ea typeface="Open Sans"/>
                <a:cs typeface="Open Sans"/>
                <a:sym typeface="Open Sans"/>
              </a:rPr>
              <a:t>Samuhik Charcha sessions that sustain peer reflection</a:t>
            </a:r>
            <a:endParaRPr sz="1150" b="0" i="0" u="none" strike="noStrike" cap="none">
              <a:solidFill>
                <a:srgbClr val="000000"/>
              </a:solidFill>
              <a:latin typeface="Open Sans"/>
              <a:ea typeface="Open Sans"/>
              <a:cs typeface="Open Sans"/>
              <a:sym typeface="Open Sans"/>
            </a:endParaRPr>
          </a:p>
        </p:txBody>
      </p:sp>
      <p:sp>
        <p:nvSpPr>
          <p:cNvPr id="2014" name="Google Shape;2014;h14af0caed148da77_0_3143"/>
          <p:cNvSpPr/>
          <p:nvPr/>
        </p:nvSpPr>
        <p:spPr>
          <a:xfrm>
            <a:off x="539038" y="5440680"/>
            <a:ext cx="11094300" cy="685800"/>
          </a:xfrm>
          <a:prstGeom prst="rect">
            <a:avLst/>
          </a:prstGeom>
          <a:solidFill>
            <a:srgbClr val="1B2A4A"/>
          </a:solidFill>
          <a:ln w="9525" cap="flat" cmpd="sng">
            <a:solidFill>
              <a:srgbClr val="1B2A4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2015" name="Google Shape;2015;h14af0caed148da77_0_3143"/>
          <p:cNvSpPr txBox="1"/>
          <p:nvPr/>
        </p:nvSpPr>
        <p:spPr>
          <a:xfrm>
            <a:off x="813358" y="5440680"/>
            <a:ext cx="10545900" cy="685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C5973A"/>
              </a:buClr>
              <a:buSzPts val="1400"/>
              <a:buFont typeface="Open Sans"/>
              <a:buNone/>
            </a:pPr>
            <a:r>
              <a:rPr lang="en-US" sz="1400" b="1" i="0" u="none" strike="noStrike" cap="none">
                <a:solidFill>
                  <a:srgbClr val="C5973A"/>
                </a:solidFill>
                <a:latin typeface="Open Sans"/>
                <a:ea typeface="Open Sans"/>
                <a:cs typeface="Open Sans"/>
                <a:sym typeface="Open Sans"/>
              </a:rPr>
              <a:t>Existing Training Calendar + Program Behavioural Component = Institutionalisation.   </a:t>
            </a:r>
            <a:r>
              <a:rPr lang="en-US" sz="1400" b="0" i="1" u="none" strike="noStrike" cap="none">
                <a:solidFill>
                  <a:srgbClr val="FFFFFF"/>
                </a:solidFill>
                <a:latin typeface="Open Sans"/>
                <a:ea typeface="Open Sans"/>
                <a:cs typeface="Open Sans"/>
                <a:sym typeface="Open Sans"/>
              </a:rPr>
              <a:t>The program builds the capacity of the faculty of ATI/DTI .</a:t>
            </a:r>
            <a:endParaRPr sz="1400" b="0" i="0" u="none" strike="noStrike" cap="none">
              <a:solidFill>
                <a:srgbClr val="000000"/>
              </a:solidFill>
              <a:latin typeface="Open Sans"/>
              <a:ea typeface="Open Sans"/>
              <a:cs typeface="Open Sans"/>
              <a:sym typeface="Open Sans"/>
            </a:endParaRPr>
          </a:p>
        </p:txBody>
      </p:sp>
      <p:sp>
        <p:nvSpPr>
          <p:cNvPr id="2016" name="Google Shape;2016;h14af0caed148da77_0_3143"/>
          <p:cNvSpPr/>
          <p:nvPr/>
        </p:nvSpPr>
        <p:spPr>
          <a:xfrm>
            <a:off x="502920" y="6400800"/>
            <a:ext cx="11185800" cy="18300"/>
          </a:xfrm>
          <a:prstGeom prst="rect">
            <a:avLst/>
          </a:prstGeom>
          <a:solidFill>
            <a:srgbClr val="D8DCE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017" name="Google Shape;2017;h14af0caed148da77_0_3143"/>
          <p:cNvSpPr/>
          <p:nvPr/>
        </p:nvSpPr>
        <p:spPr>
          <a:xfrm>
            <a:off x="502920"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018" name="Google Shape;2018;h14af0caed148da77_0_3143"/>
          <p:cNvSpPr/>
          <p:nvPr/>
        </p:nvSpPr>
        <p:spPr>
          <a:xfrm>
            <a:off x="521208"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Vision</a:t>
            </a:r>
            <a:endParaRPr sz="700" b="0" i="0" u="none" strike="noStrike" cap="none">
              <a:solidFill>
                <a:srgbClr val="000000"/>
              </a:solidFill>
              <a:latin typeface="Calibri"/>
              <a:ea typeface="Calibri"/>
              <a:cs typeface="Calibri"/>
              <a:sym typeface="Calibri"/>
            </a:endParaRPr>
          </a:p>
        </p:txBody>
      </p:sp>
      <p:sp>
        <p:nvSpPr>
          <p:cNvPr id="2019" name="Google Shape;2019;h14af0caed148da77_0_3143"/>
          <p:cNvSpPr/>
          <p:nvPr/>
        </p:nvSpPr>
        <p:spPr>
          <a:xfrm>
            <a:off x="1523307"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020" name="Google Shape;2020;h14af0caed148da77_0_3143"/>
          <p:cNvSpPr/>
          <p:nvPr/>
        </p:nvSpPr>
        <p:spPr>
          <a:xfrm>
            <a:off x="1541595"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RKYP</a:t>
            </a:r>
            <a:endParaRPr sz="700" b="0" i="0" u="none" strike="noStrike" cap="none">
              <a:solidFill>
                <a:srgbClr val="000000"/>
              </a:solidFill>
              <a:latin typeface="Calibri"/>
              <a:ea typeface="Calibri"/>
              <a:cs typeface="Calibri"/>
              <a:sym typeface="Calibri"/>
            </a:endParaRPr>
          </a:p>
        </p:txBody>
      </p:sp>
      <p:sp>
        <p:nvSpPr>
          <p:cNvPr id="2021" name="Google Shape;2021;h14af0caed148da77_0_3143"/>
          <p:cNvSpPr/>
          <p:nvPr/>
        </p:nvSpPr>
        <p:spPr>
          <a:xfrm>
            <a:off x="2543694"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022" name="Google Shape;2022;h14af0caed148da77_0_3143"/>
          <p:cNvSpPr/>
          <p:nvPr/>
        </p:nvSpPr>
        <p:spPr>
          <a:xfrm>
            <a:off x="2561982"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Programme</a:t>
            </a:r>
            <a:endParaRPr sz="700" b="0" i="0" u="none" strike="noStrike" cap="none">
              <a:solidFill>
                <a:srgbClr val="000000"/>
              </a:solidFill>
              <a:latin typeface="Calibri"/>
              <a:ea typeface="Calibri"/>
              <a:cs typeface="Calibri"/>
              <a:sym typeface="Calibri"/>
            </a:endParaRPr>
          </a:p>
        </p:txBody>
      </p:sp>
      <p:sp>
        <p:nvSpPr>
          <p:cNvPr id="2023" name="Google Shape;2023;h14af0caed148da77_0_3143"/>
          <p:cNvSpPr/>
          <p:nvPr/>
        </p:nvSpPr>
        <p:spPr>
          <a:xfrm>
            <a:off x="3564081"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024" name="Google Shape;2024;h14af0caed148da77_0_3143"/>
          <p:cNvSpPr/>
          <p:nvPr/>
        </p:nvSpPr>
        <p:spPr>
          <a:xfrm>
            <a:off x="3582369"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Modules</a:t>
            </a:r>
            <a:endParaRPr sz="700" b="0" i="0" u="none" strike="noStrike" cap="none">
              <a:solidFill>
                <a:srgbClr val="000000"/>
              </a:solidFill>
              <a:latin typeface="Calibri"/>
              <a:ea typeface="Calibri"/>
              <a:cs typeface="Calibri"/>
              <a:sym typeface="Calibri"/>
            </a:endParaRPr>
          </a:p>
        </p:txBody>
      </p:sp>
      <p:sp>
        <p:nvSpPr>
          <p:cNvPr id="2025" name="Google Shape;2025;h14af0caed148da77_0_3143"/>
          <p:cNvSpPr/>
          <p:nvPr/>
        </p:nvSpPr>
        <p:spPr>
          <a:xfrm>
            <a:off x="4584469"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026" name="Google Shape;2026;h14af0caed148da77_0_3143"/>
          <p:cNvSpPr/>
          <p:nvPr/>
        </p:nvSpPr>
        <p:spPr>
          <a:xfrm>
            <a:off x="4602757"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Cascade</a:t>
            </a:r>
            <a:endParaRPr sz="700" b="0" i="0" u="none" strike="noStrike" cap="none">
              <a:solidFill>
                <a:srgbClr val="000000"/>
              </a:solidFill>
              <a:latin typeface="Calibri"/>
              <a:ea typeface="Calibri"/>
              <a:cs typeface="Calibri"/>
              <a:sym typeface="Calibri"/>
            </a:endParaRPr>
          </a:p>
        </p:txBody>
      </p:sp>
      <p:sp>
        <p:nvSpPr>
          <p:cNvPr id="2027" name="Google Shape;2027;h14af0caed148da77_0_3143"/>
          <p:cNvSpPr/>
          <p:nvPr/>
        </p:nvSpPr>
        <p:spPr>
          <a:xfrm>
            <a:off x="5604856"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028" name="Google Shape;2028;h14af0caed148da77_0_3143"/>
          <p:cNvSpPr/>
          <p:nvPr/>
        </p:nvSpPr>
        <p:spPr>
          <a:xfrm>
            <a:off x="5623144"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Two Tracks</a:t>
            </a:r>
            <a:endParaRPr sz="700" b="0" i="0" u="none" strike="noStrike" cap="none">
              <a:solidFill>
                <a:srgbClr val="000000"/>
              </a:solidFill>
              <a:latin typeface="Calibri"/>
              <a:ea typeface="Calibri"/>
              <a:cs typeface="Calibri"/>
              <a:sym typeface="Calibri"/>
            </a:endParaRPr>
          </a:p>
        </p:txBody>
      </p:sp>
      <p:sp>
        <p:nvSpPr>
          <p:cNvPr id="2029" name="Google Shape;2029;h14af0caed148da77_0_3143"/>
          <p:cNvSpPr/>
          <p:nvPr/>
        </p:nvSpPr>
        <p:spPr>
          <a:xfrm>
            <a:off x="6625243" y="6291072"/>
            <a:ext cx="979200" cy="237600"/>
          </a:xfrm>
          <a:prstGeom prst="roundRect">
            <a:avLst>
              <a:gd name="adj" fmla="val 13462"/>
            </a:avLst>
          </a:prstGeom>
          <a:solidFill>
            <a:srgbClr val="FFD046"/>
          </a:solidFill>
          <a:ln w="15875" cap="flat" cmpd="sng">
            <a:solidFill>
              <a:srgbClr val="AD7C1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030" name="Google Shape;2030;h14af0caed148da77_0_3143"/>
          <p:cNvSpPr/>
          <p:nvPr/>
        </p:nvSpPr>
        <p:spPr>
          <a:xfrm>
            <a:off x="6643531"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41E33"/>
              </a:buClr>
              <a:buSzPts val="700"/>
              <a:buFont typeface="Calibri"/>
              <a:buNone/>
            </a:pPr>
            <a:r>
              <a:rPr lang="en-US" sz="700" b="1" i="0" u="none" strike="noStrike" cap="none">
                <a:solidFill>
                  <a:srgbClr val="141E33"/>
                </a:solidFill>
                <a:latin typeface="Calibri"/>
                <a:ea typeface="Calibri"/>
                <a:cs typeface="Calibri"/>
                <a:sym typeface="Calibri"/>
              </a:rPr>
              <a:t>Where It Lives</a:t>
            </a:r>
            <a:endParaRPr sz="700" b="0" i="0" u="none" strike="noStrike" cap="none">
              <a:solidFill>
                <a:srgbClr val="000000"/>
              </a:solidFill>
              <a:latin typeface="Calibri"/>
              <a:ea typeface="Calibri"/>
              <a:cs typeface="Calibri"/>
              <a:sym typeface="Calibri"/>
            </a:endParaRPr>
          </a:p>
        </p:txBody>
      </p:sp>
      <p:sp>
        <p:nvSpPr>
          <p:cNvPr id="2031" name="Google Shape;2031;h14af0caed148da77_0_3143"/>
          <p:cNvSpPr/>
          <p:nvPr/>
        </p:nvSpPr>
        <p:spPr>
          <a:xfrm>
            <a:off x="7645630"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032" name="Google Shape;2032;h14af0caed148da77_0_3143"/>
          <p:cNvSpPr/>
          <p:nvPr/>
        </p:nvSpPr>
        <p:spPr>
          <a:xfrm>
            <a:off x="7663918"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Rollout</a:t>
            </a:r>
            <a:endParaRPr sz="700" b="0" i="0" u="none" strike="noStrike" cap="none">
              <a:solidFill>
                <a:srgbClr val="000000"/>
              </a:solidFill>
              <a:latin typeface="Calibri"/>
              <a:ea typeface="Calibri"/>
              <a:cs typeface="Calibri"/>
              <a:sym typeface="Calibri"/>
            </a:endParaRPr>
          </a:p>
        </p:txBody>
      </p:sp>
      <p:sp>
        <p:nvSpPr>
          <p:cNvPr id="2033" name="Google Shape;2033;h14af0caed148da77_0_3143"/>
          <p:cNvSpPr/>
          <p:nvPr/>
        </p:nvSpPr>
        <p:spPr>
          <a:xfrm>
            <a:off x="8666018"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034" name="Google Shape;2034;h14af0caed148da77_0_3143"/>
          <p:cNvSpPr/>
          <p:nvPr/>
        </p:nvSpPr>
        <p:spPr>
          <a:xfrm>
            <a:off x="8684306"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South Cluster</a:t>
            </a:r>
            <a:endParaRPr sz="700" b="0" i="0" u="none" strike="noStrike" cap="none">
              <a:solidFill>
                <a:srgbClr val="000000"/>
              </a:solidFill>
              <a:latin typeface="Calibri"/>
              <a:ea typeface="Calibri"/>
              <a:cs typeface="Calibri"/>
              <a:sym typeface="Calibri"/>
            </a:endParaRPr>
          </a:p>
        </p:txBody>
      </p:sp>
      <p:sp>
        <p:nvSpPr>
          <p:cNvPr id="2035" name="Google Shape;2035;h14af0caed148da77_0_3143"/>
          <p:cNvSpPr/>
          <p:nvPr/>
        </p:nvSpPr>
        <p:spPr>
          <a:xfrm>
            <a:off x="9686405"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036" name="Google Shape;2036;h14af0caed148da77_0_3143"/>
          <p:cNvSpPr/>
          <p:nvPr/>
        </p:nvSpPr>
        <p:spPr>
          <a:xfrm>
            <a:off x="9704693"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Roles</a:t>
            </a:r>
            <a:endParaRPr sz="700" b="0" i="0" u="none" strike="noStrike" cap="none">
              <a:solidFill>
                <a:srgbClr val="000000"/>
              </a:solidFill>
              <a:latin typeface="Calibri"/>
              <a:ea typeface="Calibri"/>
              <a:cs typeface="Calibri"/>
              <a:sym typeface="Calibri"/>
            </a:endParaRPr>
          </a:p>
        </p:txBody>
      </p:sp>
      <p:sp>
        <p:nvSpPr>
          <p:cNvPr id="2037" name="Google Shape;2037;h14af0caed148da77_0_3143"/>
          <p:cNvSpPr/>
          <p:nvPr/>
        </p:nvSpPr>
        <p:spPr>
          <a:xfrm>
            <a:off x="10706792"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038" name="Google Shape;2038;h14af0caed148da77_0_3143"/>
          <p:cNvSpPr/>
          <p:nvPr/>
        </p:nvSpPr>
        <p:spPr>
          <a:xfrm>
            <a:off x="10725080"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Our Ask</a:t>
            </a:r>
            <a:endParaRPr sz="700" b="0" i="0" u="none" strike="noStrike" cap="none">
              <a:solidFill>
                <a:srgbClr val="000000"/>
              </a:solidFill>
              <a:latin typeface="Calibri"/>
              <a:ea typeface="Calibri"/>
              <a:cs typeface="Calibri"/>
              <a:sym typeface="Calibri"/>
            </a:endParaRPr>
          </a:p>
        </p:txBody>
      </p:sp>
      <p:sp>
        <p:nvSpPr>
          <p:cNvPr id="2039" name="Google Shape;2039;h14af0caed148da77_0_3143"/>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87"/>
                                        </p:tgtEl>
                                        <p:attrNameLst>
                                          <p:attrName>style.visibility</p:attrName>
                                        </p:attrNameLst>
                                      </p:cBhvr>
                                      <p:to>
                                        <p:strVal val="visible"/>
                                      </p:to>
                                    </p:set>
                                    <p:animEffect transition="in" filter="fade">
                                      <p:cBhvr>
                                        <p:cTn id="7" dur="400"/>
                                        <p:tgtEl>
                                          <p:spTgt spid="19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2044"/>
        <p:cNvGrpSpPr/>
        <p:nvPr/>
      </p:nvGrpSpPr>
      <p:grpSpPr>
        <a:xfrm>
          <a:off x="0" y="0"/>
          <a:ext cx="0" cy="0"/>
          <a:chOff x="0" y="0"/>
          <a:chExt cx="0" cy="0"/>
        </a:xfrm>
      </p:grpSpPr>
      <p:sp>
        <p:nvSpPr>
          <p:cNvPr id="2045" name="Google Shape;2045;h14af0caed148da77_0_3202"/>
          <p:cNvSpPr/>
          <p:nvPr/>
        </p:nvSpPr>
        <p:spPr>
          <a:xfrm>
            <a:off x="0" y="0"/>
            <a:ext cx="12191700" cy="914400"/>
          </a:xfrm>
          <a:prstGeom prst="rect">
            <a:avLst/>
          </a:prstGeom>
          <a:solidFill>
            <a:srgbClr val="1B2A4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046" name="Google Shape;2046;h14af0caed148da77_0_3202"/>
          <p:cNvSpPr/>
          <p:nvPr/>
        </p:nvSpPr>
        <p:spPr>
          <a:xfrm>
            <a:off x="0" y="914400"/>
            <a:ext cx="12191700" cy="41100"/>
          </a:xfrm>
          <a:prstGeom prst="rect">
            <a:avLst/>
          </a:prstGeom>
          <a:solidFill>
            <a:srgbClr val="C5973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047" name="Google Shape;2047;h14af0caed148da77_0_3202"/>
          <p:cNvSpPr/>
          <p:nvPr/>
        </p:nvSpPr>
        <p:spPr>
          <a:xfrm>
            <a:off x="502920" y="365760"/>
            <a:ext cx="11185800" cy="502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FFFFFF"/>
              </a:buClr>
              <a:buSzPts val="2400"/>
              <a:buFont typeface="Open Sans"/>
              <a:buNone/>
            </a:pPr>
            <a:r>
              <a:rPr lang="en-US" sz="2400" b="0" i="0" u="none" strike="noStrike" cap="none">
                <a:solidFill>
                  <a:srgbClr val="FFFFFF"/>
                </a:solidFill>
                <a:latin typeface="Open Sans"/>
                <a:ea typeface="Open Sans"/>
                <a:cs typeface="Open Sans"/>
                <a:sym typeface="Open Sans"/>
              </a:rPr>
              <a:t>National rollout: four phases to universal State coverage by December 2028</a:t>
            </a:r>
            <a:endParaRPr sz="2400" b="0" i="0" u="none" strike="noStrike" cap="none">
              <a:solidFill>
                <a:srgbClr val="FFFFFF"/>
              </a:solidFill>
              <a:latin typeface="Calibri"/>
              <a:ea typeface="Calibri"/>
              <a:cs typeface="Calibri"/>
              <a:sym typeface="Calibri"/>
            </a:endParaRPr>
          </a:p>
        </p:txBody>
      </p:sp>
      <p:grpSp>
        <p:nvGrpSpPr>
          <p:cNvPr id="2048" name="Google Shape;2048;h14af0caed148da77_0_3202"/>
          <p:cNvGrpSpPr/>
          <p:nvPr/>
        </p:nvGrpSpPr>
        <p:grpSpPr>
          <a:xfrm>
            <a:off x="523492" y="1202436"/>
            <a:ext cx="11185931" cy="1014864"/>
            <a:chOff x="502920" y="1636776"/>
            <a:chExt cx="11185931" cy="1014864"/>
          </a:xfrm>
        </p:grpSpPr>
        <p:cxnSp>
          <p:nvCxnSpPr>
            <p:cNvPr id="2049" name="Google Shape;2049;h14af0caed148da77_0_3202"/>
            <p:cNvCxnSpPr/>
            <p:nvPr/>
          </p:nvCxnSpPr>
          <p:spPr>
            <a:xfrm>
              <a:off x="960120" y="1737360"/>
              <a:ext cx="10271400" cy="0"/>
            </a:xfrm>
            <a:prstGeom prst="straightConnector1">
              <a:avLst/>
            </a:prstGeom>
            <a:noFill/>
            <a:ln w="25400" cap="flat" cmpd="sng">
              <a:solidFill>
                <a:srgbClr val="D8DCE8"/>
              </a:solidFill>
              <a:prstDash val="solid"/>
              <a:round/>
              <a:headEnd type="none" w="sm" len="sm"/>
              <a:tailEnd type="none" w="sm" len="sm"/>
            </a:ln>
          </p:spPr>
        </p:cxnSp>
        <p:sp>
          <p:nvSpPr>
            <p:cNvPr id="2050" name="Google Shape;2050;h14af0caed148da77_0_3202"/>
            <p:cNvSpPr/>
            <p:nvPr/>
          </p:nvSpPr>
          <p:spPr>
            <a:xfrm>
              <a:off x="1697698" y="1636776"/>
              <a:ext cx="201300" cy="201300"/>
            </a:xfrm>
            <a:prstGeom prst="ellipse">
              <a:avLst/>
            </a:prstGeom>
            <a:solidFill>
              <a:srgbClr val="1B2A4A"/>
            </a:solidFill>
            <a:ln w="25400"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051" name="Google Shape;2051;h14af0caed148da77_0_3202"/>
            <p:cNvSpPr/>
            <p:nvPr/>
          </p:nvSpPr>
          <p:spPr>
            <a:xfrm>
              <a:off x="502920" y="2057400"/>
              <a:ext cx="2590800" cy="3201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B2A4A"/>
                </a:buClr>
                <a:buSzPts val="1500"/>
                <a:buFont typeface="Open Sans"/>
                <a:buNone/>
              </a:pPr>
              <a:r>
                <a:rPr lang="en-US" sz="1500" b="1" i="0" u="none" strike="noStrike" cap="none">
                  <a:solidFill>
                    <a:srgbClr val="1B2A4A"/>
                  </a:solidFill>
                  <a:latin typeface="Open Sans"/>
                  <a:ea typeface="Open Sans"/>
                  <a:cs typeface="Open Sans"/>
                  <a:sym typeface="Open Sans"/>
                </a:rPr>
                <a:t>Phase 1</a:t>
              </a:r>
              <a:endParaRPr sz="1500" b="0" i="0" u="none" strike="noStrike" cap="none">
                <a:solidFill>
                  <a:srgbClr val="000000"/>
                </a:solidFill>
                <a:latin typeface="Calibri"/>
                <a:ea typeface="Calibri"/>
                <a:cs typeface="Calibri"/>
                <a:sym typeface="Calibri"/>
              </a:endParaRPr>
            </a:p>
          </p:txBody>
        </p:sp>
        <p:sp>
          <p:nvSpPr>
            <p:cNvPr id="2052" name="Google Shape;2052;h14af0caed148da77_0_3202"/>
            <p:cNvSpPr/>
            <p:nvPr/>
          </p:nvSpPr>
          <p:spPr>
            <a:xfrm>
              <a:off x="502920" y="2377440"/>
              <a:ext cx="2590800" cy="274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6B7280"/>
                </a:buClr>
                <a:buSzPts val="1100"/>
                <a:buFont typeface="Calibri"/>
                <a:buNone/>
              </a:pPr>
              <a:r>
                <a:rPr lang="en-US" sz="1100" b="1" i="0" u="none" strike="noStrike" cap="none">
                  <a:solidFill>
                    <a:srgbClr val="6B7280"/>
                  </a:solidFill>
                  <a:latin typeface="Calibri"/>
                  <a:ea typeface="Calibri"/>
                  <a:cs typeface="Calibri"/>
                  <a:sym typeface="Calibri"/>
                </a:rPr>
                <a:t>Apr – Sep 2026</a:t>
              </a:r>
              <a:endParaRPr sz="1100" b="0" i="0" u="none" strike="noStrike" cap="none">
                <a:solidFill>
                  <a:srgbClr val="000000"/>
                </a:solidFill>
                <a:latin typeface="Calibri"/>
                <a:ea typeface="Calibri"/>
                <a:cs typeface="Calibri"/>
                <a:sym typeface="Calibri"/>
              </a:endParaRPr>
            </a:p>
          </p:txBody>
        </p:sp>
        <p:sp>
          <p:nvSpPr>
            <p:cNvPr id="2053" name="Google Shape;2053;h14af0caed148da77_0_3202"/>
            <p:cNvSpPr/>
            <p:nvPr/>
          </p:nvSpPr>
          <p:spPr>
            <a:xfrm>
              <a:off x="4562742" y="1636776"/>
              <a:ext cx="201300" cy="201300"/>
            </a:xfrm>
            <a:prstGeom prst="ellipse">
              <a:avLst/>
            </a:prstGeom>
            <a:solidFill>
              <a:srgbClr val="1A6B7A"/>
            </a:solidFill>
            <a:ln w="25400"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054" name="Google Shape;2054;h14af0caed148da77_0_3202"/>
            <p:cNvSpPr/>
            <p:nvPr/>
          </p:nvSpPr>
          <p:spPr>
            <a:xfrm>
              <a:off x="3367964" y="2057400"/>
              <a:ext cx="2590800" cy="3201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A6B7A"/>
                </a:buClr>
                <a:buSzPts val="1500"/>
                <a:buFont typeface="Open Sans"/>
                <a:buNone/>
              </a:pPr>
              <a:r>
                <a:rPr lang="en-US" sz="1500" b="1" i="0" u="none" strike="noStrike" cap="none">
                  <a:solidFill>
                    <a:srgbClr val="1A6B7A"/>
                  </a:solidFill>
                  <a:latin typeface="Open Sans"/>
                  <a:ea typeface="Open Sans"/>
                  <a:cs typeface="Open Sans"/>
                  <a:sym typeface="Open Sans"/>
                </a:rPr>
                <a:t>Phase 2</a:t>
              </a:r>
              <a:endParaRPr sz="1500" b="0" i="0" u="none" strike="noStrike" cap="none">
                <a:solidFill>
                  <a:srgbClr val="000000"/>
                </a:solidFill>
                <a:latin typeface="Calibri"/>
                <a:ea typeface="Calibri"/>
                <a:cs typeface="Calibri"/>
                <a:sym typeface="Calibri"/>
              </a:endParaRPr>
            </a:p>
          </p:txBody>
        </p:sp>
        <p:sp>
          <p:nvSpPr>
            <p:cNvPr id="2055" name="Google Shape;2055;h14af0caed148da77_0_3202"/>
            <p:cNvSpPr/>
            <p:nvPr/>
          </p:nvSpPr>
          <p:spPr>
            <a:xfrm>
              <a:off x="3367964" y="2377440"/>
              <a:ext cx="2590800" cy="274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6B7280"/>
                </a:buClr>
                <a:buSzPts val="1100"/>
                <a:buFont typeface="Calibri"/>
                <a:buNone/>
              </a:pPr>
              <a:r>
                <a:rPr lang="en-US" sz="1100" b="1" i="0" u="none" strike="noStrike" cap="none">
                  <a:solidFill>
                    <a:srgbClr val="6B7280"/>
                  </a:solidFill>
                  <a:latin typeface="Calibri"/>
                  <a:ea typeface="Calibri"/>
                  <a:cs typeface="Calibri"/>
                  <a:sym typeface="Calibri"/>
                </a:rPr>
                <a:t>Oct 2026 – Mar 2027</a:t>
              </a:r>
              <a:endParaRPr sz="1100" b="0" i="0" u="none" strike="noStrike" cap="none">
                <a:solidFill>
                  <a:srgbClr val="000000"/>
                </a:solidFill>
                <a:latin typeface="Calibri"/>
                <a:ea typeface="Calibri"/>
                <a:cs typeface="Calibri"/>
                <a:sym typeface="Calibri"/>
              </a:endParaRPr>
            </a:p>
          </p:txBody>
        </p:sp>
        <p:sp>
          <p:nvSpPr>
            <p:cNvPr id="2056" name="Google Shape;2056;h14af0caed148da77_0_3202"/>
            <p:cNvSpPr/>
            <p:nvPr/>
          </p:nvSpPr>
          <p:spPr>
            <a:xfrm>
              <a:off x="7427786" y="1636776"/>
              <a:ext cx="201300" cy="201300"/>
            </a:xfrm>
            <a:prstGeom prst="ellipse">
              <a:avLst/>
            </a:prstGeom>
            <a:solidFill>
              <a:srgbClr val="2D7D46"/>
            </a:solidFill>
            <a:ln w="25400"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057" name="Google Shape;2057;h14af0caed148da77_0_3202"/>
            <p:cNvSpPr/>
            <p:nvPr/>
          </p:nvSpPr>
          <p:spPr>
            <a:xfrm>
              <a:off x="6233008" y="2057400"/>
              <a:ext cx="2590800" cy="3201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2D7D46"/>
                </a:buClr>
                <a:buSzPts val="1500"/>
                <a:buFont typeface="Open Sans"/>
                <a:buNone/>
              </a:pPr>
              <a:r>
                <a:rPr lang="en-US" sz="1500" b="1" i="0" u="none" strike="noStrike" cap="none">
                  <a:solidFill>
                    <a:srgbClr val="2D7D46"/>
                  </a:solidFill>
                  <a:latin typeface="Open Sans"/>
                  <a:ea typeface="Open Sans"/>
                  <a:cs typeface="Open Sans"/>
                  <a:sym typeface="Open Sans"/>
                </a:rPr>
                <a:t>Phase 3</a:t>
              </a:r>
              <a:endParaRPr sz="1500" b="0" i="0" u="none" strike="noStrike" cap="none">
                <a:solidFill>
                  <a:srgbClr val="000000"/>
                </a:solidFill>
                <a:latin typeface="Calibri"/>
                <a:ea typeface="Calibri"/>
                <a:cs typeface="Calibri"/>
                <a:sym typeface="Calibri"/>
              </a:endParaRPr>
            </a:p>
          </p:txBody>
        </p:sp>
        <p:sp>
          <p:nvSpPr>
            <p:cNvPr id="2058" name="Google Shape;2058;h14af0caed148da77_0_3202"/>
            <p:cNvSpPr/>
            <p:nvPr/>
          </p:nvSpPr>
          <p:spPr>
            <a:xfrm>
              <a:off x="6233008" y="2377440"/>
              <a:ext cx="2590800" cy="274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6B7280"/>
                </a:buClr>
                <a:buSzPts val="1100"/>
                <a:buFont typeface="Calibri"/>
                <a:buNone/>
              </a:pPr>
              <a:r>
                <a:rPr lang="en-US" sz="1100" b="1" i="0" u="none" strike="noStrike" cap="none">
                  <a:solidFill>
                    <a:srgbClr val="6B7280"/>
                  </a:solidFill>
                  <a:latin typeface="Calibri"/>
                  <a:ea typeface="Calibri"/>
                  <a:cs typeface="Calibri"/>
                  <a:sym typeface="Calibri"/>
                </a:rPr>
                <a:t>By Dec 2027</a:t>
              </a:r>
              <a:endParaRPr sz="1100" b="0" i="0" u="none" strike="noStrike" cap="none">
                <a:solidFill>
                  <a:srgbClr val="000000"/>
                </a:solidFill>
                <a:latin typeface="Calibri"/>
                <a:ea typeface="Calibri"/>
                <a:cs typeface="Calibri"/>
                <a:sym typeface="Calibri"/>
              </a:endParaRPr>
            </a:p>
          </p:txBody>
        </p:sp>
        <p:sp>
          <p:nvSpPr>
            <p:cNvPr id="2059" name="Google Shape;2059;h14af0caed148da77_0_3202"/>
            <p:cNvSpPr/>
            <p:nvPr/>
          </p:nvSpPr>
          <p:spPr>
            <a:xfrm>
              <a:off x="10292829" y="1636776"/>
              <a:ext cx="201300" cy="201300"/>
            </a:xfrm>
            <a:prstGeom prst="ellipse">
              <a:avLst/>
            </a:prstGeom>
            <a:solidFill>
              <a:srgbClr val="C07B1A"/>
            </a:solidFill>
            <a:ln w="25400"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060" name="Google Shape;2060;h14af0caed148da77_0_3202"/>
            <p:cNvSpPr/>
            <p:nvPr/>
          </p:nvSpPr>
          <p:spPr>
            <a:xfrm>
              <a:off x="9098051" y="2057400"/>
              <a:ext cx="2590800" cy="3201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C07B1A"/>
                </a:buClr>
                <a:buSzPts val="1500"/>
                <a:buFont typeface="Open Sans"/>
                <a:buNone/>
              </a:pPr>
              <a:r>
                <a:rPr lang="en-US" sz="1500" b="1" i="0" u="none" strike="noStrike" cap="none">
                  <a:solidFill>
                    <a:srgbClr val="C07B1A"/>
                  </a:solidFill>
                  <a:latin typeface="Open Sans"/>
                  <a:ea typeface="Open Sans"/>
                  <a:cs typeface="Open Sans"/>
                  <a:sym typeface="Open Sans"/>
                </a:rPr>
                <a:t>Phase 4</a:t>
              </a:r>
              <a:endParaRPr sz="1500" b="0" i="0" u="none" strike="noStrike" cap="none">
                <a:solidFill>
                  <a:srgbClr val="000000"/>
                </a:solidFill>
                <a:latin typeface="Calibri"/>
                <a:ea typeface="Calibri"/>
                <a:cs typeface="Calibri"/>
                <a:sym typeface="Calibri"/>
              </a:endParaRPr>
            </a:p>
          </p:txBody>
        </p:sp>
        <p:sp>
          <p:nvSpPr>
            <p:cNvPr id="2061" name="Google Shape;2061;h14af0caed148da77_0_3202"/>
            <p:cNvSpPr/>
            <p:nvPr/>
          </p:nvSpPr>
          <p:spPr>
            <a:xfrm>
              <a:off x="9098051" y="2377440"/>
              <a:ext cx="2590800" cy="274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6B7280"/>
                </a:buClr>
                <a:buSzPts val="1100"/>
                <a:buFont typeface="Calibri"/>
                <a:buNone/>
              </a:pPr>
              <a:r>
                <a:rPr lang="en-US" sz="1100" b="1" i="0" u="none" strike="noStrike" cap="none">
                  <a:solidFill>
                    <a:srgbClr val="6B7280"/>
                  </a:solidFill>
                  <a:latin typeface="Calibri"/>
                  <a:ea typeface="Calibri"/>
                  <a:cs typeface="Calibri"/>
                  <a:sym typeface="Calibri"/>
                </a:rPr>
                <a:t>By Dec 2028</a:t>
              </a:r>
              <a:endParaRPr sz="1100" b="0" i="0" u="none" strike="noStrike" cap="none">
                <a:solidFill>
                  <a:srgbClr val="000000"/>
                </a:solidFill>
                <a:latin typeface="Calibri"/>
                <a:ea typeface="Calibri"/>
                <a:cs typeface="Calibri"/>
                <a:sym typeface="Calibri"/>
              </a:endParaRPr>
            </a:p>
          </p:txBody>
        </p:sp>
      </p:grpSp>
      <p:sp>
        <p:nvSpPr>
          <p:cNvPr id="2062" name="Google Shape;2062;h14af0caed148da77_0_3202"/>
          <p:cNvSpPr txBox="1"/>
          <p:nvPr/>
        </p:nvSpPr>
        <p:spPr>
          <a:xfrm>
            <a:off x="1072131" y="2334448"/>
            <a:ext cx="2453700" cy="868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B2A4A"/>
              </a:buClr>
              <a:buSzPts val="1300"/>
              <a:buFont typeface="Calibri"/>
              <a:buNone/>
            </a:pPr>
            <a:r>
              <a:rPr lang="en-US" sz="1300" b="0" i="0" u="none" strike="noStrike" cap="none">
                <a:solidFill>
                  <a:srgbClr val="1B2A4A"/>
                </a:solidFill>
                <a:latin typeface="Calibri"/>
                <a:ea typeface="Calibri"/>
                <a:cs typeface="Calibri"/>
                <a:sym typeface="Calibri"/>
              </a:rPr>
              <a:t>SMT training by NLTs begins; initial rollout of one-day the program</a:t>
            </a:r>
            <a:endParaRPr sz="1300" b="0" i="0" u="none" strike="noStrike" cap="none">
              <a:solidFill>
                <a:srgbClr val="000000"/>
              </a:solidFill>
              <a:latin typeface="Calibri"/>
              <a:ea typeface="Calibri"/>
              <a:cs typeface="Calibri"/>
              <a:sym typeface="Calibri"/>
            </a:endParaRPr>
          </a:p>
        </p:txBody>
      </p:sp>
      <p:sp>
        <p:nvSpPr>
          <p:cNvPr id="2063" name="Google Shape;2063;h14af0caed148da77_0_3202"/>
          <p:cNvSpPr txBox="1"/>
          <p:nvPr/>
        </p:nvSpPr>
        <p:spPr>
          <a:xfrm>
            <a:off x="3891455" y="2334448"/>
            <a:ext cx="2453700" cy="868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B2A4A"/>
              </a:buClr>
              <a:buSzPts val="1300"/>
              <a:buFont typeface="Calibri"/>
              <a:buNone/>
            </a:pPr>
            <a:r>
              <a:rPr lang="en-US" sz="1300" b="0" i="0" u="none" strike="noStrike" cap="none">
                <a:solidFill>
                  <a:srgbClr val="1B2A4A"/>
                </a:solidFill>
                <a:latin typeface="Calibri"/>
                <a:ea typeface="Calibri"/>
                <a:cs typeface="Calibri"/>
                <a:sym typeface="Calibri"/>
              </a:rPr>
              <a:t>Trainer networks expand; SLTs auto-certified from SMTs; SLTs train further SMTs</a:t>
            </a:r>
            <a:endParaRPr sz="1300" b="0" i="0" u="none" strike="noStrike" cap="none">
              <a:solidFill>
                <a:srgbClr val="000000"/>
              </a:solidFill>
              <a:latin typeface="Calibri"/>
              <a:ea typeface="Calibri"/>
              <a:cs typeface="Calibri"/>
              <a:sym typeface="Calibri"/>
            </a:endParaRPr>
          </a:p>
        </p:txBody>
      </p:sp>
      <p:sp>
        <p:nvSpPr>
          <p:cNvPr id="2064" name="Google Shape;2064;h14af0caed148da77_0_3202"/>
          <p:cNvSpPr txBox="1"/>
          <p:nvPr/>
        </p:nvSpPr>
        <p:spPr>
          <a:xfrm>
            <a:off x="6665059" y="2334448"/>
            <a:ext cx="2453700" cy="868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B2A4A"/>
              </a:buClr>
              <a:buSzPts val="1300"/>
              <a:buFont typeface="Calibri"/>
              <a:buNone/>
            </a:pPr>
            <a:r>
              <a:rPr lang="en-US" sz="1300" b="0" i="0" u="none" strike="noStrike" cap="none">
                <a:solidFill>
                  <a:srgbClr val="1B2A4A"/>
                </a:solidFill>
                <a:latin typeface="Calibri"/>
                <a:ea typeface="Calibri"/>
                <a:cs typeface="Calibri"/>
                <a:sym typeface="Calibri"/>
              </a:rPr>
              <a:t>Priority frontline sectors covered: Teachers, Health Workers, Police</a:t>
            </a:r>
            <a:endParaRPr sz="1300" b="0" i="0" u="none" strike="noStrike" cap="none">
              <a:solidFill>
                <a:srgbClr val="000000"/>
              </a:solidFill>
              <a:latin typeface="Calibri"/>
              <a:ea typeface="Calibri"/>
              <a:cs typeface="Calibri"/>
              <a:sym typeface="Calibri"/>
            </a:endParaRPr>
          </a:p>
        </p:txBody>
      </p:sp>
      <p:sp>
        <p:nvSpPr>
          <p:cNvPr id="2065" name="Google Shape;2065;h14af0caed148da77_0_3202"/>
          <p:cNvSpPr txBox="1"/>
          <p:nvPr/>
        </p:nvSpPr>
        <p:spPr>
          <a:xfrm>
            <a:off x="9438662" y="2334448"/>
            <a:ext cx="2453700" cy="868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B2A4A"/>
              </a:buClr>
              <a:buSzPts val="1300"/>
              <a:buFont typeface="Calibri"/>
              <a:buNone/>
            </a:pPr>
            <a:r>
              <a:rPr lang="en-US" sz="1300" b="0" i="0" u="none" strike="noStrike" cap="none">
                <a:solidFill>
                  <a:srgbClr val="1B2A4A"/>
                </a:solidFill>
                <a:latin typeface="Calibri"/>
                <a:ea typeface="Calibri"/>
                <a:cs typeface="Calibri"/>
                <a:sym typeface="Calibri"/>
              </a:rPr>
              <a:t>Universal coverage of State Government officials; the program institutionalised in state training systems</a:t>
            </a:r>
            <a:endParaRPr sz="1300" b="0" i="0" u="none" strike="noStrike" cap="none">
              <a:solidFill>
                <a:srgbClr val="000000"/>
              </a:solidFill>
              <a:latin typeface="Calibri"/>
              <a:ea typeface="Calibri"/>
              <a:cs typeface="Calibri"/>
              <a:sym typeface="Calibri"/>
            </a:endParaRPr>
          </a:p>
        </p:txBody>
      </p:sp>
      <p:sp>
        <p:nvSpPr>
          <p:cNvPr id="2066" name="Google Shape;2066;h14af0caed148da77_0_3202"/>
          <p:cNvSpPr/>
          <p:nvPr/>
        </p:nvSpPr>
        <p:spPr>
          <a:xfrm>
            <a:off x="606581" y="3479292"/>
            <a:ext cx="6675000" cy="2240400"/>
          </a:xfrm>
          <a:prstGeom prst="rect">
            <a:avLst/>
          </a:prstGeom>
          <a:solidFill>
            <a:srgbClr val="1B2A4A"/>
          </a:solidFill>
          <a:ln w="9525" cap="flat" cmpd="sng">
            <a:solidFill>
              <a:srgbClr val="1B2A4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067" name="Google Shape;2067;h14af0caed148da77_0_3202"/>
          <p:cNvSpPr txBox="1"/>
          <p:nvPr/>
        </p:nvSpPr>
        <p:spPr>
          <a:xfrm>
            <a:off x="880901" y="3662172"/>
            <a:ext cx="6126600" cy="274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C5973A"/>
              </a:buClr>
              <a:buSzPts val="1100"/>
              <a:buFont typeface="Calibri"/>
              <a:buNone/>
            </a:pPr>
            <a:r>
              <a:rPr lang="en-US" sz="1100" b="1" i="0" u="none" strike="noStrike" cap="none">
                <a:solidFill>
                  <a:srgbClr val="F97316"/>
                </a:solidFill>
                <a:latin typeface="Calibri"/>
                <a:ea typeface="Calibri"/>
                <a:cs typeface="Calibri"/>
                <a:sym typeface="Calibri"/>
              </a:rPr>
              <a:t>TARGET  ·  PHASE 1–3, BY DECEMBER 2027</a:t>
            </a:r>
            <a:endParaRPr sz="1100" b="0" i="0" u="none" strike="noStrike" cap="none">
              <a:solidFill>
                <a:srgbClr val="000000"/>
              </a:solidFill>
              <a:latin typeface="Calibri"/>
              <a:ea typeface="Calibri"/>
              <a:cs typeface="Calibri"/>
              <a:sym typeface="Calibri"/>
            </a:endParaRPr>
          </a:p>
        </p:txBody>
      </p:sp>
      <p:sp>
        <p:nvSpPr>
          <p:cNvPr id="2068" name="Google Shape;2068;h14af0caed148da77_0_3202"/>
          <p:cNvSpPr txBox="1"/>
          <p:nvPr/>
        </p:nvSpPr>
        <p:spPr>
          <a:xfrm>
            <a:off x="880901" y="3982212"/>
            <a:ext cx="2743200" cy="731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FFFF"/>
              </a:buClr>
              <a:buSzPts val="3800"/>
              <a:buFont typeface="Open Sans"/>
              <a:buNone/>
            </a:pPr>
            <a:r>
              <a:rPr lang="en-US" sz="3800" b="0" i="0" u="none" strike="noStrike" cap="none">
                <a:solidFill>
                  <a:srgbClr val="FFFFFF"/>
                </a:solidFill>
                <a:latin typeface="Open Sans"/>
                <a:ea typeface="Open Sans"/>
                <a:cs typeface="Open Sans"/>
                <a:sym typeface="Open Sans"/>
              </a:rPr>
              <a:t>~1.3 crore</a:t>
            </a:r>
            <a:endParaRPr sz="3800" b="0" i="0" u="none" strike="noStrike" cap="none">
              <a:solidFill>
                <a:srgbClr val="000000"/>
              </a:solidFill>
              <a:latin typeface="Calibri"/>
              <a:ea typeface="Calibri"/>
              <a:cs typeface="Calibri"/>
              <a:sym typeface="Calibri"/>
            </a:endParaRPr>
          </a:p>
        </p:txBody>
      </p:sp>
      <p:sp>
        <p:nvSpPr>
          <p:cNvPr id="2069" name="Google Shape;2069;h14af0caed148da77_0_3202"/>
          <p:cNvSpPr txBox="1"/>
          <p:nvPr/>
        </p:nvSpPr>
        <p:spPr>
          <a:xfrm>
            <a:off x="3761261" y="4009644"/>
            <a:ext cx="3246000" cy="1097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FFFF"/>
              </a:buClr>
              <a:buSzPts val="1250"/>
              <a:buFont typeface="Calibri"/>
              <a:buNone/>
            </a:pPr>
            <a:r>
              <a:rPr lang="en-US" sz="1250" b="1" i="0" u="none" strike="noStrike" cap="none">
                <a:solidFill>
                  <a:srgbClr val="FFFFFF"/>
                </a:solidFill>
                <a:latin typeface="Calibri"/>
                <a:ea typeface="Calibri"/>
                <a:cs typeface="Calibri"/>
                <a:sym typeface="Calibri"/>
              </a:rPr>
              <a:t>~1 crore</a:t>
            </a:r>
            <a:endParaRPr sz="125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FFFFFF"/>
              </a:buClr>
              <a:buSzPts val="1250"/>
              <a:buFont typeface="Calibri"/>
              <a:buNone/>
            </a:pPr>
            <a:r>
              <a:rPr lang="en-US" sz="1250" b="0" i="0" u="none" strike="noStrike" cap="none">
                <a:solidFill>
                  <a:srgbClr val="FFFFFF"/>
                </a:solidFill>
                <a:latin typeface="Calibri"/>
                <a:ea typeface="Calibri"/>
                <a:cs typeface="Calibri"/>
                <a:sym typeface="Calibri"/>
              </a:rPr>
              <a:t>State frontline officials (Police, Teachers, Health Workers)</a:t>
            </a:r>
            <a:endParaRPr sz="125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FFFFFF"/>
              </a:buClr>
              <a:buSzPts val="1250"/>
              <a:buFont typeface="Calibri"/>
              <a:buNone/>
            </a:pPr>
            <a:r>
              <a:rPr lang="en-US" sz="1250" b="1" i="0" u="none" strike="noStrike" cap="none">
                <a:solidFill>
                  <a:srgbClr val="FFFFFF"/>
                </a:solidFill>
                <a:latin typeface="Calibri"/>
                <a:ea typeface="Calibri"/>
                <a:cs typeface="Calibri"/>
                <a:sym typeface="Calibri"/>
              </a:rPr>
              <a:t>+ ~30 lakh</a:t>
            </a:r>
            <a:endParaRPr sz="125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FFFFFF"/>
              </a:buClr>
              <a:buSzPts val="1250"/>
              <a:buFont typeface="Calibri"/>
              <a:buNone/>
            </a:pPr>
            <a:r>
              <a:rPr lang="en-US" sz="1250" b="0" i="0" u="none" strike="noStrike" cap="none">
                <a:solidFill>
                  <a:srgbClr val="FFFFFF"/>
                </a:solidFill>
                <a:latin typeface="Calibri"/>
                <a:ea typeface="Calibri"/>
                <a:cs typeface="Calibri"/>
                <a:sym typeface="Calibri"/>
              </a:rPr>
              <a:t>Central officials not covered under RKYP</a:t>
            </a:r>
            <a:endParaRPr sz="1250" b="0" i="0" u="none" strike="noStrike" cap="none">
              <a:solidFill>
                <a:srgbClr val="000000"/>
              </a:solidFill>
              <a:latin typeface="Calibri"/>
              <a:ea typeface="Calibri"/>
              <a:cs typeface="Calibri"/>
              <a:sym typeface="Calibri"/>
            </a:endParaRPr>
          </a:p>
        </p:txBody>
      </p:sp>
      <p:sp>
        <p:nvSpPr>
          <p:cNvPr id="2070" name="Google Shape;2070;h14af0caed148da77_0_3202"/>
          <p:cNvSpPr txBox="1"/>
          <p:nvPr/>
        </p:nvSpPr>
        <p:spPr>
          <a:xfrm>
            <a:off x="880901" y="5170932"/>
            <a:ext cx="6126600" cy="365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C9D0DE"/>
              </a:buClr>
              <a:buSzPts val="1250"/>
              <a:buFont typeface="Calibri"/>
              <a:buNone/>
            </a:pPr>
            <a:r>
              <a:rPr lang="en-US" sz="1250" b="0" i="0" u="none" strike="noStrike" cap="none">
                <a:solidFill>
                  <a:srgbClr val="C9D0DE"/>
                </a:solidFill>
                <a:latin typeface="Calibri"/>
                <a:ea typeface="Calibri"/>
                <a:cs typeface="Calibri"/>
                <a:sym typeface="Calibri"/>
              </a:rPr>
              <a:t>~1 lakh trainers across the cascade   ·   ~3 lakh training batches   ·   Universal State coverage by 2028</a:t>
            </a:r>
            <a:endParaRPr sz="1250" b="0" i="0" u="none" strike="noStrike" cap="none">
              <a:solidFill>
                <a:srgbClr val="000000"/>
              </a:solidFill>
              <a:latin typeface="Calibri"/>
              <a:ea typeface="Calibri"/>
              <a:cs typeface="Calibri"/>
              <a:sym typeface="Calibri"/>
            </a:endParaRPr>
          </a:p>
        </p:txBody>
      </p:sp>
      <p:sp>
        <p:nvSpPr>
          <p:cNvPr id="2071" name="Google Shape;2071;h14af0caed148da77_0_3202"/>
          <p:cNvSpPr/>
          <p:nvPr/>
        </p:nvSpPr>
        <p:spPr>
          <a:xfrm>
            <a:off x="7556021" y="3479292"/>
            <a:ext cx="4145100" cy="2240400"/>
          </a:xfrm>
          <a:prstGeom prst="rect">
            <a:avLst/>
          </a:prstGeom>
          <a:solidFill>
            <a:srgbClr val="E6F1F2"/>
          </a:solidFill>
          <a:ln w="9525" cap="flat" cmpd="sng">
            <a:solidFill>
              <a:srgbClr val="E6F1F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072" name="Google Shape;2072;h14af0caed148da77_0_3202"/>
          <p:cNvSpPr txBox="1"/>
          <p:nvPr/>
        </p:nvSpPr>
        <p:spPr>
          <a:xfrm>
            <a:off x="7830341" y="3662172"/>
            <a:ext cx="3596400" cy="274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A6B7A"/>
              </a:buClr>
              <a:buSzPts val="1100"/>
              <a:buFont typeface="Calibri"/>
              <a:buNone/>
            </a:pPr>
            <a:r>
              <a:rPr lang="en-US" sz="1100" b="1" i="0" u="none" strike="noStrike" cap="none">
                <a:solidFill>
                  <a:srgbClr val="1A6B7A"/>
                </a:solidFill>
                <a:latin typeface="Calibri"/>
                <a:ea typeface="Calibri"/>
                <a:cs typeface="Calibri"/>
                <a:sym typeface="Calibri"/>
              </a:rPr>
              <a:t>WHERE WE ARE</a:t>
            </a:r>
            <a:endParaRPr sz="1100" b="0" i="0" u="none" strike="noStrike" cap="none">
              <a:solidFill>
                <a:srgbClr val="000000"/>
              </a:solidFill>
              <a:latin typeface="Calibri"/>
              <a:ea typeface="Calibri"/>
              <a:cs typeface="Calibri"/>
              <a:sym typeface="Calibri"/>
            </a:endParaRPr>
          </a:p>
        </p:txBody>
      </p:sp>
      <p:sp>
        <p:nvSpPr>
          <p:cNvPr id="2073" name="Google Shape;2073;h14af0caed148da77_0_3202"/>
          <p:cNvSpPr txBox="1"/>
          <p:nvPr/>
        </p:nvSpPr>
        <p:spPr>
          <a:xfrm>
            <a:off x="7830341" y="4027932"/>
            <a:ext cx="1463100" cy="457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A6B7A"/>
              </a:buClr>
              <a:buSzPts val="2400"/>
              <a:buFont typeface="Open Sans"/>
              <a:buNone/>
            </a:pPr>
            <a:r>
              <a:rPr lang="en-US" sz="2400" b="0" i="0" u="none" strike="noStrike" cap="none">
                <a:solidFill>
                  <a:srgbClr val="1A6B7A"/>
                </a:solidFill>
                <a:latin typeface="Open Sans"/>
                <a:ea typeface="Open Sans"/>
                <a:cs typeface="Open Sans"/>
                <a:sym typeface="Open Sans"/>
              </a:rPr>
              <a:t>20</a:t>
            </a:r>
            <a:endParaRPr sz="2400" b="0" i="0" u="none" strike="noStrike" cap="none">
              <a:solidFill>
                <a:srgbClr val="000000"/>
              </a:solidFill>
              <a:latin typeface="Calibri"/>
              <a:ea typeface="Calibri"/>
              <a:cs typeface="Calibri"/>
              <a:sym typeface="Calibri"/>
            </a:endParaRPr>
          </a:p>
        </p:txBody>
      </p:sp>
      <p:sp>
        <p:nvSpPr>
          <p:cNvPr id="2074" name="Google Shape;2074;h14af0caed148da77_0_3202"/>
          <p:cNvSpPr txBox="1"/>
          <p:nvPr/>
        </p:nvSpPr>
        <p:spPr>
          <a:xfrm>
            <a:off x="9339101" y="4027932"/>
            <a:ext cx="2133300" cy="457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B2A4A"/>
              </a:buClr>
              <a:buSzPts val="1300"/>
              <a:buFont typeface="Calibri"/>
              <a:buNone/>
            </a:pPr>
            <a:r>
              <a:rPr lang="en-US" sz="1300" b="0" i="0" u="none" strike="noStrike" cap="none">
                <a:solidFill>
                  <a:srgbClr val="1B2A4A"/>
                </a:solidFill>
                <a:latin typeface="Calibri"/>
                <a:ea typeface="Calibri"/>
                <a:cs typeface="Calibri"/>
                <a:sym typeface="Calibri"/>
              </a:rPr>
              <a:t>States / UTs onboarded</a:t>
            </a:r>
            <a:endParaRPr sz="1300" b="0" i="0" u="none" strike="noStrike" cap="none">
              <a:solidFill>
                <a:srgbClr val="000000"/>
              </a:solidFill>
              <a:latin typeface="Calibri"/>
              <a:ea typeface="Calibri"/>
              <a:cs typeface="Calibri"/>
              <a:sym typeface="Calibri"/>
            </a:endParaRPr>
          </a:p>
        </p:txBody>
      </p:sp>
      <p:sp>
        <p:nvSpPr>
          <p:cNvPr id="2075" name="Google Shape;2075;h14af0caed148da77_0_3202"/>
          <p:cNvSpPr txBox="1"/>
          <p:nvPr/>
        </p:nvSpPr>
        <p:spPr>
          <a:xfrm>
            <a:off x="7830341" y="4558284"/>
            <a:ext cx="1463100" cy="457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A6B7A"/>
              </a:buClr>
              <a:buSzPts val="2400"/>
              <a:buFont typeface="Open Sans"/>
              <a:buNone/>
            </a:pPr>
            <a:r>
              <a:rPr lang="en-US" sz="2400" b="0" i="0" u="none" strike="noStrike" cap="none">
                <a:solidFill>
                  <a:srgbClr val="1A6B7A"/>
                </a:solidFill>
                <a:latin typeface="Open Sans"/>
                <a:ea typeface="Open Sans"/>
                <a:cs typeface="Open Sans"/>
                <a:sym typeface="Open Sans"/>
              </a:rPr>
              <a:t>1,300+</a:t>
            </a:r>
            <a:endParaRPr sz="2400" b="0" i="0" u="none" strike="noStrike" cap="none">
              <a:solidFill>
                <a:srgbClr val="000000"/>
              </a:solidFill>
              <a:latin typeface="Calibri"/>
              <a:ea typeface="Calibri"/>
              <a:cs typeface="Calibri"/>
              <a:sym typeface="Calibri"/>
            </a:endParaRPr>
          </a:p>
        </p:txBody>
      </p:sp>
      <p:sp>
        <p:nvSpPr>
          <p:cNvPr id="2076" name="Google Shape;2076;h14af0caed148da77_0_3202"/>
          <p:cNvSpPr txBox="1"/>
          <p:nvPr/>
        </p:nvSpPr>
        <p:spPr>
          <a:xfrm>
            <a:off x="9339101" y="4558284"/>
            <a:ext cx="2133300" cy="457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B2A4A"/>
              </a:buClr>
              <a:buSzPts val="1300"/>
              <a:buFont typeface="Calibri"/>
              <a:buNone/>
            </a:pPr>
            <a:r>
              <a:rPr lang="en-US" sz="1300" b="0" i="0" u="none" strike="noStrike" cap="none">
                <a:solidFill>
                  <a:srgbClr val="1B2A4A"/>
                </a:solidFill>
                <a:latin typeface="Calibri"/>
                <a:ea typeface="Calibri"/>
                <a:cs typeface="Calibri"/>
                <a:sym typeface="Calibri"/>
              </a:rPr>
              <a:t>State Master Trainers trained</a:t>
            </a:r>
            <a:endParaRPr sz="1300" b="0" i="0" u="none" strike="noStrike" cap="none">
              <a:solidFill>
                <a:srgbClr val="000000"/>
              </a:solidFill>
              <a:latin typeface="Calibri"/>
              <a:ea typeface="Calibri"/>
              <a:cs typeface="Calibri"/>
              <a:sym typeface="Calibri"/>
            </a:endParaRPr>
          </a:p>
        </p:txBody>
      </p:sp>
      <p:sp>
        <p:nvSpPr>
          <p:cNvPr id="2077" name="Google Shape;2077;h14af0caed148da77_0_3202"/>
          <p:cNvSpPr txBox="1"/>
          <p:nvPr/>
        </p:nvSpPr>
        <p:spPr>
          <a:xfrm>
            <a:off x="7830341" y="5088636"/>
            <a:ext cx="1463100" cy="457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A6B7A"/>
              </a:buClr>
              <a:buSzPts val="2400"/>
              <a:buFont typeface="Open Sans"/>
              <a:buNone/>
            </a:pPr>
            <a:r>
              <a:rPr lang="en-US" sz="2400" b="0" i="0" u="none" strike="noStrike" cap="none">
                <a:solidFill>
                  <a:srgbClr val="1A6B7A"/>
                </a:solidFill>
                <a:latin typeface="Open Sans"/>
                <a:ea typeface="Open Sans"/>
                <a:cs typeface="Open Sans"/>
                <a:sym typeface="Open Sans"/>
              </a:rPr>
              <a:t>~5,000</a:t>
            </a:r>
            <a:endParaRPr sz="2400" b="0" i="0" u="none" strike="noStrike" cap="none">
              <a:solidFill>
                <a:srgbClr val="000000"/>
              </a:solidFill>
              <a:latin typeface="Calibri"/>
              <a:ea typeface="Calibri"/>
              <a:cs typeface="Calibri"/>
              <a:sym typeface="Calibri"/>
            </a:endParaRPr>
          </a:p>
        </p:txBody>
      </p:sp>
      <p:sp>
        <p:nvSpPr>
          <p:cNvPr id="2078" name="Google Shape;2078;h14af0caed148da77_0_3202"/>
          <p:cNvSpPr txBox="1"/>
          <p:nvPr/>
        </p:nvSpPr>
        <p:spPr>
          <a:xfrm>
            <a:off x="9339101" y="5088636"/>
            <a:ext cx="2133300" cy="457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B2A4A"/>
              </a:buClr>
              <a:buSzPts val="1300"/>
              <a:buFont typeface="Calibri"/>
              <a:buNone/>
            </a:pPr>
            <a:r>
              <a:rPr lang="en-US" sz="1300" b="0" i="0" u="none" strike="noStrike" cap="none">
                <a:solidFill>
                  <a:srgbClr val="1B2A4A"/>
                </a:solidFill>
                <a:latin typeface="Calibri"/>
                <a:ea typeface="Calibri"/>
                <a:cs typeface="Calibri"/>
                <a:sym typeface="Calibri"/>
              </a:rPr>
              <a:t>one-day participants trained</a:t>
            </a:r>
            <a:endParaRPr sz="1300" b="0" i="0" u="none" strike="noStrike" cap="none">
              <a:solidFill>
                <a:srgbClr val="000000"/>
              </a:solidFill>
              <a:latin typeface="Calibri"/>
              <a:ea typeface="Calibri"/>
              <a:cs typeface="Calibri"/>
              <a:sym typeface="Calibri"/>
            </a:endParaRPr>
          </a:p>
        </p:txBody>
      </p:sp>
      <p:sp>
        <p:nvSpPr>
          <p:cNvPr id="2079" name="Google Shape;2079;h14af0caed148da77_0_3202"/>
          <p:cNvSpPr/>
          <p:nvPr/>
        </p:nvSpPr>
        <p:spPr>
          <a:xfrm>
            <a:off x="502920" y="6400800"/>
            <a:ext cx="11185800" cy="18300"/>
          </a:xfrm>
          <a:prstGeom prst="rect">
            <a:avLst/>
          </a:prstGeom>
          <a:solidFill>
            <a:srgbClr val="D8DCE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080" name="Google Shape;2080;h14af0caed148da77_0_3202"/>
          <p:cNvSpPr/>
          <p:nvPr/>
        </p:nvSpPr>
        <p:spPr>
          <a:xfrm>
            <a:off x="502920"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081" name="Google Shape;2081;h14af0caed148da77_0_3202"/>
          <p:cNvSpPr/>
          <p:nvPr/>
        </p:nvSpPr>
        <p:spPr>
          <a:xfrm>
            <a:off x="521208"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Vision</a:t>
            </a:r>
            <a:endParaRPr sz="700" b="0" i="0" u="none" strike="noStrike" cap="none">
              <a:solidFill>
                <a:srgbClr val="000000"/>
              </a:solidFill>
              <a:latin typeface="Calibri"/>
              <a:ea typeface="Calibri"/>
              <a:cs typeface="Calibri"/>
              <a:sym typeface="Calibri"/>
            </a:endParaRPr>
          </a:p>
        </p:txBody>
      </p:sp>
      <p:sp>
        <p:nvSpPr>
          <p:cNvPr id="2082" name="Google Shape;2082;h14af0caed148da77_0_3202"/>
          <p:cNvSpPr/>
          <p:nvPr/>
        </p:nvSpPr>
        <p:spPr>
          <a:xfrm>
            <a:off x="1523307"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083" name="Google Shape;2083;h14af0caed148da77_0_3202"/>
          <p:cNvSpPr/>
          <p:nvPr/>
        </p:nvSpPr>
        <p:spPr>
          <a:xfrm>
            <a:off x="1541595"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RKYP</a:t>
            </a:r>
            <a:endParaRPr sz="700" b="0" i="0" u="none" strike="noStrike" cap="none">
              <a:solidFill>
                <a:srgbClr val="000000"/>
              </a:solidFill>
              <a:latin typeface="Calibri"/>
              <a:ea typeface="Calibri"/>
              <a:cs typeface="Calibri"/>
              <a:sym typeface="Calibri"/>
            </a:endParaRPr>
          </a:p>
        </p:txBody>
      </p:sp>
      <p:sp>
        <p:nvSpPr>
          <p:cNvPr id="2084" name="Google Shape;2084;h14af0caed148da77_0_3202"/>
          <p:cNvSpPr/>
          <p:nvPr/>
        </p:nvSpPr>
        <p:spPr>
          <a:xfrm>
            <a:off x="2543694"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085" name="Google Shape;2085;h14af0caed148da77_0_3202"/>
          <p:cNvSpPr/>
          <p:nvPr/>
        </p:nvSpPr>
        <p:spPr>
          <a:xfrm>
            <a:off x="2561982"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Programme</a:t>
            </a:r>
            <a:endParaRPr sz="700" b="0" i="0" u="none" strike="noStrike" cap="none">
              <a:solidFill>
                <a:srgbClr val="000000"/>
              </a:solidFill>
              <a:latin typeface="Calibri"/>
              <a:ea typeface="Calibri"/>
              <a:cs typeface="Calibri"/>
              <a:sym typeface="Calibri"/>
            </a:endParaRPr>
          </a:p>
        </p:txBody>
      </p:sp>
      <p:sp>
        <p:nvSpPr>
          <p:cNvPr id="2086" name="Google Shape;2086;h14af0caed148da77_0_3202"/>
          <p:cNvSpPr/>
          <p:nvPr/>
        </p:nvSpPr>
        <p:spPr>
          <a:xfrm>
            <a:off x="3564081"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087" name="Google Shape;2087;h14af0caed148da77_0_3202"/>
          <p:cNvSpPr/>
          <p:nvPr/>
        </p:nvSpPr>
        <p:spPr>
          <a:xfrm>
            <a:off x="3582369"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Modules</a:t>
            </a:r>
            <a:endParaRPr sz="700" b="0" i="0" u="none" strike="noStrike" cap="none">
              <a:solidFill>
                <a:srgbClr val="000000"/>
              </a:solidFill>
              <a:latin typeface="Calibri"/>
              <a:ea typeface="Calibri"/>
              <a:cs typeface="Calibri"/>
              <a:sym typeface="Calibri"/>
            </a:endParaRPr>
          </a:p>
        </p:txBody>
      </p:sp>
      <p:sp>
        <p:nvSpPr>
          <p:cNvPr id="2088" name="Google Shape;2088;h14af0caed148da77_0_3202"/>
          <p:cNvSpPr/>
          <p:nvPr/>
        </p:nvSpPr>
        <p:spPr>
          <a:xfrm>
            <a:off x="4584469"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089" name="Google Shape;2089;h14af0caed148da77_0_3202"/>
          <p:cNvSpPr/>
          <p:nvPr/>
        </p:nvSpPr>
        <p:spPr>
          <a:xfrm>
            <a:off x="4602757"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Cascade</a:t>
            </a:r>
            <a:endParaRPr sz="700" b="0" i="0" u="none" strike="noStrike" cap="none">
              <a:solidFill>
                <a:srgbClr val="000000"/>
              </a:solidFill>
              <a:latin typeface="Calibri"/>
              <a:ea typeface="Calibri"/>
              <a:cs typeface="Calibri"/>
              <a:sym typeface="Calibri"/>
            </a:endParaRPr>
          </a:p>
        </p:txBody>
      </p:sp>
      <p:sp>
        <p:nvSpPr>
          <p:cNvPr id="2090" name="Google Shape;2090;h14af0caed148da77_0_3202"/>
          <p:cNvSpPr/>
          <p:nvPr/>
        </p:nvSpPr>
        <p:spPr>
          <a:xfrm>
            <a:off x="5604856"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091" name="Google Shape;2091;h14af0caed148da77_0_3202"/>
          <p:cNvSpPr/>
          <p:nvPr/>
        </p:nvSpPr>
        <p:spPr>
          <a:xfrm>
            <a:off x="5623144"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Two Tracks</a:t>
            </a:r>
            <a:endParaRPr sz="700" b="0" i="0" u="none" strike="noStrike" cap="none">
              <a:solidFill>
                <a:srgbClr val="000000"/>
              </a:solidFill>
              <a:latin typeface="Calibri"/>
              <a:ea typeface="Calibri"/>
              <a:cs typeface="Calibri"/>
              <a:sym typeface="Calibri"/>
            </a:endParaRPr>
          </a:p>
        </p:txBody>
      </p:sp>
      <p:sp>
        <p:nvSpPr>
          <p:cNvPr id="2092" name="Google Shape;2092;h14af0caed148da77_0_3202"/>
          <p:cNvSpPr/>
          <p:nvPr/>
        </p:nvSpPr>
        <p:spPr>
          <a:xfrm>
            <a:off x="6625243"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093" name="Google Shape;2093;h14af0caed148da77_0_3202"/>
          <p:cNvSpPr/>
          <p:nvPr/>
        </p:nvSpPr>
        <p:spPr>
          <a:xfrm>
            <a:off x="6643531"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Where It Lives</a:t>
            </a:r>
            <a:endParaRPr sz="700" b="0" i="0" u="none" strike="noStrike" cap="none">
              <a:solidFill>
                <a:srgbClr val="000000"/>
              </a:solidFill>
              <a:latin typeface="Calibri"/>
              <a:ea typeface="Calibri"/>
              <a:cs typeface="Calibri"/>
              <a:sym typeface="Calibri"/>
            </a:endParaRPr>
          </a:p>
        </p:txBody>
      </p:sp>
      <p:sp>
        <p:nvSpPr>
          <p:cNvPr id="2094" name="Google Shape;2094;h14af0caed148da77_0_3202"/>
          <p:cNvSpPr/>
          <p:nvPr/>
        </p:nvSpPr>
        <p:spPr>
          <a:xfrm>
            <a:off x="7645630" y="6291072"/>
            <a:ext cx="979200" cy="237600"/>
          </a:xfrm>
          <a:prstGeom prst="roundRect">
            <a:avLst>
              <a:gd name="adj" fmla="val 13462"/>
            </a:avLst>
          </a:prstGeom>
          <a:solidFill>
            <a:srgbClr val="FFD046"/>
          </a:solidFill>
          <a:ln w="15875" cap="flat" cmpd="sng">
            <a:solidFill>
              <a:srgbClr val="AD7C1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095" name="Google Shape;2095;h14af0caed148da77_0_3202"/>
          <p:cNvSpPr/>
          <p:nvPr/>
        </p:nvSpPr>
        <p:spPr>
          <a:xfrm>
            <a:off x="7663918"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41E33"/>
              </a:buClr>
              <a:buSzPts val="700"/>
              <a:buFont typeface="Calibri"/>
              <a:buNone/>
            </a:pPr>
            <a:r>
              <a:rPr lang="en-US" sz="700" b="1" i="0" u="none" strike="noStrike" cap="none">
                <a:solidFill>
                  <a:srgbClr val="141E33"/>
                </a:solidFill>
                <a:latin typeface="Calibri"/>
                <a:ea typeface="Calibri"/>
                <a:cs typeface="Calibri"/>
                <a:sym typeface="Calibri"/>
              </a:rPr>
              <a:t>Rollout</a:t>
            </a:r>
            <a:endParaRPr sz="700" b="0" i="0" u="none" strike="noStrike" cap="none">
              <a:solidFill>
                <a:srgbClr val="000000"/>
              </a:solidFill>
              <a:latin typeface="Calibri"/>
              <a:ea typeface="Calibri"/>
              <a:cs typeface="Calibri"/>
              <a:sym typeface="Calibri"/>
            </a:endParaRPr>
          </a:p>
        </p:txBody>
      </p:sp>
      <p:sp>
        <p:nvSpPr>
          <p:cNvPr id="2096" name="Google Shape;2096;h14af0caed148da77_0_3202"/>
          <p:cNvSpPr/>
          <p:nvPr/>
        </p:nvSpPr>
        <p:spPr>
          <a:xfrm>
            <a:off x="8666018"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097" name="Google Shape;2097;h14af0caed148da77_0_3202"/>
          <p:cNvSpPr/>
          <p:nvPr/>
        </p:nvSpPr>
        <p:spPr>
          <a:xfrm>
            <a:off x="8684306"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South Cluster</a:t>
            </a:r>
            <a:endParaRPr sz="700" b="0" i="0" u="none" strike="noStrike" cap="none">
              <a:solidFill>
                <a:srgbClr val="000000"/>
              </a:solidFill>
              <a:latin typeface="Calibri"/>
              <a:ea typeface="Calibri"/>
              <a:cs typeface="Calibri"/>
              <a:sym typeface="Calibri"/>
            </a:endParaRPr>
          </a:p>
        </p:txBody>
      </p:sp>
      <p:sp>
        <p:nvSpPr>
          <p:cNvPr id="2098" name="Google Shape;2098;h14af0caed148da77_0_3202"/>
          <p:cNvSpPr/>
          <p:nvPr/>
        </p:nvSpPr>
        <p:spPr>
          <a:xfrm>
            <a:off x="9686405"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099" name="Google Shape;2099;h14af0caed148da77_0_3202"/>
          <p:cNvSpPr/>
          <p:nvPr/>
        </p:nvSpPr>
        <p:spPr>
          <a:xfrm>
            <a:off x="9704693"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Roles</a:t>
            </a:r>
            <a:endParaRPr sz="700" b="0" i="0" u="none" strike="noStrike" cap="none">
              <a:solidFill>
                <a:srgbClr val="000000"/>
              </a:solidFill>
              <a:latin typeface="Calibri"/>
              <a:ea typeface="Calibri"/>
              <a:cs typeface="Calibri"/>
              <a:sym typeface="Calibri"/>
            </a:endParaRPr>
          </a:p>
        </p:txBody>
      </p:sp>
      <p:sp>
        <p:nvSpPr>
          <p:cNvPr id="2100" name="Google Shape;2100;h14af0caed148da77_0_3202"/>
          <p:cNvSpPr/>
          <p:nvPr/>
        </p:nvSpPr>
        <p:spPr>
          <a:xfrm>
            <a:off x="10706792"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101" name="Google Shape;2101;h14af0caed148da77_0_3202"/>
          <p:cNvSpPr/>
          <p:nvPr/>
        </p:nvSpPr>
        <p:spPr>
          <a:xfrm>
            <a:off x="10725080"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Our Ask</a:t>
            </a:r>
            <a:endParaRPr sz="700" b="0" i="0" u="none" strike="noStrike" cap="none">
              <a:solidFill>
                <a:srgbClr val="000000"/>
              </a:solidFill>
              <a:latin typeface="Calibri"/>
              <a:ea typeface="Calibri"/>
              <a:cs typeface="Calibri"/>
              <a:sym typeface="Calibri"/>
            </a:endParaRPr>
          </a:p>
        </p:txBody>
      </p:sp>
      <p:sp>
        <p:nvSpPr>
          <p:cNvPr id="2102" name="Google Shape;2102;h14af0caed148da77_0_3202"/>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47"/>
                                        </p:tgtEl>
                                        <p:attrNameLst>
                                          <p:attrName>style.visibility</p:attrName>
                                        </p:attrNameLst>
                                      </p:cBhvr>
                                      <p:to>
                                        <p:strVal val="visible"/>
                                      </p:to>
                                    </p:set>
                                    <p:animEffect transition="in" filter="fade">
                                      <p:cBhvr>
                                        <p:cTn id="7" dur="400"/>
                                        <p:tgtEl>
                                          <p:spTgt spid="20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2107"/>
        <p:cNvGrpSpPr/>
        <p:nvPr/>
      </p:nvGrpSpPr>
      <p:grpSpPr>
        <a:xfrm>
          <a:off x="0" y="0"/>
          <a:ext cx="0" cy="0"/>
          <a:chOff x="0" y="0"/>
          <a:chExt cx="0" cy="0"/>
        </a:xfrm>
      </p:grpSpPr>
      <p:sp>
        <p:nvSpPr>
          <p:cNvPr id="2108" name="Google Shape;2108;h14af0caed148da77_0_3264"/>
          <p:cNvSpPr/>
          <p:nvPr/>
        </p:nvSpPr>
        <p:spPr>
          <a:xfrm>
            <a:off x="548640" y="5669280"/>
            <a:ext cx="11091600" cy="411600"/>
          </a:xfrm>
          <a:prstGeom prst="rect">
            <a:avLst/>
          </a:prstGeom>
          <a:solidFill>
            <a:srgbClr val="1B2A4A"/>
          </a:solidFill>
          <a:ln w="12700" cap="flat" cmpd="sng">
            <a:solidFill>
              <a:srgbClr val="1B2A4A"/>
            </a:solidFill>
            <a:prstDash val="solid"/>
            <a:round/>
            <a:headEnd type="none" w="sm" len="sm"/>
            <a:tailEnd type="none" w="sm" len="sm"/>
          </a:ln>
          <a:effectLst>
            <a:outerShdw blurRad="76200" dist="25400" dir="5400000" algn="bl" rotWithShape="0">
              <a:srgbClr val="1B2A4A">
                <a:alpha val="1216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2109" name="Google Shape;2109;h14af0caed148da77_0_3264"/>
          <p:cNvSpPr/>
          <p:nvPr/>
        </p:nvSpPr>
        <p:spPr>
          <a:xfrm>
            <a:off x="0" y="0"/>
            <a:ext cx="12191700" cy="914400"/>
          </a:xfrm>
          <a:prstGeom prst="rect">
            <a:avLst/>
          </a:prstGeom>
          <a:solidFill>
            <a:srgbClr val="1B2A4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2110" name="Google Shape;2110;h14af0caed148da77_0_3264"/>
          <p:cNvSpPr/>
          <p:nvPr/>
        </p:nvSpPr>
        <p:spPr>
          <a:xfrm>
            <a:off x="0" y="914400"/>
            <a:ext cx="12191700" cy="41100"/>
          </a:xfrm>
          <a:prstGeom prst="rect">
            <a:avLst/>
          </a:prstGeom>
          <a:solidFill>
            <a:srgbClr val="C5973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2111" name="Google Shape;2111;h14af0caed148da77_0_3264"/>
          <p:cNvSpPr/>
          <p:nvPr/>
        </p:nvSpPr>
        <p:spPr>
          <a:xfrm>
            <a:off x="502920" y="365760"/>
            <a:ext cx="11185800" cy="502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FFFFFF"/>
              </a:buClr>
              <a:buSzPts val="2500"/>
              <a:buFont typeface="Open Sans"/>
              <a:buNone/>
            </a:pPr>
            <a:r>
              <a:rPr lang="en-US" sz="2500" b="1" i="0" u="none" strike="noStrike" cap="none">
                <a:solidFill>
                  <a:srgbClr val="FFFFFF"/>
                </a:solidFill>
                <a:latin typeface="Open Sans"/>
                <a:ea typeface="Open Sans"/>
                <a:cs typeface="Open Sans"/>
                <a:sym typeface="Open Sans"/>
              </a:rPr>
              <a:t>In South Cluster:  </a:t>
            </a:r>
            <a:r>
              <a:rPr lang="en-US" sz="2500" b="1" i="0" u="none" strike="noStrike" cap="none">
                <a:solidFill>
                  <a:srgbClr val="C5973A"/>
                </a:solidFill>
                <a:latin typeface="Open Sans"/>
                <a:ea typeface="Open Sans"/>
                <a:cs typeface="Open Sans"/>
                <a:sym typeface="Open Sans"/>
              </a:rPr>
              <a:t>22.5 Lakh Target</a:t>
            </a:r>
            <a:endParaRPr sz="2500" b="0" i="0" u="none" strike="noStrike" cap="none">
              <a:solidFill>
                <a:srgbClr val="C5973A"/>
              </a:solidFill>
              <a:latin typeface="Open Sans"/>
              <a:ea typeface="Open Sans"/>
              <a:cs typeface="Open Sans"/>
              <a:sym typeface="Open Sans"/>
            </a:endParaRPr>
          </a:p>
        </p:txBody>
      </p:sp>
      <p:sp>
        <p:nvSpPr>
          <p:cNvPr id="2112" name="Google Shape;2112;h14af0caed148da77_0_3264"/>
          <p:cNvSpPr/>
          <p:nvPr/>
        </p:nvSpPr>
        <p:spPr>
          <a:xfrm>
            <a:off x="685800" y="5669280"/>
            <a:ext cx="10817400" cy="41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C5973A"/>
              </a:buClr>
              <a:buSzPts val="1500"/>
              <a:buFont typeface="Calibri"/>
              <a:buNone/>
            </a:pPr>
            <a:r>
              <a:rPr lang="en-US" sz="1500" b="0" i="1" u="none" strike="noStrike" cap="none">
                <a:solidFill>
                  <a:srgbClr val="C5973A"/>
                </a:solidFill>
                <a:latin typeface="Open Sans"/>
                <a:ea typeface="Open Sans"/>
                <a:cs typeface="Open Sans"/>
                <a:sym typeface="Open Sans"/>
              </a:rPr>
              <a:t>Estimates cover frontline workers only; State Government officials will also be covered under the programme.</a:t>
            </a:r>
            <a:endParaRPr sz="1800" b="0" i="0" u="none" strike="noStrike" cap="none">
              <a:solidFill>
                <a:srgbClr val="000000"/>
              </a:solidFill>
              <a:latin typeface="Open Sans"/>
              <a:ea typeface="Open Sans"/>
              <a:cs typeface="Open Sans"/>
              <a:sym typeface="Open Sans"/>
            </a:endParaRPr>
          </a:p>
        </p:txBody>
      </p:sp>
      <p:graphicFrame>
        <p:nvGraphicFramePr>
          <p:cNvPr id="2113" name="Google Shape;2113;h14af0caed148da77_0_3264"/>
          <p:cNvGraphicFramePr/>
          <p:nvPr/>
        </p:nvGraphicFramePr>
        <p:xfrm>
          <a:off x="549097" y="1283380"/>
          <a:ext cx="3000000" cy="3000000"/>
        </p:xfrm>
        <a:graphic>
          <a:graphicData uri="http://schemas.openxmlformats.org/drawingml/2006/table">
            <a:tbl>
              <a:tblPr>
                <a:noFill/>
                <a:tableStyleId>{25A7037B-FDC6-41DF-833C-2E74C5643D8B}</a:tableStyleId>
              </a:tblPr>
              <a:tblGrid>
                <a:gridCol w="1749250">
                  <a:extLst>
                    <a:ext uri="{9D8B030D-6E8A-4147-A177-3AD203B41FA5}">
                      <a16:colId xmlns:a16="http://schemas.microsoft.com/office/drawing/2014/main" val="20000"/>
                    </a:ext>
                  </a:extLst>
                </a:gridCol>
                <a:gridCol w="1237175">
                  <a:extLst>
                    <a:ext uri="{9D8B030D-6E8A-4147-A177-3AD203B41FA5}">
                      <a16:colId xmlns:a16="http://schemas.microsoft.com/office/drawing/2014/main" val="20001"/>
                    </a:ext>
                  </a:extLst>
                </a:gridCol>
                <a:gridCol w="1323125">
                  <a:extLst>
                    <a:ext uri="{9D8B030D-6E8A-4147-A177-3AD203B41FA5}">
                      <a16:colId xmlns:a16="http://schemas.microsoft.com/office/drawing/2014/main" val="20002"/>
                    </a:ext>
                  </a:extLst>
                </a:gridCol>
                <a:gridCol w="1109175">
                  <a:extLst>
                    <a:ext uri="{9D8B030D-6E8A-4147-A177-3AD203B41FA5}">
                      <a16:colId xmlns:a16="http://schemas.microsoft.com/office/drawing/2014/main" val="20003"/>
                    </a:ext>
                  </a:extLst>
                </a:gridCol>
                <a:gridCol w="1024125">
                  <a:extLst>
                    <a:ext uri="{9D8B030D-6E8A-4147-A177-3AD203B41FA5}">
                      <a16:colId xmlns:a16="http://schemas.microsoft.com/office/drawing/2014/main" val="20004"/>
                    </a:ext>
                  </a:extLst>
                </a:gridCol>
                <a:gridCol w="1024125">
                  <a:extLst>
                    <a:ext uri="{9D8B030D-6E8A-4147-A177-3AD203B41FA5}">
                      <a16:colId xmlns:a16="http://schemas.microsoft.com/office/drawing/2014/main" val="20005"/>
                    </a:ext>
                  </a:extLst>
                </a:gridCol>
                <a:gridCol w="1024125">
                  <a:extLst>
                    <a:ext uri="{9D8B030D-6E8A-4147-A177-3AD203B41FA5}">
                      <a16:colId xmlns:a16="http://schemas.microsoft.com/office/drawing/2014/main" val="20006"/>
                    </a:ext>
                  </a:extLst>
                </a:gridCol>
                <a:gridCol w="981150">
                  <a:extLst>
                    <a:ext uri="{9D8B030D-6E8A-4147-A177-3AD203B41FA5}">
                      <a16:colId xmlns:a16="http://schemas.microsoft.com/office/drawing/2014/main" val="20007"/>
                    </a:ext>
                  </a:extLst>
                </a:gridCol>
                <a:gridCol w="1621225">
                  <a:extLst>
                    <a:ext uri="{9D8B030D-6E8A-4147-A177-3AD203B41FA5}">
                      <a16:colId xmlns:a16="http://schemas.microsoft.com/office/drawing/2014/main" val="20008"/>
                    </a:ext>
                  </a:extLst>
                </a:gridCol>
              </a:tblGrid>
              <a:tr h="310900">
                <a:tc>
                  <a:txBody>
                    <a:bodyPr/>
                    <a:lstStyle/>
                    <a:p>
                      <a:pPr marL="0" marR="0" lvl="0" indent="0" algn="l" rtl="0">
                        <a:lnSpc>
                          <a:spcPct val="100000"/>
                        </a:lnSpc>
                        <a:spcBef>
                          <a:spcPts val="0"/>
                        </a:spcBef>
                        <a:spcAft>
                          <a:spcPts val="0"/>
                        </a:spcAft>
                        <a:buClr>
                          <a:schemeClr val="dk1"/>
                        </a:buClr>
                        <a:buSzPts val="1200"/>
                        <a:buFont typeface="Calibri"/>
                        <a:buNone/>
                      </a:pPr>
                      <a:endParaRPr sz="1200" u="none" strike="noStrike" cap="none">
                        <a:latin typeface="Open Sans"/>
                        <a:ea typeface="Open Sans"/>
                        <a:cs typeface="Open Sans"/>
                        <a:sym typeface="Open Sans"/>
                      </a:endParaRPr>
                    </a:p>
                  </a:txBody>
                  <a:tcPr marL="73150" marR="73150" marT="27425" marB="27425">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solidFill>
                      <a:srgbClr val="FFFFFF"/>
                    </a:solidFill>
                  </a:tcPr>
                </a:tc>
                <a:tc gridSpan="5">
                  <a:txBody>
                    <a:bodyPr/>
                    <a:lstStyle/>
                    <a:p>
                      <a:pPr marL="0" marR="0" lvl="0" indent="0" algn="ctr" rtl="0">
                        <a:lnSpc>
                          <a:spcPct val="100000"/>
                        </a:lnSpc>
                        <a:spcBef>
                          <a:spcPts val="0"/>
                        </a:spcBef>
                        <a:spcAft>
                          <a:spcPts val="0"/>
                        </a:spcAft>
                        <a:buClr>
                          <a:srgbClr val="1B2A4A"/>
                        </a:buClr>
                        <a:buSzPts val="1100"/>
                        <a:buFont typeface="Calibri"/>
                        <a:buNone/>
                      </a:pPr>
                      <a:r>
                        <a:rPr lang="en-US" sz="1100" u="none" strike="noStrike" cap="none">
                          <a:solidFill>
                            <a:srgbClr val="1B2A4A"/>
                          </a:solidFill>
                          <a:latin typeface="Open Sans"/>
                          <a:ea typeface="Open Sans"/>
                          <a:cs typeface="Open Sans"/>
                          <a:sym typeface="Open Sans"/>
                        </a:rPr>
                        <a:t>TARGET</a:t>
                      </a:r>
                      <a:endParaRPr sz="1100" u="none" strike="noStrike" cap="none">
                        <a:latin typeface="Open Sans"/>
                        <a:ea typeface="Open Sans"/>
                        <a:cs typeface="Open Sans"/>
                        <a:sym typeface="Open Sans"/>
                      </a:endParaRPr>
                    </a:p>
                  </a:txBody>
                  <a:tcPr marL="73150" marR="73150" marT="27425" marB="27425">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solidFill>
                      <a:srgbClr val="EEF1F6"/>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marL="0" marR="0" lvl="0" indent="0" algn="ctr" rtl="0">
                        <a:lnSpc>
                          <a:spcPct val="100000"/>
                        </a:lnSpc>
                        <a:spcBef>
                          <a:spcPts val="0"/>
                        </a:spcBef>
                        <a:spcAft>
                          <a:spcPts val="0"/>
                        </a:spcAft>
                        <a:buClr>
                          <a:srgbClr val="1A6B7A"/>
                        </a:buClr>
                        <a:buSzPts val="1100"/>
                        <a:buFont typeface="Calibri"/>
                        <a:buNone/>
                      </a:pPr>
                      <a:r>
                        <a:rPr lang="en-US" sz="1100" u="none" strike="noStrike" cap="none">
                          <a:solidFill>
                            <a:srgbClr val="1A6B7A"/>
                          </a:solidFill>
                          <a:latin typeface="Open Sans"/>
                          <a:ea typeface="Open Sans"/>
                          <a:cs typeface="Open Sans"/>
                          <a:sym typeface="Open Sans"/>
                        </a:rPr>
                        <a:t>CURRENT STATUS</a:t>
                      </a:r>
                      <a:endParaRPr sz="1100" u="none" strike="noStrike" cap="none">
                        <a:latin typeface="Open Sans"/>
                        <a:ea typeface="Open Sans"/>
                        <a:cs typeface="Open Sans"/>
                        <a:sym typeface="Open Sans"/>
                      </a:endParaRPr>
                    </a:p>
                  </a:txBody>
                  <a:tcPr marL="73150" marR="73150" marT="27425" marB="27425">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solidFill>
                      <a:srgbClr val="D3E7EA"/>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457200">
                <a:tc>
                  <a:txBody>
                    <a:bodyPr/>
                    <a:lstStyle/>
                    <a:p>
                      <a:pPr marL="0" marR="0" lvl="0" indent="0" algn="ctr" rtl="0">
                        <a:lnSpc>
                          <a:spcPct val="100000"/>
                        </a:lnSpc>
                        <a:spcBef>
                          <a:spcPts val="0"/>
                        </a:spcBef>
                        <a:spcAft>
                          <a:spcPts val="0"/>
                        </a:spcAft>
                        <a:buClr>
                          <a:srgbClr val="6B7280"/>
                        </a:buClr>
                        <a:buSzPts val="1100"/>
                        <a:buFont typeface="Calibri"/>
                        <a:buNone/>
                      </a:pPr>
                      <a:r>
                        <a:rPr lang="en-US" sz="1100" b="1" u="none" strike="noStrike" cap="none">
                          <a:solidFill>
                            <a:srgbClr val="6B7280"/>
                          </a:solidFill>
                          <a:latin typeface="Open Sans"/>
                          <a:ea typeface="Open Sans"/>
                          <a:cs typeface="Open Sans"/>
                          <a:sym typeface="Open Sans"/>
                        </a:rPr>
                        <a:t>State / UT</a:t>
                      </a:r>
                      <a:endParaRPr sz="1100" u="none" strike="noStrike" cap="none">
                        <a:latin typeface="Open Sans"/>
                        <a:ea typeface="Open Sans"/>
                        <a:cs typeface="Open Sans"/>
                        <a:sym typeface="Open Sans"/>
                      </a:endParaRPr>
                    </a:p>
                  </a:txBody>
                  <a:tcPr marL="73150" marR="73150" marT="27425" marB="27425" anchor="b">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6B7280"/>
                        </a:buClr>
                        <a:buSzPts val="1100"/>
                        <a:buFont typeface="Calibri"/>
                        <a:buNone/>
                      </a:pPr>
                      <a:r>
                        <a:rPr lang="en-US" sz="1100" b="1" u="none" strike="noStrike" cap="none">
                          <a:solidFill>
                            <a:srgbClr val="6B7280"/>
                          </a:solidFill>
                          <a:latin typeface="Open Sans"/>
                          <a:ea typeface="Open Sans"/>
                          <a:cs typeface="Open Sans"/>
                          <a:sym typeface="Open Sans"/>
                        </a:rPr>
                        <a:t>Frontline officials</a:t>
                      </a:r>
                      <a:endParaRPr sz="1100" u="none" strike="noStrike" cap="none">
                        <a:latin typeface="Open Sans"/>
                        <a:ea typeface="Open Sans"/>
                        <a:cs typeface="Open Sans"/>
                        <a:sym typeface="Open Sans"/>
                      </a:endParaRPr>
                    </a:p>
                  </a:txBody>
                  <a:tcPr marL="73150" marR="73150" marT="27425" marB="27425" anchor="b">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chemeClr val="dk1"/>
                        </a:buClr>
                        <a:buSzPts val="1100"/>
                        <a:buFont typeface="Calibri"/>
                        <a:buNone/>
                      </a:pPr>
                      <a:endParaRPr sz="1100" u="none" strike="noStrike" cap="none">
                        <a:latin typeface="Open Sans"/>
                        <a:ea typeface="Open Sans"/>
                        <a:cs typeface="Open Sans"/>
                        <a:sym typeface="Open Sans"/>
                      </a:endParaRPr>
                    </a:p>
                  </a:txBody>
                  <a:tcPr marL="73150" marR="73150" marT="27425" marB="27425" anchor="b">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6B7280"/>
                        </a:buClr>
                        <a:buSzPts val="1100"/>
                        <a:buFont typeface="Calibri"/>
                        <a:buNone/>
                      </a:pPr>
                      <a:r>
                        <a:rPr lang="en-US" sz="1100" b="1" u="none" strike="noStrike" cap="none">
                          <a:solidFill>
                            <a:srgbClr val="6B7280"/>
                          </a:solidFill>
                          <a:latin typeface="Open Sans"/>
                          <a:ea typeface="Open Sans"/>
                          <a:cs typeface="Open Sans"/>
                          <a:sym typeface="Open Sans"/>
                        </a:rPr>
                        <a:t>SMTs needed</a:t>
                      </a:r>
                      <a:endParaRPr sz="1100" u="none" strike="noStrike" cap="none">
                        <a:latin typeface="Open Sans"/>
                        <a:ea typeface="Open Sans"/>
                        <a:cs typeface="Open Sans"/>
                        <a:sym typeface="Open Sans"/>
                      </a:endParaRPr>
                    </a:p>
                  </a:txBody>
                  <a:tcPr marL="73150" marR="73150" marT="27425" marB="27425" anchor="b">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6B7280"/>
                        </a:buClr>
                        <a:buSzPts val="1100"/>
                        <a:buFont typeface="Calibri"/>
                        <a:buNone/>
                      </a:pPr>
                      <a:r>
                        <a:rPr lang="en-US" sz="1100" b="1" u="none" strike="noStrike" cap="none">
                          <a:solidFill>
                            <a:srgbClr val="6B7280"/>
                          </a:solidFill>
                          <a:latin typeface="Open Sans"/>
                          <a:ea typeface="Open Sans"/>
                          <a:cs typeface="Open Sans"/>
                          <a:sym typeface="Open Sans"/>
                        </a:rPr>
                        <a:t>SMT batches</a:t>
                      </a:r>
                      <a:endParaRPr sz="1100" u="none" strike="noStrike" cap="none">
                        <a:latin typeface="Open Sans"/>
                        <a:ea typeface="Open Sans"/>
                        <a:cs typeface="Open Sans"/>
                        <a:sym typeface="Open Sans"/>
                      </a:endParaRPr>
                    </a:p>
                  </a:txBody>
                  <a:tcPr marL="73150" marR="73150" marT="27425" marB="27425" anchor="b">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6B7280"/>
                        </a:buClr>
                        <a:buSzPts val="1100"/>
                        <a:buFont typeface="Calibri"/>
                        <a:buNone/>
                      </a:pPr>
                      <a:r>
                        <a:rPr lang="en-US" sz="1100" b="1" u="none" strike="noStrike" cap="none">
                          <a:solidFill>
                            <a:srgbClr val="6B7280"/>
                          </a:solidFill>
                          <a:latin typeface="Open Sans"/>
                          <a:ea typeface="Open Sans"/>
                          <a:cs typeface="Open Sans"/>
                          <a:sym typeface="Open Sans"/>
                        </a:rPr>
                        <a:t>≈ Batches / month</a:t>
                      </a:r>
                      <a:endParaRPr sz="1100" u="none" strike="noStrike" cap="none">
                        <a:latin typeface="Open Sans"/>
                        <a:ea typeface="Open Sans"/>
                        <a:cs typeface="Open Sans"/>
                        <a:sym typeface="Open Sans"/>
                      </a:endParaRPr>
                    </a:p>
                  </a:txBody>
                  <a:tcPr marL="73150" marR="73150" marT="27425" marB="27425" anchor="b">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6B7280"/>
                        </a:buClr>
                        <a:buSzPts val="1100"/>
                        <a:buFont typeface="Calibri"/>
                        <a:buNone/>
                      </a:pPr>
                      <a:r>
                        <a:rPr lang="en-US" sz="1100" b="1" u="none" strike="noStrike" cap="none">
                          <a:solidFill>
                            <a:srgbClr val="6B7280"/>
                          </a:solidFill>
                          <a:latin typeface="Open Sans"/>
                          <a:ea typeface="Open Sans"/>
                          <a:cs typeface="Open Sans"/>
                          <a:sym typeface="Open Sans"/>
                        </a:rPr>
                        <a:t>SMTs trained</a:t>
                      </a:r>
                      <a:endParaRPr sz="1100" u="none" strike="noStrike" cap="none">
                        <a:latin typeface="Open Sans"/>
                        <a:ea typeface="Open Sans"/>
                        <a:cs typeface="Open Sans"/>
                        <a:sym typeface="Open Sans"/>
                      </a:endParaRPr>
                    </a:p>
                  </a:txBody>
                  <a:tcPr marL="73150" marR="73150" marT="27425" marB="27425" anchor="b">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solidFill>
                      <a:srgbClr val="E6F1F2"/>
                    </a:solidFill>
                  </a:tcPr>
                </a:tc>
                <a:tc>
                  <a:txBody>
                    <a:bodyPr/>
                    <a:lstStyle/>
                    <a:p>
                      <a:pPr marL="0" marR="0" lvl="0" indent="0" algn="ctr" rtl="0">
                        <a:lnSpc>
                          <a:spcPct val="100000"/>
                        </a:lnSpc>
                        <a:spcBef>
                          <a:spcPts val="0"/>
                        </a:spcBef>
                        <a:spcAft>
                          <a:spcPts val="0"/>
                        </a:spcAft>
                        <a:buClr>
                          <a:srgbClr val="6B7280"/>
                        </a:buClr>
                        <a:buSzPts val="1100"/>
                        <a:buFont typeface="Calibri"/>
                        <a:buNone/>
                      </a:pPr>
                      <a:r>
                        <a:rPr lang="en-US" sz="1100" b="1" u="none" strike="noStrike" cap="none">
                          <a:solidFill>
                            <a:srgbClr val="6B7280"/>
                          </a:solidFill>
                          <a:latin typeface="Open Sans"/>
                          <a:ea typeface="Open Sans"/>
                          <a:cs typeface="Open Sans"/>
                          <a:sym typeface="Open Sans"/>
                        </a:rPr>
                        <a:t>SLTs certified</a:t>
                      </a:r>
                      <a:endParaRPr sz="1100" u="none" strike="noStrike" cap="none">
                        <a:latin typeface="Open Sans"/>
                        <a:ea typeface="Open Sans"/>
                        <a:cs typeface="Open Sans"/>
                        <a:sym typeface="Open Sans"/>
                      </a:endParaRPr>
                    </a:p>
                  </a:txBody>
                  <a:tcPr marL="73150" marR="73150" marT="27425" marB="27425" anchor="b">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solidFill>
                      <a:srgbClr val="E6F1F2"/>
                    </a:solidFill>
                  </a:tcPr>
                </a:tc>
                <a:tc>
                  <a:txBody>
                    <a:bodyPr/>
                    <a:lstStyle/>
                    <a:p>
                      <a:pPr marL="0" marR="0" lvl="0" indent="0" algn="ctr" rtl="0">
                        <a:lnSpc>
                          <a:spcPct val="100000"/>
                        </a:lnSpc>
                        <a:spcBef>
                          <a:spcPts val="0"/>
                        </a:spcBef>
                        <a:spcAft>
                          <a:spcPts val="0"/>
                        </a:spcAft>
                        <a:buClr>
                          <a:srgbClr val="6B7280"/>
                        </a:buClr>
                        <a:buSzPts val="1100"/>
                        <a:buFont typeface="Calibri"/>
                        <a:buNone/>
                      </a:pPr>
                      <a:r>
                        <a:rPr lang="en-US" sz="1100" b="1" u="none" strike="noStrike" cap="none">
                          <a:solidFill>
                            <a:srgbClr val="6B7280"/>
                          </a:solidFill>
                          <a:latin typeface="Open Sans"/>
                          <a:ea typeface="Open Sans"/>
                          <a:cs typeface="Open Sans"/>
                          <a:sym typeface="Open Sans"/>
                        </a:rPr>
                        <a:t>One-day participants</a:t>
                      </a:r>
                      <a:endParaRPr sz="1100" u="none" strike="noStrike" cap="none">
                        <a:latin typeface="Open Sans"/>
                        <a:ea typeface="Open Sans"/>
                        <a:cs typeface="Open Sans"/>
                        <a:sym typeface="Open Sans"/>
                      </a:endParaRPr>
                    </a:p>
                  </a:txBody>
                  <a:tcPr marL="73150" marR="73150" marT="27425" marB="27425" anchor="b">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solidFill>
                      <a:srgbClr val="E6F1F2"/>
                    </a:solidFill>
                  </a:tcPr>
                </a:tc>
                <a:extLst>
                  <a:ext uri="{0D108BD9-81ED-4DB2-BD59-A6C34878D82A}">
                    <a16:rowId xmlns:a16="http://schemas.microsoft.com/office/drawing/2014/main" val="10001"/>
                  </a:ext>
                </a:extLst>
              </a:tr>
              <a:tr h="420625">
                <a:tc>
                  <a:txBody>
                    <a:bodyPr/>
                    <a:lstStyle/>
                    <a:p>
                      <a:pPr marL="0" marR="0" lvl="0" indent="0" algn="ctr" rtl="0">
                        <a:lnSpc>
                          <a:spcPct val="100000"/>
                        </a:lnSpc>
                        <a:spcBef>
                          <a:spcPts val="0"/>
                        </a:spcBef>
                        <a:spcAft>
                          <a:spcPts val="0"/>
                        </a:spcAft>
                        <a:buClr>
                          <a:srgbClr val="1B2A4A"/>
                        </a:buClr>
                        <a:buSzPts val="1400"/>
                        <a:buFont typeface="Calibri"/>
                        <a:buNone/>
                      </a:pPr>
                      <a:r>
                        <a:rPr lang="en-US" sz="1400" b="1" u="none" strike="noStrike" cap="none">
                          <a:solidFill>
                            <a:srgbClr val="1B2A4A"/>
                          </a:solidFill>
                          <a:latin typeface="Open Sans"/>
                          <a:ea typeface="Open Sans"/>
                          <a:cs typeface="Open Sans"/>
                          <a:sym typeface="Open Sans"/>
                        </a:rPr>
                        <a:t>Odisha</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1B2A4A"/>
                        </a:buClr>
                        <a:buSzPts val="1400"/>
                        <a:buFont typeface="Calibri"/>
                        <a:buNone/>
                      </a:pPr>
                      <a:r>
                        <a:rPr lang="en-US" sz="1400" u="none" strike="noStrike" cap="none">
                          <a:solidFill>
                            <a:srgbClr val="1B2A4A"/>
                          </a:solidFill>
                          <a:latin typeface="Open Sans"/>
                          <a:ea typeface="Open Sans"/>
                          <a:cs typeface="Open Sans"/>
                          <a:sym typeface="Open Sans"/>
                        </a:rPr>
                        <a:t>4,47,573</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400"/>
                        <a:buFont typeface="Calibri"/>
                        <a:buNone/>
                      </a:pP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1B2A4A"/>
                        </a:buClr>
                        <a:buSzPts val="1400"/>
                        <a:buFont typeface="Calibri"/>
                        <a:buNone/>
                      </a:pPr>
                      <a:r>
                        <a:rPr lang="en-US" sz="1400" u="none" strike="noStrike" cap="none">
                          <a:solidFill>
                            <a:srgbClr val="1B2A4A"/>
                          </a:solidFill>
                          <a:latin typeface="Open Sans"/>
                          <a:ea typeface="Open Sans"/>
                          <a:cs typeface="Open Sans"/>
                          <a:sym typeface="Open Sans"/>
                        </a:rPr>
                        <a:t>3,730</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1B2A4A"/>
                        </a:buClr>
                        <a:buSzPts val="1400"/>
                        <a:buFont typeface="Calibri"/>
                        <a:buNone/>
                      </a:pPr>
                      <a:r>
                        <a:rPr lang="en-US" sz="1400" u="none" strike="noStrike" cap="none">
                          <a:solidFill>
                            <a:srgbClr val="1B2A4A"/>
                          </a:solidFill>
                          <a:latin typeface="Open Sans"/>
                          <a:ea typeface="Open Sans"/>
                          <a:cs typeface="Open Sans"/>
                          <a:sym typeface="Open Sans"/>
                        </a:rPr>
                        <a:t>107</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1B2A4A"/>
                        </a:buClr>
                        <a:buSzPts val="1400"/>
                        <a:buFont typeface="Calibri"/>
                        <a:buNone/>
                      </a:pPr>
                      <a:r>
                        <a:rPr lang="en-US" sz="1400" u="none" strike="noStrike" cap="none">
                          <a:solidFill>
                            <a:srgbClr val="1B2A4A"/>
                          </a:solidFill>
                          <a:latin typeface="Open Sans"/>
                          <a:ea typeface="Open Sans"/>
                          <a:cs typeface="Open Sans"/>
                          <a:sym typeface="Open Sans"/>
                        </a:rPr>
                        <a:t>22</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1A6B7A"/>
                        </a:buClr>
                        <a:buSzPts val="1400"/>
                        <a:buFont typeface="Calibri"/>
                        <a:buNone/>
                      </a:pPr>
                      <a:r>
                        <a:rPr lang="en-US" sz="1400" b="1" u="none" strike="noStrike" cap="none">
                          <a:solidFill>
                            <a:srgbClr val="1A6B7A"/>
                          </a:solidFill>
                          <a:latin typeface="Open Sans"/>
                          <a:ea typeface="Open Sans"/>
                          <a:cs typeface="Open Sans"/>
                          <a:sym typeface="Open Sans"/>
                        </a:rPr>
                        <a:t>87</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solidFill>
                      <a:srgbClr val="E6F1F2"/>
                    </a:solidFill>
                  </a:tcPr>
                </a:tc>
                <a:tc>
                  <a:txBody>
                    <a:bodyPr/>
                    <a:lstStyle/>
                    <a:p>
                      <a:pPr marL="0" marR="0" lvl="0" indent="0" algn="ctr" rtl="0">
                        <a:lnSpc>
                          <a:spcPct val="100000"/>
                        </a:lnSpc>
                        <a:spcBef>
                          <a:spcPts val="0"/>
                        </a:spcBef>
                        <a:spcAft>
                          <a:spcPts val="0"/>
                        </a:spcAft>
                        <a:buClr>
                          <a:srgbClr val="1A6B7A"/>
                        </a:buClr>
                        <a:buSzPts val="1400"/>
                        <a:buFont typeface="Calibri"/>
                        <a:buNone/>
                      </a:pPr>
                      <a:r>
                        <a:rPr lang="en-US" sz="1400" b="1" u="none" strike="noStrike" cap="none">
                          <a:solidFill>
                            <a:srgbClr val="1A6B7A"/>
                          </a:solidFill>
                          <a:latin typeface="Open Sans"/>
                          <a:ea typeface="Open Sans"/>
                          <a:cs typeface="Open Sans"/>
                          <a:sym typeface="Open Sans"/>
                        </a:rPr>
                        <a:t>2</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solidFill>
                      <a:srgbClr val="E6F1F2"/>
                    </a:solidFill>
                  </a:tcPr>
                </a:tc>
                <a:tc>
                  <a:txBody>
                    <a:bodyPr/>
                    <a:lstStyle/>
                    <a:p>
                      <a:pPr marL="0" marR="0" lvl="0" indent="0" algn="ctr" rtl="0">
                        <a:lnSpc>
                          <a:spcPct val="100000"/>
                        </a:lnSpc>
                        <a:spcBef>
                          <a:spcPts val="0"/>
                        </a:spcBef>
                        <a:spcAft>
                          <a:spcPts val="0"/>
                        </a:spcAft>
                        <a:buClr>
                          <a:srgbClr val="1A6B7A"/>
                        </a:buClr>
                        <a:buSzPts val="1400"/>
                        <a:buFont typeface="Calibri"/>
                        <a:buNone/>
                      </a:pPr>
                      <a:r>
                        <a:rPr lang="en-US" sz="1400" b="1" u="none" strike="noStrike" cap="none">
                          <a:solidFill>
                            <a:srgbClr val="1A6B7A"/>
                          </a:solidFill>
                          <a:latin typeface="Open Sans"/>
                          <a:ea typeface="Open Sans"/>
                          <a:cs typeface="Open Sans"/>
                          <a:sym typeface="Open Sans"/>
                        </a:rPr>
                        <a:t>30</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solidFill>
                      <a:srgbClr val="E6F1F2"/>
                    </a:solidFill>
                  </a:tcPr>
                </a:tc>
                <a:extLst>
                  <a:ext uri="{0D108BD9-81ED-4DB2-BD59-A6C34878D82A}">
                    <a16:rowId xmlns:a16="http://schemas.microsoft.com/office/drawing/2014/main" val="10002"/>
                  </a:ext>
                </a:extLst>
              </a:tr>
              <a:tr h="420625">
                <a:tc>
                  <a:txBody>
                    <a:bodyPr/>
                    <a:lstStyle/>
                    <a:p>
                      <a:pPr marL="0" marR="0" lvl="0" indent="0" algn="ctr" rtl="0">
                        <a:lnSpc>
                          <a:spcPct val="100000"/>
                        </a:lnSpc>
                        <a:spcBef>
                          <a:spcPts val="0"/>
                        </a:spcBef>
                        <a:spcAft>
                          <a:spcPts val="0"/>
                        </a:spcAft>
                        <a:buClr>
                          <a:srgbClr val="1B2A4A"/>
                        </a:buClr>
                        <a:buSzPts val="1400"/>
                        <a:buFont typeface="Calibri"/>
                        <a:buNone/>
                      </a:pPr>
                      <a:r>
                        <a:rPr lang="en-US" sz="1400" b="1" u="none" strike="noStrike" cap="none">
                          <a:solidFill>
                            <a:srgbClr val="1B2A4A"/>
                          </a:solidFill>
                          <a:latin typeface="Open Sans"/>
                          <a:ea typeface="Open Sans"/>
                          <a:cs typeface="Open Sans"/>
                          <a:sym typeface="Open Sans"/>
                        </a:rPr>
                        <a:t>Karnataka</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1B2A4A"/>
                        </a:buClr>
                        <a:buSzPts val="1400"/>
                        <a:buFont typeface="Calibri"/>
                        <a:buNone/>
                      </a:pPr>
                      <a:r>
                        <a:rPr lang="en-US" sz="1400" u="none" strike="noStrike" cap="none">
                          <a:solidFill>
                            <a:srgbClr val="1B2A4A"/>
                          </a:solidFill>
                          <a:latin typeface="Open Sans"/>
                          <a:ea typeface="Open Sans"/>
                          <a:cs typeface="Open Sans"/>
                          <a:sym typeface="Open Sans"/>
                        </a:rPr>
                        <a:t>4,42,466</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400"/>
                        <a:buFont typeface="Calibri"/>
                        <a:buNone/>
                      </a:pP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1B2A4A"/>
                        </a:buClr>
                        <a:buSzPts val="1400"/>
                        <a:buFont typeface="Calibri"/>
                        <a:buNone/>
                      </a:pPr>
                      <a:r>
                        <a:rPr lang="en-US" sz="1400" u="none" strike="noStrike" cap="none">
                          <a:solidFill>
                            <a:srgbClr val="1B2A4A"/>
                          </a:solidFill>
                          <a:latin typeface="Open Sans"/>
                          <a:ea typeface="Open Sans"/>
                          <a:cs typeface="Open Sans"/>
                          <a:sym typeface="Open Sans"/>
                        </a:rPr>
                        <a:t>4,214</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1B2A4A"/>
                        </a:buClr>
                        <a:buSzPts val="1400"/>
                        <a:buFont typeface="Calibri"/>
                        <a:buNone/>
                      </a:pPr>
                      <a:r>
                        <a:rPr lang="en-US" sz="1400" u="none" strike="noStrike" cap="none">
                          <a:solidFill>
                            <a:srgbClr val="1B2A4A"/>
                          </a:solidFill>
                          <a:latin typeface="Open Sans"/>
                          <a:ea typeface="Open Sans"/>
                          <a:cs typeface="Open Sans"/>
                          <a:sym typeface="Open Sans"/>
                        </a:rPr>
                        <a:t>121</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1B2A4A"/>
                        </a:buClr>
                        <a:buSzPts val="1400"/>
                        <a:buFont typeface="Calibri"/>
                        <a:buNone/>
                      </a:pPr>
                      <a:r>
                        <a:rPr lang="en-US" sz="1400" u="none" strike="noStrike" cap="none">
                          <a:solidFill>
                            <a:srgbClr val="1B2A4A"/>
                          </a:solidFill>
                          <a:latin typeface="Open Sans"/>
                          <a:ea typeface="Open Sans"/>
                          <a:cs typeface="Open Sans"/>
                          <a:sym typeface="Open Sans"/>
                        </a:rPr>
                        <a:t>25</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1A6B7A"/>
                        </a:buClr>
                        <a:buSzPts val="1400"/>
                        <a:buFont typeface="Calibri"/>
                        <a:buNone/>
                      </a:pPr>
                      <a:r>
                        <a:rPr lang="en-US" sz="1400" b="1" u="none" strike="noStrike" cap="none">
                          <a:solidFill>
                            <a:srgbClr val="1A6B7A"/>
                          </a:solidFill>
                          <a:latin typeface="Open Sans"/>
                          <a:ea typeface="Open Sans"/>
                          <a:cs typeface="Open Sans"/>
                          <a:sym typeface="Open Sans"/>
                        </a:rPr>
                        <a:t>100</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solidFill>
                      <a:srgbClr val="E6F1F2"/>
                    </a:solidFill>
                  </a:tcPr>
                </a:tc>
                <a:tc>
                  <a:txBody>
                    <a:bodyPr/>
                    <a:lstStyle/>
                    <a:p>
                      <a:pPr marL="0" marR="0" lvl="0" indent="0" algn="ctr" rtl="0">
                        <a:lnSpc>
                          <a:spcPct val="100000"/>
                        </a:lnSpc>
                        <a:spcBef>
                          <a:spcPts val="0"/>
                        </a:spcBef>
                        <a:spcAft>
                          <a:spcPts val="0"/>
                        </a:spcAft>
                        <a:buClr>
                          <a:srgbClr val="9AA3B2"/>
                        </a:buClr>
                        <a:buSzPts val="1400"/>
                        <a:buFont typeface="Calibri"/>
                        <a:buNone/>
                      </a:pPr>
                      <a:r>
                        <a:rPr lang="en-US" sz="1400" u="none" strike="noStrike" cap="none">
                          <a:solidFill>
                            <a:srgbClr val="9AA3B2"/>
                          </a:solidFill>
                          <a:latin typeface="Open Sans"/>
                          <a:ea typeface="Open Sans"/>
                          <a:cs typeface="Open Sans"/>
                          <a:sym typeface="Open Sans"/>
                        </a:rPr>
                        <a:t>0</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solidFill>
                      <a:srgbClr val="E6F1F2"/>
                    </a:solidFill>
                  </a:tcPr>
                </a:tc>
                <a:tc>
                  <a:txBody>
                    <a:bodyPr/>
                    <a:lstStyle/>
                    <a:p>
                      <a:pPr marL="0" marR="0" lvl="0" indent="0" algn="ctr" rtl="0">
                        <a:lnSpc>
                          <a:spcPct val="100000"/>
                        </a:lnSpc>
                        <a:spcBef>
                          <a:spcPts val="0"/>
                        </a:spcBef>
                        <a:spcAft>
                          <a:spcPts val="0"/>
                        </a:spcAft>
                        <a:buClr>
                          <a:srgbClr val="1A6B7A"/>
                        </a:buClr>
                        <a:buSzPts val="1400"/>
                        <a:buFont typeface="Calibri"/>
                        <a:buNone/>
                      </a:pPr>
                      <a:r>
                        <a:rPr lang="en-US" sz="1400" b="1" u="none" strike="noStrike" cap="none">
                          <a:solidFill>
                            <a:srgbClr val="1A6B7A"/>
                          </a:solidFill>
                          <a:latin typeface="Open Sans"/>
                          <a:ea typeface="Open Sans"/>
                          <a:cs typeface="Open Sans"/>
                          <a:sym typeface="Open Sans"/>
                        </a:rPr>
                        <a:t>350</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solidFill>
                      <a:srgbClr val="E6F1F2"/>
                    </a:solidFill>
                  </a:tcPr>
                </a:tc>
                <a:extLst>
                  <a:ext uri="{0D108BD9-81ED-4DB2-BD59-A6C34878D82A}">
                    <a16:rowId xmlns:a16="http://schemas.microsoft.com/office/drawing/2014/main" val="10003"/>
                  </a:ext>
                </a:extLst>
              </a:tr>
              <a:tr h="420625">
                <a:tc>
                  <a:txBody>
                    <a:bodyPr/>
                    <a:lstStyle/>
                    <a:p>
                      <a:pPr marL="0" marR="0" lvl="0" indent="0" algn="ctr" rtl="0">
                        <a:lnSpc>
                          <a:spcPct val="100000"/>
                        </a:lnSpc>
                        <a:spcBef>
                          <a:spcPts val="0"/>
                        </a:spcBef>
                        <a:spcAft>
                          <a:spcPts val="0"/>
                        </a:spcAft>
                        <a:buClr>
                          <a:srgbClr val="1B2A4A"/>
                        </a:buClr>
                        <a:buSzPts val="1400"/>
                        <a:buFont typeface="Calibri"/>
                        <a:buNone/>
                      </a:pPr>
                      <a:r>
                        <a:rPr lang="en-US" sz="1400" b="1" u="none" strike="noStrike" cap="none">
                          <a:solidFill>
                            <a:srgbClr val="1B2A4A"/>
                          </a:solidFill>
                          <a:latin typeface="Open Sans"/>
                          <a:ea typeface="Open Sans"/>
                          <a:cs typeface="Open Sans"/>
                          <a:sym typeface="Open Sans"/>
                        </a:rPr>
                        <a:t>Tamil Nadu</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1B2A4A"/>
                        </a:buClr>
                        <a:buSzPts val="1400"/>
                        <a:buFont typeface="Calibri"/>
                        <a:buNone/>
                      </a:pPr>
                      <a:r>
                        <a:rPr lang="en-US" sz="1400" u="none" strike="noStrike" cap="none">
                          <a:solidFill>
                            <a:srgbClr val="1B2A4A"/>
                          </a:solidFill>
                          <a:latin typeface="Open Sans"/>
                          <a:ea typeface="Open Sans"/>
                          <a:cs typeface="Open Sans"/>
                          <a:sym typeface="Open Sans"/>
                        </a:rPr>
                        <a:t>4,19,977</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400"/>
                        <a:buFont typeface="Calibri"/>
                        <a:buNone/>
                      </a:pP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1B2A4A"/>
                        </a:buClr>
                        <a:buSzPts val="1400"/>
                        <a:buFont typeface="Calibri"/>
                        <a:buNone/>
                      </a:pPr>
                      <a:r>
                        <a:rPr lang="en-US" sz="1400" u="none" strike="noStrike" cap="none">
                          <a:solidFill>
                            <a:srgbClr val="1B2A4A"/>
                          </a:solidFill>
                          <a:latin typeface="Open Sans"/>
                          <a:ea typeface="Open Sans"/>
                          <a:cs typeface="Open Sans"/>
                          <a:sym typeface="Open Sans"/>
                        </a:rPr>
                        <a:t>4,000</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1B2A4A"/>
                        </a:buClr>
                        <a:buSzPts val="1400"/>
                        <a:buFont typeface="Calibri"/>
                        <a:buNone/>
                      </a:pPr>
                      <a:r>
                        <a:rPr lang="en-US" sz="1400" u="none" strike="noStrike" cap="none">
                          <a:solidFill>
                            <a:srgbClr val="1B2A4A"/>
                          </a:solidFill>
                          <a:latin typeface="Open Sans"/>
                          <a:ea typeface="Open Sans"/>
                          <a:cs typeface="Open Sans"/>
                          <a:sym typeface="Open Sans"/>
                        </a:rPr>
                        <a:t>120</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1B2A4A"/>
                        </a:buClr>
                        <a:buSzPts val="1400"/>
                        <a:buFont typeface="Calibri"/>
                        <a:buNone/>
                      </a:pPr>
                      <a:r>
                        <a:rPr lang="en-US" sz="1400" u="none" strike="noStrike" cap="none">
                          <a:solidFill>
                            <a:srgbClr val="1B2A4A"/>
                          </a:solidFill>
                          <a:latin typeface="Open Sans"/>
                          <a:ea typeface="Open Sans"/>
                          <a:cs typeface="Open Sans"/>
                          <a:sym typeface="Open Sans"/>
                        </a:rPr>
                        <a:t>23</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9AA3B2"/>
                        </a:buClr>
                        <a:buSzPts val="1400"/>
                        <a:buFont typeface="Calibri"/>
                        <a:buNone/>
                      </a:pPr>
                      <a:r>
                        <a:rPr lang="en-US" sz="1400" u="none" strike="noStrike" cap="none">
                          <a:solidFill>
                            <a:srgbClr val="9AA3B2"/>
                          </a:solidFill>
                          <a:latin typeface="Open Sans"/>
                          <a:ea typeface="Open Sans"/>
                          <a:cs typeface="Open Sans"/>
                          <a:sym typeface="Open Sans"/>
                        </a:rPr>
                        <a:t>0</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solidFill>
                      <a:srgbClr val="F4CCCC"/>
                    </a:solidFill>
                  </a:tcPr>
                </a:tc>
                <a:tc>
                  <a:txBody>
                    <a:bodyPr/>
                    <a:lstStyle/>
                    <a:p>
                      <a:pPr marL="0" marR="0" lvl="0" indent="0" algn="ctr" rtl="0">
                        <a:lnSpc>
                          <a:spcPct val="100000"/>
                        </a:lnSpc>
                        <a:spcBef>
                          <a:spcPts val="0"/>
                        </a:spcBef>
                        <a:spcAft>
                          <a:spcPts val="0"/>
                        </a:spcAft>
                        <a:buClr>
                          <a:srgbClr val="9AA3B2"/>
                        </a:buClr>
                        <a:buSzPts val="1400"/>
                        <a:buFont typeface="Calibri"/>
                        <a:buNone/>
                      </a:pPr>
                      <a:r>
                        <a:rPr lang="en-US" sz="1400" u="none" strike="noStrike" cap="none">
                          <a:solidFill>
                            <a:srgbClr val="9AA3B2"/>
                          </a:solidFill>
                          <a:latin typeface="Open Sans"/>
                          <a:ea typeface="Open Sans"/>
                          <a:cs typeface="Open Sans"/>
                          <a:sym typeface="Open Sans"/>
                        </a:rPr>
                        <a:t>0</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solidFill>
                      <a:srgbClr val="F4CCCC"/>
                    </a:solidFill>
                  </a:tcPr>
                </a:tc>
                <a:tc>
                  <a:txBody>
                    <a:bodyPr/>
                    <a:lstStyle/>
                    <a:p>
                      <a:pPr marL="0" marR="0" lvl="0" indent="0" algn="ctr" rtl="0">
                        <a:lnSpc>
                          <a:spcPct val="100000"/>
                        </a:lnSpc>
                        <a:spcBef>
                          <a:spcPts val="0"/>
                        </a:spcBef>
                        <a:spcAft>
                          <a:spcPts val="0"/>
                        </a:spcAft>
                        <a:buClr>
                          <a:srgbClr val="9AA3B2"/>
                        </a:buClr>
                        <a:buSzPts val="1400"/>
                        <a:buFont typeface="Calibri"/>
                        <a:buNone/>
                      </a:pPr>
                      <a:r>
                        <a:rPr lang="en-US" sz="1400" u="none" strike="noStrike" cap="none">
                          <a:solidFill>
                            <a:srgbClr val="9AA3B2"/>
                          </a:solidFill>
                          <a:latin typeface="Open Sans"/>
                          <a:ea typeface="Open Sans"/>
                          <a:cs typeface="Open Sans"/>
                          <a:sym typeface="Open Sans"/>
                        </a:rPr>
                        <a:t>0</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solidFill>
                      <a:srgbClr val="F4CCCC"/>
                    </a:solidFill>
                  </a:tcPr>
                </a:tc>
                <a:extLst>
                  <a:ext uri="{0D108BD9-81ED-4DB2-BD59-A6C34878D82A}">
                    <a16:rowId xmlns:a16="http://schemas.microsoft.com/office/drawing/2014/main" val="10004"/>
                  </a:ext>
                </a:extLst>
              </a:tr>
              <a:tr h="420625">
                <a:tc>
                  <a:txBody>
                    <a:bodyPr/>
                    <a:lstStyle/>
                    <a:p>
                      <a:pPr marL="0" marR="0" lvl="0" indent="0" algn="ctr" rtl="0">
                        <a:lnSpc>
                          <a:spcPct val="100000"/>
                        </a:lnSpc>
                        <a:spcBef>
                          <a:spcPts val="0"/>
                        </a:spcBef>
                        <a:spcAft>
                          <a:spcPts val="0"/>
                        </a:spcAft>
                        <a:buClr>
                          <a:srgbClr val="1B2A4A"/>
                        </a:buClr>
                        <a:buSzPts val="1400"/>
                        <a:buFont typeface="Calibri"/>
                        <a:buNone/>
                      </a:pPr>
                      <a:r>
                        <a:rPr lang="en-US" sz="1400" b="1" u="none" strike="noStrike" cap="none">
                          <a:solidFill>
                            <a:srgbClr val="1B2A4A"/>
                          </a:solidFill>
                          <a:latin typeface="Open Sans"/>
                          <a:ea typeface="Open Sans"/>
                          <a:cs typeface="Open Sans"/>
                          <a:sym typeface="Open Sans"/>
                        </a:rPr>
                        <a:t>Andhra Pradesh</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1B2A4A"/>
                        </a:buClr>
                        <a:buSzPts val="1400"/>
                        <a:buFont typeface="Calibri"/>
                        <a:buNone/>
                      </a:pPr>
                      <a:r>
                        <a:rPr lang="en-US" sz="1400" u="none" strike="noStrike" cap="none">
                          <a:solidFill>
                            <a:srgbClr val="1B2A4A"/>
                          </a:solidFill>
                          <a:latin typeface="Open Sans"/>
                          <a:ea typeface="Open Sans"/>
                          <a:cs typeface="Open Sans"/>
                          <a:sym typeface="Open Sans"/>
                        </a:rPr>
                        <a:t>4,12,182</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400"/>
                        <a:buFont typeface="Calibri"/>
                        <a:buNone/>
                      </a:pP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1B2A4A"/>
                        </a:buClr>
                        <a:buSzPts val="1400"/>
                        <a:buFont typeface="Calibri"/>
                        <a:buNone/>
                      </a:pPr>
                      <a:r>
                        <a:rPr lang="en-US" sz="1400" u="none" strike="noStrike" cap="none">
                          <a:solidFill>
                            <a:srgbClr val="1B2A4A"/>
                          </a:solidFill>
                          <a:latin typeface="Open Sans"/>
                          <a:ea typeface="Open Sans"/>
                          <a:cs typeface="Open Sans"/>
                          <a:sym typeface="Open Sans"/>
                        </a:rPr>
                        <a:t>3,926</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1B2A4A"/>
                        </a:buClr>
                        <a:buSzPts val="1400"/>
                        <a:buFont typeface="Calibri"/>
                        <a:buNone/>
                      </a:pPr>
                      <a:r>
                        <a:rPr lang="en-US" sz="1400" u="none" strike="noStrike" cap="none">
                          <a:solidFill>
                            <a:srgbClr val="1B2A4A"/>
                          </a:solidFill>
                          <a:latin typeface="Open Sans"/>
                          <a:ea typeface="Open Sans"/>
                          <a:cs typeface="Open Sans"/>
                          <a:sym typeface="Open Sans"/>
                        </a:rPr>
                        <a:t>113</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1B2A4A"/>
                        </a:buClr>
                        <a:buSzPts val="1400"/>
                        <a:buFont typeface="Calibri"/>
                        <a:buNone/>
                      </a:pPr>
                      <a:r>
                        <a:rPr lang="en-US" sz="1400" u="none" strike="noStrike" cap="none">
                          <a:solidFill>
                            <a:srgbClr val="1B2A4A"/>
                          </a:solidFill>
                          <a:latin typeface="Open Sans"/>
                          <a:ea typeface="Open Sans"/>
                          <a:cs typeface="Open Sans"/>
                          <a:sym typeface="Open Sans"/>
                        </a:rPr>
                        <a:t>23</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1A6B7A"/>
                        </a:buClr>
                        <a:buSzPts val="1400"/>
                        <a:buFont typeface="Calibri"/>
                        <a:buNone/>
                      </a:pPr>
                      <a:r>
                        <a:rPr lang="en-US" sz="1400" b="1" u="none" strike="noStrike" cap="none">
                          <a:solidFill>
                            <a:srgbClr val="1A6B7A"/>
                          </a:solidFill>
                          <a:latin typeface="Open Sans"/>
                          <a:ea typeface="Open Sans"/>
                          <a:cs typeface="Open Sans"/>
                          <a:sym typeface="Open Sans"/>
                        </a:rPr>
                        <a:t>28</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solidFill>
                      <a:srgbClr val="E6F1F2"/>
                    </a:solidFill>
                  </a:tcPr>
                </a:tc>
                <a:tc>
                  <a:txBody>
                    <a:bodyPr/>
                    <a:lstStyle/>
                    <a:p>
                      <a:pPr marL="0" marR="0" lvl="0" indent="0" algn="ctr" rtl="0">
                        <a:lnSpc>
                          <a:spcPct val="100000"/>
                        </a:lnSpc>
                        <a:spcBef>
                          <a:spcPts val="0"/>
                        </a:spcBef>
                        <a:spcAft>
                          <a:spcPts val="0"/>
                        </a:spcAft>
                        <a:buClr>
                          <a:srgbClr val="9AA3B2"/>
                        </a:buClr>
                        <a:buSzPts val="1400"/>
                        <a:buFont typeface="Calibri"/>
                        <a:buNone/>
                      </a:pPr>
                      <a:r>
                        <a:rPr lang="en-US" sz="1400" u="none" strike="noStrike" cap="none">
                          <a:solidFill>
                            <a:srgbClr val="9AA3B2"/>
                          </a:solidFill>
                          <a:latin typeface="Open Sans"/>
                          <a:ea typeface="Open Sans"/>
                          <a:cs typeface="Open Sans"/>
                          <a:sym typeface="Open Sans"/>
                        </a:rPr>
                        <a:t>0</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solidFill>
                      <a:srgbClr val="E6F1F2"/>
                    </a:solidFill>
                  </a:tcPr>
                </a:tc>
                <a:tc>
                  <a:txBody>
                    <a:bodyPr/>
                    <a:lstStyle/>
                    <a:p>
                      <a:pPr marL="0" marR="0" lvl="0" indent="0" algn="ctr" rtl="0">
                        <a:lnSpc>
                          <a:spcPct val="100000"/>
                        </a:lnSpc>
                        <a:spcBef>
                          <a:spcPts val="0"/>
                        </a:spcBef>
                        <a:spcAft>
                          <a:spcPts val="0"/>
                        </a:spcAft>
                        <a:buClr>
                          <a:srgbClr val="1A6B7A"/>
                        </a:buClr>
                        <a:buSzPts val="1400"/>
                        <a:buFont typeface="Calibri"/>
                        <a:buNone/>
                      </a:pPr>
                      <a:r>
                        <a:rPr lang="en-US" sz="1400" b="1" u="none" strike="noStrike" cap="none">
                          <a:solidFill>
                            <a:srgbClr val="1A6B7A"/>
                          </a:solidFill>
                          <a:latin typeface="Open Sans"/>
                          <a:ea typeface="Open Sans"/>
                          <a:cs typeface="Open Sans"/>
                          <a:sym typeface="Open Sans"/>
                        </a:rPr>
                        <a:t>280</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solidFill>
                      <a:srgbClr val="E6F1F2"/>
                    </a:solidFill>
                  </a:tcPr>
                </a:tc>
                <a:extLst>
                  <a:ext uri="{0D108BD9-81ED-4DB2-BD59-A6C34878D82A}">
                    <a16:rowId xmlns:a16="http://schemas.microsoft.com/office/drawing/2014/main" val="10005"/>
                  </a:ext>
                </a:extLst>
              </a:tr>
              <a:tr h="420625">
                <a:tc>
                  <a:txBody>
                    <a:bodyPr/>
                    <a:lstStyle/>
                    <a:p>
                      <a:pPr marL="0" marR="0" lvl="0" indent="0" algn="ctr" rtl="0">
                        <a:lnSpc>
                          <a:spcPct val="100000"/>
                        </a:lnSpc>
                        <a:spcBef>
                          <a:spcPts val="0"/>
                        </a:spcBef>
                        <a:spcAft>
                          <a:spcPts val="0"/>
                        </a:spcAft>
                        <a:buClr>
                          <a:srgbClr val="1B2A4A"/>
                        </a:buClr>
                        <a:buSzPts val="1400"/>
                        <a:buFont typeface="Calibri"/>
                        <a:buNone/>
                      </a:pPr>
                      <a:r>
                        <a:rPr lang="en-US" sz="1400" b="1" u="none" strike="noStrike" cap="none">
                          <a:solidFill>
                            <a:srgbClr val="1B2A4A"/>
                          </a:solidFill>
                          <a:latin typeface="Open Sans"/>
                          <a:ea typeface="Open Sans"/>
                          <a:cs typeface="Open Sans"/>
                          <a:sym typeface="Open Sans"/>
                        </a:rPr>
                        <a:t>Telangana</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1B2A4A"/>
                        </a:buClr>
                        <a:buSzPts val="1400"/>
                        <a:buFont typeface="Calibri"/>
                        <a:buNone/>
                      </a:pPr>
                      <a:r>
                        <a:rPr lang="en-US" sz="1400" u="none" strike="noStrike" cap="none">
                          <a:solidFill>
                            <a:srgbClr val="1B2A4A"/>
                          </a:solidFill>
                          <a:latin typeface="Open Sans"/>
                          <a:ea typeface="Open Sans"/>
                          <a:cs typeface="Open Sans"/>
                          <a:sym typeface="Open Sans"/>
                        </a:rPr>
                        <a:t>2,93,985</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400"/>
                        <a:buFont typeface="Calibri"/>
                        <a:buNone/>
                      </a:pP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1B2A4A"/>
                        </a:buClr>
                        <a:buSzPts val="1400"/>
                        <a:buFont typeface="Calibri"/>
                        <a:buNone/>
                      </a:pPr>
                      <a:r>
                        <a:rPr lang="en-US" sz="1400" u="none" strike="noStrike" cap="none">
                          <a:solidFill>
                            <a:srgbClr val="1B2A4A"/>
                          </a:solidFill>
                          <a:latin typeface="Open Sans"/>
                          <a:ea typeface="Open Sans"/>
                          <a:cs typeface="Open Sans"/>
                          <a:sym typeface="Open Sans"/>
                        </a:rPr>
                        <a:t>2,800</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1B2A4A"/>
                        </a:buClr>
                        <a:buSzPts val="1400"/>
                        <a:buFont typeface="Calibri"/>
                        <a:buNone/>
                      </a:pPr>
                      <a:r>
                        <a:rPr lang="en-US" sz="1400" u="none" strike="noStrike" cap="none">
                          <a:solidFill>
                            <a:srgbClr val="1B2A4A"/>
                          </a:solidFill>
                          <a:latin typeface="Open Sans"/>
                          <a:ea typeface="Open Sans"/>
                          <a:cs typeface="Open Sans"/>
                          <a:sym typeface="Open Sans"/>
                        </a:rPr>
                        <a:t>80</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1B2A4A"/>
                        </a:buClr>
                        <a:buSzPts val="1400"/>
                        <a:buFont typeface="Calibri"/>
                        <a:buNone/>
                      </a:pPr>
                      <a:r>
                        <a:rPr lang="en-US" sz="1400" u="none" strike="noStrike" cap="none">
                          <a:solidFill>
                            <a:srgbClr val="1B2A4A"/>
                          </a:solidFill>
                          <a:latin typeface="Open Sans"/>
                          <a:ea typeface="Open Sans"/>
                          <a:cs typeface="Open Sans"/>
                          <a:sym typeface="Open Sans"/>
                        </a:rPr>
                        <a:t>16</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9AA3B2"/>
                        </a:buClr>
                        <a:buSzPts val="1400"/>
                        <a:buFont typeface="Calibri"/>
                        <a:buNone/>
                      </a:pPr>
                      <a:r>
                        <a:rPr lang="en-US" sz="1400" u="none" strike="noStrike" cap="none">
                          <a:solidFill>
                            <a:srgbClr val="9AA3B2"/>
                          </a:solidFill>
                          <a:latin typeface="Open Sans"/>
                          <a:ea typeface="Open Sans"/>
                          <a:cs typeface="Open Sans"/>
                          <a:sym typeface="Open Sans"/>
                        </a:rPr>
                        <a:t>0</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solidFill>
                      <a:srgbClr val="F4CCCC"/>
                    </a:solidFill>
                  </a:tcPr>
                </a:tc>
                <a:tc>
                  <a:txBody>
                    <a:bodyPr/>
                    <a:lstStyle/>
                    <a:p>
                      <a:pPr marL="0" marR="0" lvl="0" indent="0" algn="ctr" rtl="0">
                        <a:lnSpc>
                          <a:spcPct val="100000"/>
                        </a:lnSpc>
                        <a:spcBef>
                          <a:spcPts val="0"/>
                        </a:spcBef>
                        <a:spcAft>
                          <a:spcPts val="0"/>
                        </a:spcAft>
                        <a:buClr>
                          <a:srgbClr val="9AA3B2"/>
                        </a:buClr>
                        <a:buSzPts val="1400"/>
                        <a:buFont typeface="Calibri"/>
                        <a:buNone/>
                      </a:pPr>
                      <a:r>
                        <a:rPr lang="en-US" sz="1400" u="none" strike="noStrike" cap="none">
                          <a:solidFill>
                            <a:srgbClr val="9AA3B2"/>
                          </a:solidFill>
                          <a:latin typeface="Open Sans"/>
                          <a:ea typeface="Open Sans"/>
                          <a:cs typeface="Open Sans"/>
                          <a:sym typeface="Open Sans"/>
                        </a:rPr>
                        <a:t>0</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solidFill>
                      <a:srgbClr val="F4CCCC"/>
                    </a:solidFill>
                  </a:tcPr>
                </a:tc>
                <a:tc>
                  <a:txBody>
                    <a:bodyPr/>
                    <a:lstStyle/>
                    <a:p>
                      <a:pPr marL="0" marR="0" lvl="0" indent="0" algn="ctr" rtl="0">
                        <a:lnSpc>
                          <a:spcPct val="100000"/>
                        </a:lnSpc>
                        <a:spcBef>
                          <a:spcPts val="0"/>
                        </a:spcBef>
                        <a:spcAft>
                          <a:spcPts val="0"/>
                        </a:spcAft>
                        <a:buClr>
                          <a:srgbClr val="9AA3B2"/>
                        </a:buClr>
                        <a:buSzPts val="1400"/>
                        <a:buFont typeface="Calibri"/>
                        <a:buNone/>
                      </a:pPr>
                      <a:r>
                        <a:rPr lang="en-US" sz="1400" u="none" strike="noStrike" cap="none">
                          <a:solidFill>
                            <a:srgbClr val="9AA3B2"/>
                          </a:solidFill>
                          <a:latin typeface="Open Sans"/>
                          <a:ea typeface="Open Sans"/>
                          <a:cs typeface="Open Sans"/>
                          <a:sym typeface="Open Sans"/>
                        </a:rPr>
                        <a:t>0</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solidFill>
                      <a:srgbClr val="F4CCCC"/>
                    </a:solidFill>
                  </a:tcPr>
                </a:tc>
                <a:extLst>
                  <a:ext uri="{0D108BD9-81ED-4DB2-BD59-A6C34878D82A}">
                    <a16:rowId xmlns:a16="http://schemas.microsoft.com/office/drawing/2014/main" val="10006"/>
                  </a:ext>
                </a:extLst>
              </a:tr>
              <a:tr h="420625">
                <a:tc>
                  <a:txBody>
                    <a:bodyPr/>
                    <a:lstStyle/>
                    <a:p>
                      <a:pPr marL="0" marR="0" lvl="0" indent="0" algn="ctr" rtl="0">
                        <a:lnSpc>
                          <a:spcPct val="100000"/>
                        </a:lnSpc>
                        <a:spcBef>
                          <a:spcPts val="0"/>
                        </a:spcBef>
                        <a:spcAft>
                          <a:spcPts val="0"/>
                        </a:spcAft>
                        <a:buClr>
                          <a:srgbClr val="1B2A4A"/>
                        </a:buClr>
                        <a:buSzPts val="1400"/>
                        <a:buFont typeface="Calibri"/>
                        <a:buNone/>
                      </a:pPr>
                      <a:r>
                        <a:rPr lang="en-US" sz="1400" b="1" u="none" strike="noStrike" cap="none">
                          <a:solidFill>
                            <a:srgbClr val="1B2A4A"/>
                          </a:solidFill>
                          <a:latin typeface="Open Sans"/>
                          <a:ea typeface="Open Sans"/>
                          <a:cs typeface="Open Sans"/>
                          <a:sym typeface="Open Sans"/>
                        </a:rPr>
                        <a:t>Kerala</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1B2A4A"/>
                        </a:buClr>
                        <a:buSzPts val="1400"/>
                        <a:buFont typeface="Calibri"/>
                        <a:buNone/>
                      </a:pPr>
                      <a:r>
                        <a:rPr lang="en-US" sz="1400" u="none" strike="noStrike" cap="none">
                          <a:solidFill>
                            <a:srgbClr val="1B2A4A"/>
                          </a:solidFill>
                          <a:latin typeface="Open Sans"/>
                          <a:ea typeface="Open Sans"/>
                          <a:cs typeface="Open Sans"/>
                          <a:sym typeface="Open Sans"/>
                        </a:rPr>
                        <a:t>2,23,107</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400"/>
                        <a:buFont typeface="Calibri"/>
                        <a:buNone/>
                      </a:pP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1B2A4A"/>
                        </a:buClr>
                        <a:buSzPts val="1400"/>
                        <a:buFont typeface="Calibri"/>
                        <a:buNone/>
                      </a:pPr>
                      <a:r>
                        <a:rPr lang="en-US" sz="1400" u="none" strike="noStrike" cap="none">
                          <a:solidFill>
                            <a:srgbClr val="1B2A4A"/>
                          </a:solidFill>
                          <a:latin typeface="Open Sans"/>
                          <a:ea typeface="Open Sans"/>
                          <a:cs typeface="Open Sans"/>
                          <a:sym typeface="Open Sans"/>
                        </a:rPr>
                        <a:t>2,125</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1B2A4A"/>
                        </a:buClr>
                        <a:buSzPts val="1400"/>
                        <a:buFont typeface="Calibri"/>
                        <a:buNone/>
                      </a:pPr>
                      <a:r>
                        <a:rPr lang="en-US" sz="1400" u="none" strike="noStrike" cap="none">
                          <a:solidFill>
                            <a:srgbClr val="1B2A4A"/>
                          </a:solidFill>
                          <a:latin typeface="Open Sans"/>
                          <a:ea typeface="Open Sans"/>
                          <a:cs typeface="Open Sans"/>
                          <a:sym typeface="Open Sans"/>
                        </a:rPr>
                        <a:t>61</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1B2A4A"/>
                        </a:buClr>
                        <a:buSzPts val="1400"/>
                        <a:buFont typeface="Calibri"/>
                        <a:buNone/>
                      </a:pPr>
                      <a:r>
                        <a:rPr lang="en-US" sz="1400" u="none" strike="noStrike" cap="none">
                          <a:solidFill>
                            <a:srgbClr val="1B2A4A"/>
                          </a:solidFill>
                          <a:latin typeface="Open Sans"/>
                          <a:ea typeface="Open Sans"/>
                          <a:cs typeface="Open Sans"/>
                          <a:sym typeface="Open Sans"/>
                        </a:rPr>
                        <a:t>13</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1A6B7A"/>
                        </a:buClr>
                        <a:buSzPts val="1400"/>
                        <a:buFont typeface="Calibri"/>
                        <a:buNone/>
                      </a:pPr>
                      <a:r>
                        <a:rPr lang="en-US" sz="1400" b="1" u="none" strike="noStrike" cap="none">
                          <a:solidFill>
                            <a:srgbClr val="1A6B7A"/>
                          </a:solidFill>
                          <a:latin typeface="Open Sans"/>
                          <a:ea typeface="Open Sans"/>
                          <a:cs typeface="Open Sans"/>
                          <a:sym typeface="Open Sans"/>
                        </a:rPr>
                        <a:t>32</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solidFill>
                      <a:srgbClr val="E6F1F2"/>
                    </a:solidFill>
                  </a:tcPr>
                </a:tc>
                <a:tc>
                  <a:txBody>
                    <a:bodyPr/>
                    <a:lstStyle/>
                    <a:p>
                      <a:pPr marL="0" marR="0" lvl="0" indent="0" algn="ctr" rtl="0">
                        <a:lnSpc>
                          <a:spcPct val="100000"/>
                        </a:lnSpc>
                        <a:spcBef>
                          <a:spcPts val="0"/>
                        </a:spcBef>
                        <a:spcAft>
                          <a:spcPts val="0"/>
                        </a:spcAft>
                        <a:buClr>
                          <a:srgbClr val="9AA3B2"/>
                        </a:buClr>
                        <a:buSzPts val="1400"/>
                        <a:buFont typeface="Calibri"/>
                        <a:buNone/>
                      </a:pPr>
                      <a:r>
                        <a:rPr lang="en-US" sz="1400" u="none" strike="noStrike" cap="none">
                          <a:solidFill>
                            <a:srgbClr val="9AA3B2"/>
                          </a:solidFill>
                          <a:latin typeface="Open Sans"/>
                          <a:ea typeface="Open Sans"/>
                          <a:cs typeface="Open Sans"/>
                          <a:sym typeface="Open Sans"/>
                        </a:rPr>
                        <a:t>0</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solidFill>
                      <a:srgbClr val="F4CCCC"/>
                    </a:solidFill>
                  </a:tcPr>
                </a:tc>
                <a:tc>
                  <a:txBody>
                    <a:bodyPr/>
                    <a:lstStyle/>
                    <a:p>
                      <a:pPr marL="0" marR="0" lvl="0" indent="0" algn="ctr" rtl="0">
                        <a:lnSpc>
                          <a:spcPct val="100000"/>
                        </a:lnSpc>
                        <a:spcBef>
                          <a:spcPts val="0"/>
                        </a:spcBef>
                        <a:spcAft>
                          <a:spcPts val="0"/>
                        </a:spcAft>
                        <a:buClr>
                          <a:srgbClr val="9AA3B2"/>
                        </a:buClr>
                        <a:buSzPts val="1400"/>
                        <a:buFont typeface="Calibri"/>
                        <a:buNone/>
                      </a:pPr>
                      <a:r>
                        <a:rPr lang="en-US" sz="1400" u="none" strike="noStrike" cap="none">
                          <a:solidFill>
                            <a:srgbClr val="9AA3B2"/>
                          </a:solidFill>
                          <a:latin typeface="Open Sans"/>
                          <a:ea typeface="Open Sans"/>
                          <a:cs typeface="Open Sans"/>
                          <a:sym typeface="Open Sans"/>
                        </a:rPr>
                        <a:t>0</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solidFill>
                      <a:srgbClr val="F4CCCC"/>
                    </a:solidFill>
                  </a:tcPr>
                </a:tc>
                <a:extLst>
                  <a:ext uri="{0D108BD9-81ED-4DB2-BD59-A6C34878D82A}">
                    <a16:rowId xmlns:a16="http://schemas.microsoft.com/office/drawing/2014/main" val="10007"/>
                  </a:ext>
                </a:extLst>
              </a:tr>
              <a:tr h="420625">
                <a:tc>
                  <a:txBody>
                    <a:bodyPr/>
                    <a:lstStyle/>
                    <a:p>
                      <a:pPr marL="0" marR="0" lvl="0" indent="0" algn="ctr" rtl="0">
                        <a:lnSpc>
                          <a:spcPct val="100000"/>
                        </a:lnSpc>
                        <a:spcBef>
                          <a:spcPts val="0"/>
                        </a:spcBef>
                        <a:spcAft>
                          <a:spcPts val="0"/>
                        </a:spcAft>
                        <a:buClr>
                          <a:srgbClr val="1B2A4A"/>
                        </a:buClr>
                        <a:buSzPts val="1400"/>
                        <a:buFont typeface="Calibri"/>
                        <a:buNone/>
                      </a:pPr>
                      <a:r>
                        <a:rPr lang="en-US" sz="1400" b="1" u="none" strike="noStrike" cap="none">
                          <a:solidFill>
                            <a:srgbClr val="1B2A4A"/>
                          </a:solidFill>
                          <a:latin typeface="Open Sans"/>
                          <a:ea typeface="Open Sans"/>
                          <a:cs typeface="Open Sans"/>
                          <a:sym typeface="Open Sans"/>
                        </a:rPr>
                        <a:t>Puducherry</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1B2A4A"/>
                        </a:buClr>
                        <a:buSzPts val="1400"/>
                        <a:buFont typeface="Calibri"/>
                        <a:buNone/>
                      </a:pPr>
                      <a:r>
                        <a:rPr lang="en-US" sz="1400" u="none" strike="noStrike" cap="none">
                          <a:solidFill>
                            <a:srgbClr val="1B2A4A"/>
                          </a:solidFill>
                          <a:latin typeface="Open Sans"/>
                          <a:ea typeface="Open Sans"/>
                          <a:cs typeface="Open Sans"/>
                          <a:sym typeface="Open Sans"/>
                        </a:rPr>
                        <a:t>9,371</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400"/>
                        <a:buFont typeface="Calibri"/>
                        <a:buNone/>
                      </a:pP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1B2A4A"/>
                        </a:buClr>
                        <a:buSzPts val="1400"/>
                        <a:buFont typeface="Calibri"/>
                        <a:buNone/>
                      </a:pPr>
                      <a:r>
                        <a:rPr lang="en-US" sz="1400" u="none" strike="noStrike" cap="none">
                          <a:solidFill>
                            <a:srgbClr val="1B2A4A"/>
                          </a:solidFill>
                          <a:latin typeface="Open Sans"/>
                          <a:ea typeface="Open Sans"/>
                          <a:cs typeface="Open Sans"/>
                          <a:sym typeface="Open Sans"/>
                        </a:rPr>
                        <a:t>90</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1B2A4A"/>
                        </a:buClr>
                        <a:buSzPts val="1400"/>
                        <a:buFont typeface="Calibri"/>
                        <a:buNone/>
                      </a:pPr>
                      <a:r>
                        <a:rPr lang="en-US" sz="1400" u="none" strike="noStrike" cap="none">
                          <a:solidFill>
                            <a:srgbClr val="1B2A4A"/>
                          </a:solidFill>
                          <a:latin typeface="Open Sans"/>
                          <a:ea typeface="Open Sans"/>
                          <a:cs typeface="Open Sans"/>
                          <a:sym typeface="Open Sans"/>
                        </a:rPr>
                        <a:t>3</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1B2A4A"/>
                        </a:buClr>
                        <a:buSzPts val="1400"/>
                        <a:buFont typeface="Calibri"/>
                        <a:buNone/>
                      </a:pPr>
                      <a:r>
                        <a:rPr lang="en-US" sz="1400" u="none" strike="noStrike" cap="none">
                          <a:solidFill>
                            <a:srgbClr val="1B2A4A"/>
                          </a:solidFill>
                          <a:latin typeface="Open Sans"/>
                          <a:ea typeface="Open Sans"/>
                          <a:cs typeface="Open Sans"/>
                          <a:sym typeface="Open Sans"/>
                        </a:rPr>
                        <a:t>1</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9AA3B2"/>
                        </a:buClr>
                        <a:buSzPts val="1400"/>
                        <a:buFont typeface="Calibri"/>
                        <a:buNone/>
                      </a:pPr>
                      <a:r>
                        <a:rPr lang="en-US" sz="1400" u="none" strike="noStrike" cap="none">
                          <a:solidFill>
                            <a:srgbClr val="9AA3B2"/>
                          </a:solidFill>
                          <a:latin typeface="Open Sans"/>
                          <a:ea typeface="Open Sans"/>
                          <a:cs typeface="Open Sans"/>
                          <a:sym typeface="Open Sans"/>
                        </a:rPr>
                        <a:t>0</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solidFill>
                      <a:srgbClr val="F4CCCC"/>
                    </a:solidFill>
                  </a:tcPr>
                </a:tc>
                <a:tc>
                  <a:txBody>
                    <a:bodyPr/>
                    <a:lstStyle/>
                    <a:p>
                      <a:pPr marL="0" marR="0" lvl="0" indent="0" algn="ctr" rtl="0">
                        <a:lnSpc>
                          <a:spcPct val="100000"/>
                        </a:lnSpc>
                        <a:spcBef>
                          <a:spcPts val="0"/>
                        </a:spcBef>
                        <a:spcAft>
                          <a:spcPts val="0"/>
                        </a:spcAft>
                        <a:buClr>
                          <a:srgbClr val="9AA3B2"/>
                        </a:buClr>
                        <a:buSzPts val="1400"/>
                        <a:buFont typeface="Calibri"/>
                        <a:buNone/>
                      </a:pPr>
                      <a:r>
                        <a:rPr lang="en-US" sz="1400" u="none" strike="noStrike" cap="none">
                          <a:solidFill>
                            <a:srgbClr val="9AA3B2"/>
                          </a:solidFill>
                          <a:latin typeface="Open Sans"/>
                          <a:ea typeface="Open Sans"/>
                          <a:cs typeface="Open Sans"/>
                          <a:sym typeface="Open Sans"/>
                        </a:rPr>
                        <a:t>0</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solidFill>
                      <a:srgbClr val="F4CCCC"/>
                    </a:solidFill>
                  </a:tcPr>
                </a:tc>
                <a:tc>
                  <a:txBody>
                    <a:bodyPr/>
                    <a:lstStyle/>
                    <a:p>
                      <a:pPr marL="0" marR="0" lvl="0" indent="0" algn="ctr" rtl="0">
                        <a:lnSpc>
                          <a:spcPct val="100000"/>
                        </a:lnSpc>
                        <a:spcBef>
                          <a:spcPts val="0"/>
                        </a:spcBef>
                        <a:spcAft>
                          <a:spcPts val="0"/>
                        </a:spcAft>
                        <a:buClr>
                          <a:srgbClr val="9AA3B2"/>
                        </a:buClr>
                        <a:buSzPts val="1400"/>
                        <a:buFont typeface="Calibri"/>
                        <a:buNone/>
                      </a:pPr>
                      <a:r>
                        <a:rPr lang="en-US" sz="1400" u="none" strike="noStrike" cap="none">
                          <a:solidFill>
                            <a:srgbClr val="9AA3B2"/>
                          </a:solidFill>
                          <a:latin typeface="Open Sans"/>
                          <a:ea typeface="Open Sans"/>
                          <a:cs typeface="Open Sans"/>
                          <a:sym typeface="Open Sans"/>
                        </a:rPr>
                        <a:t>0</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solidFill>
                      <a:srgbClr val="F4CCCC"/>
                    </a:solidFill>
                  </a:tcPr>
                </a:tc>
                <a:extLst>
                  <a:ext uri="{0D108BD9-81ED-4DB2-BD59-A6C34878D82A}">
                    <a16:rowId xmlns:a16="http://schemas.microsoft.com/office/drawing/2014/main" val="10008"/>
                  </a:ext>
                </a:extLst>
              </a:tr>
              <a:tr h="457200">
                <a:tc>
                  <a:txBody>
                    <a:bodyPr/>
                    <a:lstStyle/>
                    <a:p>
                      <a:pPr marL="0" marR="0" lvl="0" indent="0" algn="ctr" rtl="0">
                        <a:lnSpc>
                          <a:spcPct val="100000"/>
                        </a:lnSpc>
                        <a:spcBef>
                          <a:spcPts val="0"/>
                        </a:spcBef>
                        <a:spcAft>
                          <a:spcPts val="0"/>
                        </a:spcAft>
                        <a:buClr>
                          <a:srgbClr val="1B2A4A"/>
                        </a:buClr>
                        <a:buSzPts val="1400"/>
                        <a:buFont typeface="Calibri"/>
                        <a:buNone/>
                      </a:pPr>
                      <a:r>
                        <a:rPr lang="en-US" sz="1400" b="1" u="none" strike="noStrike" cap="none">
                          <a:solidFill>
                            <a:srgbClr val="1B2A4A"/>
                          </a:solidFill>
                          <a:latin typeface="Open Sans"/>
                          <a:ea typeface="Open Sans"/>
                          <a:cs typeface="Open Sans"/>
                          <a:sym typeface="Open Sans"/>
                        </a:rPr>
                        <a:t>South Cluster</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solidFill>
                      <a:srgbClr val="D3E7EA"/>
                    </a:solidFill>
                  </a:tcPr>
                </a:tc>
                <a:tc>
                  <a:txBody>
                    <a:bodyPr/>
                    <a:lstStyle/>
                    <a:p>
                      <a:pPr marL="0" marR="0" lvl="0" indent="0" algn="ctr" rtl="0">
                        <a:lnSpc>
                          <a:spcPct val="100000"/>
                        </a:lnSpc>
                        <a:spcBef>
                          <a:spcPts val="0"/>
                        </a:spcBef>
                        <a:spcAft>
                          <a:spcPts val="0"/>
                        </a:spcAft>
                        <a:buClr>
                          <a:srgbClr val="1B2A4A"/>
                        </a:buClr>
                        <a:buSzPts val="1400"/>
                        <a:buFont typeface="Calibri"/>
                        <a:buNone/>
                      </a:pPr>
                      <a:r>
                        <a:rPr lang="en-US" sz="1400" b="1" u="none" strike="noStrike" cap="none">
                          <a:solidFill>
                            <a:srgbClr val="1B2A4A"/>
                          </a:solidFill>
                          <a:latin typeface="Open Sans"/>
                          <a:ea typeface="Open Sans"/>
                          <a:cs typeface="Open Sans"/>
                          <a:sym typeface="Open Sans"/>
                        </a:rPr>
                        <a:t>22,48,661</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solidFill>
                      <a:srgbClr val="D3E7EA"/>
                    </a:solidFill>
                  </a:tcPr>
                </a:tc>
                <a:tc>
                  <a:txBody>
                    <a:bodyPr/>
                    <a:lstStyle/>
                    <a:p>
                      <a:pPr marL="0" marR="0" lvl="0" indent="0" algn="ctr" rtl="0">
                        <a:lnSpc>
                          <a:spcPct val="100000"/>
                        </a:lnSpc>
                        <a:spcBef>
                          <a:spcPts val="0"/>
                        </a:spcBef>
                        <a:spcAft>
                          <a:spcPts val="0"/>
                        </a:spcAft>
                        <a:buClr>
                          <a:schemeClr val="dk1"/>
                        </a:buClr>
                        <a:buSzPts val="1400"/>
                        <a:buFont typeface="Calibri"/>
                        <a:buNone/>
                      </a:pP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solidFill>
                      <a:srgbClr val="D3E7EA"/>
                    </a:solidFill>
                  </a:tcPr>
                </a:tc>
                <a:tc>
                  <a:txBody>
                    <a:bodyPr/>
                    <a:lstStyle/>
                    <a:p>
                      <a:pPr marL="0" marR="0" lvl="0" indent="0" algn="ctr" rtl="0">
                        <a:lnSpc>
                          <a:spcPct val="100000"/>
                        </a:lnSpc>
                        <a:spcBef>
                          <a:spcPts val="0"/>
                        </a:spcBef>
                        <a:spcAft>
                          <a:spcPts val="0"/>
                        </a:spcAft>
                        <a:buClr>
                          <a:srgbClr val="1B2A4A"/>
                        </a:buClr>
                        <a:buSzPts val="1400"/>
                        <a:buFont typeface="Calibri"/>
                        <a:buNone/>
                      </a:pPr>
                      <a:r>
                        <a:rPr lang="en-US" sz="1400" b="1" u="none" strike="noStrike" cap="none">
                          <a:solidFill>
                            <a:srgbClr val="1B2A4A"/>
                          </a:solidFill>
                          <a:latin typeface="Open Sans"/>
                          <a:ea typeface="Open Sans"/>
                          <a:cs typeface="Open Sans"/>
                          <a:sym typeface="Open Sans"/>
                        </a:rPr>
                        <a:t>20,885</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solidFill>
                      <a:srgbClr val="D3E7EA"/>
                    </a:solidFill>
                  </a:tcPr>
                </a:tc>
                <a:tc>
                  <a:txBody>
                    <a:bodyPr/>
                    <a:lstStyle/>
                    <a:p>
                      <a:pPr marL="0" marR="0" lvl="0" indent="0" algn="ctr" rtl="0">
                        <a:lnSpc>
                          <a:spcPct val="100000"/>
                        </a:lnSpc>
                        <a:spcBef>
                          <a:spcPts val="0"/>
                        </a:spcBef>
                        <a:spcAft>
                          <a:spcPts val="0"/>
                        </a:spcAft>
                        <a:buClr>
                          <a:srgbClr val="1B2A4A"/>
                        </a:buClr>
                        <a:buSzPts val="1400"/>
                        <a:buFont typeface="Calibri"/>
                        <a:buNone/>
                      </a:pPr>
                      <a:r>
                        <a:rPr lang="en-US" sz="1400" b="1" u="none" strike="noStrike" cap="none">
                          <a:solidFill>
                            <a:srgbClr val="1B2A4A"/>
                          </a:solidFill>
                          <a:latin typeface="Open Sans"/>
                          <a:ea typeface="Open Sans"/>
                          <a:cs typeface="Open Sans"/>
                          <a:sym typeface="Open Sans"/>
                        </a:rPr>
                        <a:t>600</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solidFill>
                      <a:srgbClr val="D3E7EA"/>
                    </a:solidFill>
                  </a:tcPr>
                </a:tc>
                <a:tc>
                  <a:txBody>
                    <a:bodyPr/>
                    <a:lstStyle/>
                    <a:p>
                      <a:pPr marL="0" marR="0" lvl="0" indent="0" algn="ctr" rtl="0">
                        <a:lnSpc>
                          <a:spcPct val="100000"/>
                        </a:lnSpc>
                        <a:spcBef>
                          <a:spcPts val="0"/>
                        </a:spcBef>
                        <a:spcAft>
                          <a:spcPts val="0"/>
                        </a:spcAft>
                        <a:buClr>
                          <a:srgbClr val="1B2A4A"/>
                        </a:buClr>
                        <a:buSzPts val="1400"/>
                        <a:buFont typeface="Calibri"/>
                        <a:buNone/>
                      </a:pPr>
                      <a:r>
                        <a:rPr lang="en-US" sz="1400" b="1" u="none" strike="noStrike" cap="none">
                          <a:solidFill>
                            <a:srgbClr val="1B2A4A"/>
                          </a:solidFill>
                          <a:latin typeface="Open Sans"/>
                          <a:ea typeface="Open Sans"/>
                          <a:cs typeface="Open Sans"/>
                          <a:sym typeface="Open Sans"/>
                        </a:rPr>
                        <a:t>123</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solidFill>
                      <a:srgbClr val="D3E7EA"/>
                    </a:solidFill>
                  </a:tcPr>
                </a:tc>
                <a:tc>
                  <a:txBody>
                    <a:bodyPr/>
                    <a:lstStyle/>
                    <a:p>
                      <a:pPr marL="0" marR="0" lvl="0" indent="0" algn="ctr" rtl="0">
                        <a:lnSpc>
                          <a:spcPct val="100000"/>
                        </a:lnSpc>
                        <a:spcBef>
                          <a:spcPts val="0"/>
                        </a:spcBef>
                        <a:spcAft>
                          <a:spcPts val="0"/>
                        </a:spcAft>
                        <a:buClr>
                          <a:srgbClr val="1A6B7A"/>
                        </a:buClr>
                        <a:buSzPts val="1400"/>
                        <a:buFont typeface="Calibri"/>
                        <a:buNone/>
                      </a:pPr>
                      <a:r>
                        <a:rPr lang="en-US" sz="1400" b="1" u="none" strike="noStrike" cap="none">
                          <a:solidFill>
                            <a:srgbClr val="1A6B7A"/>
                          </a:solidFill>
                          <a:latin typeface="Open Sans"/>
                          <a:ea typeface="Open Sans"/>
                          <a:cs typeface="Open Sans"/>
                          <a:sym typeface="Open Sans"/>
                        </a:rPr>
                        <a:t>249</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solidFill>
                      <a:srgbClr val="D3E7EA"/>
                    </a:solidFill>
                  </a:tcPr>
                </a:tc>
                <a:tc>
                  <a:txBody>
                    <a:bodyPr/>
                    <a:lstStyle/>
                    <a:p>
                      <a:pPr marL="0" marR="0" lvl="0" indent="0" algn="ctr" rtl="0">
                        <a:lnSpc>
                          <a:spcPct val="100000"/>
                        </a:lnSpc>
                        <a:spcBef>
                          <a:spcPts val="0"/>
                        </a:spcBef>
                        <a:spcAft>
                          <a:spcPts val="0"/>
                        </a:spcAft>
                        <a:buClr>
                          <a:srgbClr val="1A6B7A"/>
                        </a:buClr>
                        <a:buSzPts val="1400"/>
                        <a:buFont typeface="Calibri"/>
                        <a:buNone/>
                      </a:pPr>
                      <a:r>
                        <a:rPr lang="en-US" sz="1400" b="1" u="none" strike="noStrike" cap="none">
                          <a:solidFill>
                            <a:srgbClr val="1A6B7A"/>
                          </a:solidFill>
                          <a:latin typeface="Open Sans"/>
                          <a:ea typeface="Open Sans"/>
                          <a:cs typeface="Open Sans"/>
                          <a:sym typeface="Open Sans"/>
                        </a:rPr>
                        <a:t>2</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solidFill>
                      <a:srgbClr val="D3E7EA"/>
                    </a:solidFill>
                  </a:tcPr>
                </a:tc>
                <a:tc>
                  <a:txBody>
                    <a:bodyPr/>
                    <a:lstStyle/>
                    <a:p>
                      <a:pPr marL="0" marR="0" lvl="0" indent="0" algn="ctr" rtl="0">
                        <a:lnSpc>
                          <a:spcPct val="100000"/>
                        </a:lnSpc>
                        <a:spcBef>
                          <a:spcPts val="0"/>
                        </a:spcBef>
                        <a:spcAft>
                          <a:spcPts val="0"/>
                        </a:spcAft>
                        <a:buClr>
                          <a:srgbClr val="1A6B7A"/>
                        </a:buClr>
                        <a:buSzPts val="1400"/>
                        <a:buFont typeface="Calibri"/>
                        <a:buNone/>
                      </a:pPr>
                      <a:r>
                        <a:rPr lang="en-US" sz="1400" b="1" u="none" strike="noStrike" cap="none">
                          <a:solidFill>
                            <a:srgbClr val="1A6B7A"/>
                          </a:solidFill>
                          <a:latin typeface="Open Sans"/>
                          <a:ea typeface="Open Sans"/>
                          <a:cs typeface="Open Sans"/>
                          <a:sym typeface="Open Sans"/>
                        </a:rPr>
                        <a:t>660</a:t>
                      </a:r>
                      <a:endParaRPr sz="1400" u="none" strike="noStrike" cap="none">
                        <a:latin typeface="Open Sans"/>
                        <a:ea typeface="Open Sans"/>
                        <a:cs typeface="Open Sans"/>
                        <a:sym typeface="Open Sans"/>
                      </a:endParaRPr>
                    </a:p>
                  </a:txBody>
                  <a:tcPr marL="73150" marR="73150" marT="27425" marB="27425" anchor="ctr">
                    <a:lnL w="9525" cap="flat" cmpd="sng">
                      <a:solidFill>
                        <a:srgbClr val="E3E6EC"/>
                      </a:solidFill>
                      <a:prstDash val="solid"/>
                      <a:round/>
                      <a:headEnd type="none" w="sm" len="sm"/>
                      <a:tailEnd type="none" w="sm" len="sm"/>
                    </a:lnL>
                    <a:lnR w="9525" cap="flat" cmpd="sng">
                      <a:solidFill>
                        <a:srgbClr val="E3E6EC"/>
                      </a:solidFill>
                      <a:prstDash val="solid"/>
                      <a:round/>
                      <a:headEnd type="none" w="sm" len="sm"/>
                      <a:tailEnd type="none" w="sm" len="sm"/>
                    </a:lnR>
                    <a:lnT w="9525" cap="flat" cmpd="sng">
                      <a:solidFill>
                        <a:srgbClr val="E3E6EC"/>
                      </a:solidFill>
                      <a:prstDash val="solid"/>
                      <a:round/>
                      <a:headEnd type="none" w="sm" len="sm"/>
                      <a:tailEnd type="none" w="sm" len="sm"/>
                    </a:lnT>
                    <a:lnB w="9525" cap="flat" cmpd="sng">
                      <a:solidFill>
                        <a:srgbClr val="E3E6EC"/>
                      </a:solidFill>
                      <a:prstDash val="solid"/>
                      <a:round/>
                      <a:headEnd type="none" w="sm" len="sm"/>
                      <a:tailEnd type="none" w="sm" len="sm"/>
                    </a:lnB>
                    <a:solidFill>
                      <a:srgbClr val="D3E7EA"/>
                    </a:solidFill>
                  </a:tcPr>
                </a:tc>
                <a:extLst>
                  <a:ext uri="{0D108BD9-81ED-4DB2-BD59-A6C34878D82A}">
                    <a16:rowId xmlns:a16="http://schemas.microsoft.com/office/drawing/2014/main" val="10009"/>
                  </a:ext>
                </a:extLst>
              </a:tr>
            </a:tbl>
          </a:graphicData>
        </a:graphic>
      </p:graphicFrame>
      <p:sp>
        <p:nvSpPr>
          <p:cNvPr id="2114" name="Google Shape;2114;h14af0caed148da77_0_3264"/>
          <p:cNvSpPr/>
          <p:nvPr/>
        </p:nvSpPr>
        <p:spPr>
          <a:xfrm>
            <a:off x="3626967" y="2197780"/>
            <a:ext cx="1094400" cy="128100"/>
          </a:xfrm>
          <a:prstGeom prst="rect">
            <a:avLst/>
          </a:prstGeom>
          <a:solidFill>
            <a:srgbClr val="B9C2D3"/>
          </a:solidFill>
          <a:ln w="12700" cap="flat" cmpd="sng">
            <a:solidFill>
              <a:srgbClr val="B9C2D3"/>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2115" name="Google Shape;2115;h14af0caed148da77_0_3264"/>
          <p:cNvSpPr/>
          <p:nvPr/>
        </p:nvSpPr>
        <p:spPr>
          <a:xfrm>
            <a:off x="3626967" y="2618404"/>
            <a:ext cx="1082100" cy="128100"/>
          </a:xfrm>
          <a:prstGeom prst="rect">
            <a:avLst/>
          </a:prstGeom>
          <a:solidFill>
            <a:srgbClr val="B9C2D3"/>
          </a:solidFill>
          <a:ln w="12700" cap="flat" cmpd="sng">
            <a:solidFill>
              <a:srgbClr val="B9C2D3"/>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2116" name="Google Shape;2116;h14af0caed148da77_0_3264"/>
          <p:cNvSpPr/>
          <p:nvPr/>
        </p:nvSpPr>
        <p:spPr>
          <a:xfrm>
            <a:off x="3626967" y="3039028"/>
            <a:ext cx="1027200" cy="128100"/>
          </a:xfrm>
          <a:prstGeom prst="rect">
            <a:avLst/>
          </a:prstGeom>
          <a:solidFill>
            <a:srgbClr val="B9C2D3"/>
          </a:solidFill>
          <a:ln w="12700" cap="flat" cmpd="sng">
            <a:solidFill>
              <a:srgbClr val="B9C2D3"/>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2117" name="Google Shape;2117;h14af0caed148da77_0_3264"/>
          <p:cNvSpPr/>
          <p:nvPr/>
        </p:nvSpPr>
        <p:spPr>
          <a:xfrm>
            <a:off x="3626967" y="3459652"/>
            <a:ext cx="1008000" cy="128100"/>
          </a:xfrm>
          <a:prstGeom prst="rect">
            <a:avLst/>
          </a:prstGeom>
          <a:solidFill>
            <a:srgbClr val="B9C2D3"/>
          </a:solidFill>
          <a:ln w="12700" cap="flat" cmpd="sng">
            <a:solidFill>
              <a:srgbClr val="B9C2D3"/>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2118" name="Google Shape;2118;h14af0caed148da77_0_3264"/>
          <p:cNvSpPr/>
          <p:nvPr/>
        </p:nvSpPr>
        <p:spPr>
          <a:xfrm>
            <a:off x="3626967" y="3880276"/>
            <a:ext cx="718800" cy="128100"/>
          </a:xfrm>
          <a:prstGeom prst="rect">
            <a:avLst/>
          </a:prstGeom>
          <a:solidFill>
            <a:srgbClr val="B9C2D3"/>
          </a:solidFill>
          <a:ln w="12700" cap="flat" cmpd="sng">
            <a:solidFill>
              <a:srgbClr val="B9C2D3"/>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2119" name="Google Shape;2119;h14af0caed148da77_0_3264"/>
          <p:cNvSpPr/>
          <p:nvPr/>
        </p:nvSpPr>
        <p:spPr>
          <a:xfrm>
            <a:off x="3626967" y="4300900"/>
            <a:ext cx="545700" cy="128100"/>
          </a:xfrm>
          <a:prstGeom prst="rect">
            <a:avLst/>
          </a:prstGeom>
          <a:solidFill>
            <a:srgbClr val="B9C2D3"/>
          </a:solidFill>
          <a:ln w="12700" cap="flat" cmpd="sng">
            <a:solidFill>
              <a:srgbClr val="B9C2D3"/>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2120" name="Google Shape;2120;h14af0caed148da77_0_3264"/>
          <p:cNvSpPr/>
          <p:nvPr/>
        </p:nvSpPr>
        <p:spPr>
          <a:xfrm>
            <a:off x="3626967" y="4721524"/>
            <a:ext cx="27300" cy="128100"/>
          </a:xfrm>
          <a:prstGeom prst="rect">
            <a:avLst/>
          </a:prstGeom>
          <a:solidFill>
            <a:srgbClr val="B9C2D3"/>
          </a:solidFill>
          <a:ln w="12700" cap="flat" cmpd="sng">
            <a:solidFill>
              <a:srgbClr val="B9C2D3"/>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2121" name="Google Shape;2121;h14af0caed148da77_0_3264"/>
          <p:cNvSpPr/>
          <p:nvPr/>
        </p:nvSpPr>
        <p:spPr>
          <a:xfrm>
            <a:off x="502920" y="6400800"/>
            <a:ext cx="11185800" cy="18300"/>
          </a:xfrm>
          <a:prstGeom prst="rect">
            <a:avLst/>
          </a:prstGeom>
          <a:solidFill>
            <a:srgbClr val="D8DCE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2122" name="Google Shape;2122;h14af0caed148da77_0_3264"/>
          <p:cNvSpPr/>
          <p:nvPr/>
        </p:nvSpPr>
        <p:spPr>
          <a:xfrm>
            <a:off x="502920"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2123" name="Google Shape;2123;h14af0caed148da77_0_3264"/>
          <p:cNvSpPr/>
          <p:nvPr/>
        </p:nvSpPr>
        <p:spPr>
          <a:xfrm>
            <a:off x="521208"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Open Sans"/>
                <a:ea typeface="Open Sans"/>
                <a:cs typeface="Open Sans"/>
                <a:sym typeface="Open Sans"/>
              </a:rPr>
              <a:t>Vision</a:t>
            </a:r>
            <a:endParaRPr sz="700" b="0" i="0" u="none" strike="noStrike" cap="none">
              <a:solidFill>
                <a:srgbClr val="000000"/>
              </a:solidFill>
              <a:latin typeface="Open Sans"/>
              <a:ea typeface="Open Sans"/>
              <a:cs typeface="Open Sans"/>
              <a:sym typeface="Open Sans"/>
            </a:endParaRPr>
          </a:p>
        </p:txBody>
      </p:sp>
      <p:sp>
        <p:nvSpPr>
          <p:cNvPr id="2124" name="Google Shape;2124;h14af0caed148da77_0_3264"/>
          <p:cNvSpPr/>
          <p:nvPr/>
        </p:nvSpPr>
        <p:spPr>
          <a:xfrm>
            <a:off x="1523307"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2125" name="Google Shape;2125;h14af0caed148da77_0_3264"/>
          <p:cNvSpPr/>
          <p:nvPr/>
        </p:nvSpPr>
        <p:spPr>
          <a:xfrm>
            <a:off x="1541595"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Open Sans"/>
                <a:ea typeface="Open Sans"/>
                <a:cs typeface="Open Sans"/>
                <a:sym typeface="Open Sans"/>
              </a:rPr>
              <a:t>RKYP</a:t>
            </a:r>
            <a:endParaRPr sz="700" b="0" i="0" u="none" strike="noStrike" cap="none">
              <a:solidFill>
                <a:srgbClr val="000000"/>
              </a:solidFill>
              <a:latin typeface="Open Sans"/>
              <a:ea typeface="Open Sans"/>
              <a:cs typeface="Open Sans"/>
              <a:sym typeface="Open Sans"/>
            </a:endParaRPr>
          </a:p>
        </p:txBody>
      </p:sp>
      <p:sp>
        <p:nvSpPr>
          <p:cNvPr id="2126" name="Google Shape;2126;h14af0caed148da77_0_3264"/>
          <p:cNvSpPr/>
          <p:nvPr/>
        </p:nvSpPr>
        <p:spPr>
          <a:xfrm>
            <a:off x="2543694"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2127" name="Google Shape;2127;h14af0caed148da77_0_3264"/>
          <p:cNvSpPr/>
          <p:nvPr/>
        </p:nvSpPr>
        <p:spPr>
          <a:xfrm>
            <a:off x="2561982"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Open Sans"/>
                <a:ea typeface="Open Sans"/>
                <a:cs typeface="Open Sans"/>
                <a:sym typeface="Open Sans"/>
              </a:rPr>
              <a:t>Programme</a:t>
            </a:r>
            <a:endParaRPr sz="700" b="0" i="0" u="none" strike="noStrike" cap="none">
              <a:solidFill>
                <a:srgbClr val="000000"/>
              </a:solidFill>
              <a:latin typeface="Open Sans"/>
              <a:ea typeface="Open Sans"/>
              <a:cs typeface="Open Sans"/>
              <a:sym typeface="Open Sans"/>
            </a:endParaRPr>
          </a:p>
        </p:txBody>
      </p:sp>
      <p:sp>
        <p:nvSpPr>
          <p:cNvPr id="2128" name="Google Shape;2128;h14af0caed148da77_0_3264"/>
          <p:cNvSpPr/>
          <p:nvPr/>
        </p:nvSpPr>
        <p:spPr>
          <a:xfrm>
            <a:off x="3564081"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2129" name="Google Shape;2129;h14af0caed148da77_0_3264"/>
          <p:cNvSpPr/>
          <p:nvPr/>
        </p:nvSpPr>
        <p:spPr>
          <a:xfrm>
            <a:off x="3582369"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Open Sans"/>
                <a:ea typeface="Open Sans"/>
                <a:cs typeface="Open Sans"/>
                <a:sym typeface="Open Sans"/>
              </a:rPr>
              <a:t>Modules</a:t>
            </a:r>
            <a:endParaRPr sz="700" b="0" i="0" u="none" strike="noStrike" cap="none">
              <a:solidFill>
                <a:srgbClr val="000000"/>
              </a:solidFill>
              <a:latin typeface="Open Sans"/>
              <a:ea typeface="Open Sans"/>
              <a:cs typeface="Open Sans"/>
              <a:sym typeface="Open Sans"/>
            </a:endParaRPr>
          </a:p>
        </p:txBody>
      </p:sp>
      <p:sp>
        <p:nvSpPr>
          <p:cNvPr id="2130" name="Google Shape;2130;h14af0caed148da77_0_3264"/>
          <p:cNvSpPr/>
          <p:nvPr/>
        </p:nvSpPr>
        <p:spPr>
          <a:xfrm>
            <a:off x="4584469"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2131" name="Google Shape;2131;h14af0caed148da77_0_3264"/>
          <p:cNvSpPr/>
          <p:nvPr/>
        </p:nvSpPr>
        <p:spPr>
          <a:xfrm>
            <a:off x="4602757"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Open Sans"/>
                <a:ea typeface="Open Sans"/>
                <a:cs typeface="Open Sans"/>
                <a:sym typeface="Open Sans"/>
              </a:rPr>
              <a:t>Cascade</a:t>
            </a:r>
            <a:endParaRPr sz="700" b="0" i="0" u="none" strike="noStrike" cap="none">
              <a:solidFill>
                <a:srgbClr val="000000"/>
              </a:solidFill>
              <a:latin typeface="Open Sans"/>
              <a:ea typeface="Open Sans"/>
              <a:cs typeface="Open Sans"/>
              <a:sym typeface="Open Sans"/>
            </a:endParaRPr>
          </a:p>
        </p:txBody>
      </p:sp>
      <p:sp>
        <p:nvSpPr>
          <p:cNvPr id="2132" name="Google Shape;2132;h14af0caed148da77_0_3264"/>
          <p:cNvSpPr/>
          <p:nvPr/>
        </p:nvSpPr>
        <p:spPr>
          <a:xfrm>
            <a:off x="5604856"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2133" name="Google Shape;2133;h14af0caed148da77_0_3264"/>
          <p:cNvSpPr/>
          <p:nvPr/>
        </p:nvSpPr>
        <p:spPr>
          <a:xfrm>
            <a:off x="5623144"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Open Sans"/>
                <a:ea typeface="Open Sans"/>
                <a:cs typeface="Open Sans"/>
                <a:sym typeface="Open Sans"/>
              </a:rPr>
              <a:t>Two Tracks</a:t>
            </a:r>
            <a:endParaRPr sz="700" b="0" i="0" u="none" strike="noStrike" cap="none">
              <a:solidFill>
                <a:srgbClr val="000000"/>
              </a:solidFill>
              <a:latin typeface="Open Sans"/>
              <a:ea typeface="Open Sans"/>
              <a:cs typeface="Open Sans"/>
              <a:sym typeface="Open Sans"/>
            </a:endParaRPr>
          </a:p>
        </p:txBody>
      </p:sp>
      <p:sp>
        <p:nvSpPr>
          <p:cNvPr id="2134" name="Google Shape;2134;h14af0caed148da77_0_3264"/>
          <p:cNvSpPr/>
          <p:nvPr/>
        </p:nvSpPr>
        <p:spPr>
          <a:xfrm>
            <a:off x="6625243"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2135" name="Google Shape;2135;h14af0caed148da77_0_3264"/>
          <p:cNvSpPr/>
          <p:nvPr/>
        </p:nvSpPr>
        <p:spPr>
          <a:xfrm>
            <a:off x="6643531"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Open Sans"/>
                <a:ea typeface="Open Sans"/>
                <a:cs typeface="Open Sans"/>
                <a:sym typeface="Open Sans"/>
              </a:rPr>
              <a:t>Where It Lives</a:t>
            </a:r>
            <a:endParaRPr sz="700" b="0" i="0" u="none" strike="noStrike" cap="none">
              <a:solidFill>
                <a:srgbClr val="000000"/>
              </a:solidFill>
              <a:latin typeface="Open Sans"/>
              <a:ea typeface="Open Sans"/>
              <a:cs typeface="Open Sans"/>
              <a:sym typeface="Open Sans"/>
            </a:endParaRPr>
          </a:p>
        </p:txBody>
      </p:sp>
      <p:sp>
        <p:nvSpPr>
          <p:cNvPr id="2136" name="Google Shape;2136;h14af0caed148da77_0_3264"/>
          <p:cNvSpPr/>
          <p:nvPr/>
        </p:nvSpPr>
        <p:spPr>
          <a:xfrm>
            <a:off x="7645630"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2137" name="Google Shape;2137;h14af0caed148da77_0_3264"/>
          <p:cNvSpPr/>
          <p:nvPr/>
        </p:nvSpPr>
        <p:spPr>
          <a:xfrm>
            <a:off x="7663918"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Open Sans"/>
                <a:ea typeface="Open Sans"/>
                <a:cs typeface="Open Sans"/>
                <a:sym typeface="Open Sans"/>
              </a:rPr>
              <a:t>Rollout</a:t>
            </a:r>
            <a:endParaRPr sz="700" b="0" i="0" u="none" strike="noStrike" cap="none">
              <a:solidFill>
                <a:srgbClr val="000000"/>
              </a:solidFill>
              <a:latin typeface="Open Sans"/>
              <a:ea typeface="Open Sans"/>
              <a:cs typeface="Open Sans"/>
              <a:sym typeface="Open Sans"/>
            </a:endParaRPr>
          </a:p>
        </p:txBody>
      </p:sp>
      <p:sp>
        <p:nvSpPr>
          <p:cNvPr id="2138" name="Google Shape;2138;h14af0caed148da77_0_3264"/>
          <p:cNvSpPr/>
          <p:nvPr/>
        </p:nvSpPr>
        <p:spPr>
          <a:xfrm>
            <a:off x="8666018" y="6291072"/>
            <a:ext cx="979200" cy="237600"/>
          </a:xfrm>
          <a:prstGeom prst="roundRect">
            <a:avLst>
              <a:gd name="adj" fmla="val 13462"/>
            </a:avLst>
          </a:prstGeom>
          <a:solidFill>
            <a:srgbClr val="FFD046"/>
          </a:solidFill>
          <a:ln w="15875" cap="flat" cmpd="sng">
            <a:solidFill>
              <a:srgbClr val="AD7C1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2139" name="Google Shape;2139;h14af0caed148da77_0_3264"/>
          <p:cNvSpPr/>
          <p:nvPr/>
        </p:nvSpPr>
        <p:spPr>
          <a:xfrm>
            <a:off x="8684306"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41E33"/>
              </a:buClr>
              <a:buSzPts val="700"/>
              <a:buFont typeface="Calibri"/>
              <a:buNone/>
            </a:pPr>
            <a:r>
              <a:rPr lang="en-US" sz="700" b="1" i="0" u="none" strike="noStrike" cap="none">
                <a:solidFill>
                  <a:srgbClr val="141E33"/>
                </a:solidFill>
                <a:latin typeface="Open Sans"/>
                <a:ea typeface="Open Sans"/>
                <a:cs typeface="Open Sans"/>
                <a:sym typeface="Open Sans"/>
              </a:rPr>
              <a:t>South Cluster</a:t>
            </a:r>
            <a:endParaRPr sz="700" b="0" i="0" u="none" strike="noStrike" cap="none">
              <a:solidFill>
                <a:srgbClr val="000000"/>
              </a:solidFill>
              <a:latin typeface="Open Sans"/>
              <a:ea typeface="Open Sans"/>
              <a:cs typeface="Open Sans"/>
              <a:sym typeface="Open Sans"/>
            </a:endParaRPr>
          </a:p>
        </p:txBody>
      </p:sp>
      <p:sp>
        <p:nvSpPr>
          <p:cNvPr id="2140" name="Google Shape;2140;h14af0caed148da77_0_3264"/>
          <p:cNvSpPr/>
          <p:nvPr/>
        </p:nvSpPr>
        <p:spPr>
          <a:xfrm>
            <a:off x="9686405"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2141" name="Google Shape;2141;h14af0caed148da77_0_3264"/>
          <p:cNvSpPr/>
          <p:nvPr/>
        </p:nvSpPr>
        <p:spPr>
          <a:xfrm>
            <a:off x="9704693"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Open Sans"/>
                <a:ea typeface="Open Sans"/>
                <a:cs typeface="Open Sans"/>
                <a:sym typeface="Open Sans"/>
              </a:rPr>
              <a:t>Roles</a:t>
            </a:r>
            <a:endParaRPr sz="700" b="0" i="0" u="none" strike="noStrike" cap="none">
              <a:solidFill>
                <a:srgbClr val="000000"/>
              </a:solidFill>
              <a:latin typeface="Open Sans"/>
              <a:ea typeface="Open Sans"/>
              <a:cs typeface="Open Sans"/>
              <a:sym typeface="Open Sans"/>
            </a:endParaRPr>
          </a:p>
        </p:txBody>
      </p:sp>
      <p:sp>
        <p:nvSpPr>
          <p:cNvPr id="2142" name="Google Shape;2142;h14af0caed148da77_0_3264"/>
          <p:cNvSpPr/>
          <p:nvPr/>
        </p:nvSpPr>
        <p:spPr>
          <a:xfrm>
            <a:off x="10706792"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Open Sans"/>
              <a:ea typeface="Open Sans"/>
              <a:cs typeface="Open Sans"/>
              <a:sym typeface="Open Sans"/>
            </a:endParaRPr>
          </a:p>
        </p:txBody>
      </p:sp>
      <p:sp>
        <p:nvSpPr>
          <p:cNvPr id="2143" name="Google Shape;2143;h14af0caed148da77_0_3264"/>
          <p:cNvSpPr/>
          <p:nvPr/>
        </p:nvSpPr>
        <p:spPr>
          <a:xfrm>
            <a:off x="10725080"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Open Sans"/>
                <a:ea typeface="Open Sans"/>
                <a:cs typeface="Open Sans"/>
                <a:sym typeface="Open Sans"/>
              </a:rPr>
              <a:t>Our Ask</a:t>
            </a:r>
            <a:endParaRPr sz="700" b="0" i="0" u="none" strike="noStrike" cap="none">
              <a:solidFill>
                <a:srgbClr val="000000"/>
              </a:solidFill>
              <a:latin typeface="Open Sans"/>
              <a:ea typeface="Open Sans"/>
              <a:cs typeface="Open Sans"/>
              <a:sym typeface="Open Sans"/>
            </a:endParaRPr>
          </a:p>
        </p:txBody>
      </p:sp>
      <p:sp>
        <p:nvSpPr>
          <p:cNvPr id="2144" name="Google Shape;2144;h14af0caed148da77_0_3264"/>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1"/>
                                        </p:tgtEl>
                                        <p:attrNameLst>
                                          <p:attrName>style.visibility</p:attrName>
                                        </p:attrNameLst>
                                      </p:cBhvr>
                                      <p:to>
                                        <p:strVal val="visible"/>
                                      </p:to>
                                    </p:set>
                                    <p:animEffect transition="in" filter="fade">
                                      <p:cBhvr>
                                        <p:cTn id="7" dur="400"/>
                                        <p:tgtEl>
                                          <p:spTgt spid="2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2148"/>
        <p:cNvGrpSpPr/>
        <p:nvPr/>
      </p:nvGrpSpPr>
      <p:grpSpPr>
        <a:xfrm>
          <a:off x="0" y="0"/>
          <a:ext cx="0" cy="0"/>
          <a:chOff x="0" y="0"/>
          <a:chExt cx="0" cy="0"/>
        </a:xfrm>
      </p:grpSpPr>
      <p:sp>
        <p:nvSpPr>
          <p:cNvPr id="2149" name="Google Shape;2149;h14af0caed148da77_0_3305"/>
          <p:cNvSpPr/>
          <p:nvPr/>
        </p:nvSpPr>
        <p:spPr>
          <a:xfrm>
            <a:off x="0" y="0"/>
            <a:ext cx="12191700" cy="914400"/>
          </a:xfrm>
          <a:prstGeom prst="rect">
            <a:avLst/>
          </a:prstGeom>
          <a:solidFill>
            <a:srgbClr val="1B2A4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150" name="Google Shape;2150;h14af0caed148da77_0_3305"/>
          <p:cNvSpPr/>
          <p:nvPr/>
        </p:nvSpPr>
        <p:spPr>
          <a:xfrm>
            <a:off x="0" y="914400"/>
            <a:ext cx="12191700" cy="41100"/>
          </a:xfrm>
          <a:prstGeom prst="rect">
            <a:avLst/>
          </a:prstGeom>
          <a:solidFill>
            <a:srgbClr val="C5973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151" name="Google Shape;2151;h14af0caed148da77_0_3305"/>
          <p:cNvSpPr/>
          <p:nvPr/>
        </p:nvSpPr>
        <p:spPr>
          <a:xfrm>
            <a:off x="502920" y="365760"/>
            <a:ext cx="11185800" cy="502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FFFFFF"/>
              </a:buClr>
              <a:buSzPts val="2500"/>
              <a:buFont typeface="Open Sans"/>
              <a:buNone/>
            </a:pPr>
            <a:r>
              <a:rPr lang="en-US" sz="2500" b="1" i="0" u="none" strike="noStrike" cap="none">
                <a:solidFill>
                  <a:srgbClr val="FFFFFF"/>
                </a:solidFill>
                <a:latin typeface="Open Sans"/>
                <a:ea typeface="Open Sans"/>
                <a:cs typeface="Open Sans"/>
                <a:sym typeface="Open Sans"/>
              </a:rPr>
              <a:t>Feedback of Program : South Cluster</a:t>
            </a:r>
            <a:endParaRPr sz="2500" b="0" i="0" u="none" strike="noStrike" cap="none">
              <a:solidFill>
                <a:srgbClr val="000000"/>
              </a:solidFill>
              <a:latin typeface="Calibri"/>
              <a:ea typeface="Calibri"/>
              <a:cs typeface="Calibri"/>
              <a:sym typeface="Calibri"/>
            </a:endParaRPr>
          </a:p>
        </p:txBody>
      </p:sp>
      <p:sp>
        <p:nvSpPr>
          <p:cNvPr id="2152" name="Google Shape;2152;h14af0caed148da77_0_3305"/>
          <p:cNvSpPr/>
          <p:nvPr/>
        </p:nvSpPr>
        <p:spPr>
          <a:xfrm>
            <a:off x="0" y="6565392"/>
            <a:ext cx="12191700" cy="292500"/>
          </a:xfrm>
          <a:prstGeom prst="rect">
            <a:avLst/>
          </a:prstGeom>
          <a:solidFill>
            <a:srgbClr val="141E3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153" name="Google Shape;2153;h14af0caed148da77_0_3305"/>
          <p:cNvSpPr/>
          <p:nvPr/>
        </p:nvSpPr>
        <p:spPr>
          <a:xfrm>
            <a:off x="1737360" y="1234440"/>
            <a:ext cx="8714100" cy="4846200"/>
          </a:xfrm>
          <a:prstGeom prst="rect">
            <a:avLst/>
          </a:prstGeom>
          <a:solidFill>
            <a:srgbClr val="1B2A4A"/>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154" name="Google Shape;2154;h14af0caed148da77_0_3305"/>
          <p:cNvSpPr/>
          <p:nvPr/>
        </p:nvSpPr>
        <p:spPr>
          <a:xfrm>
            <a:off x="5678424" y="3063240"/>
            <a:ext cx="822900" cy="822900"/>
          </a:xfrm>
          <a:prstGeom prst="ellipse">
            <a:avLst/>
          </a:prstGeom>
          <a:solidFill>
            <a:srgbClr val="C5973A"/>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155" name="Google Shape;2155;h14af0caed148da77_0_3305"/>
          <p:cNvSpPr/>
          <p:nvPr/>
        </p:nvSpPr>
        <p:spPr>
          <a:xfrm rot="5400000">
            <a:off x="5980248" y="3291828"/>
            <a:ext cx="329100" cy="365700"/>
          </a:xfrm>
          <a:prstGeom prst="triangle">
            <a:avLst>
              <a:gd name="adj" fmla="val 50000"/>
            </a:avLst>
          </a:prstGeom>
          <a:solidFill>
            <a:srgbClr val="1B2A4A"/>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156" name="Google Shape;2156;h14af0caed148da77_0_3305"/>
          <p:cNvSpPr txBox="1"/>
          <p:nvPr/>
        </p:nvSpPr>
        <p:spPr>
          <a:xfrm>
            <a:off x="1737360" y="4069080"/>
            <a:ext cx="8714100" cy="2310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500"/>
              <a:buFont typeface="Arial"/>
              <a:buNone/>
            </a:pPr>
            <a:r>
              <a:rPr lang="en-US" sz="1500" b="0" i="0" u="none" strike="noStrike" cap="none">
                <a:solidFill>
                  <a:srgbClr val="FFFFFF"/>
                </a:solidFill>
                <a:latin typeface="Calibri"/>
                <a:ea typeface="Calibri"/>
                <a:cs typeface="Calibri"/>
                <a:sym typeface="Calibri"/>
              </a:rPr>
              <a:t>Feedback video — insert here</a:t>
            </a:r>
            <a:endParaRPr sz="1400" b="0" i="0" u="none" strike="noStrike" cap="none">
              <a:solidFill>
                <a:srgbClr val="000000"/>
              </a:solidFill>
              <a:latin typeface="Arial"/>
              <a:ea typeface="Arial"/>
              <a:cs typeface="Arial"/>
              <a:sym typeface="Arial"/>
            </a:endParaRPr>
          </a:p>
        </p:txBody>
      </p:sp>
      <p:sp>
        <p:nvSpPr>
          <p:cNvPr id="2157" name="Google Shape;2157;h14af0caed148da77_0_3305"/>
          <p:cNvSpPr txBox="1"/>
          <p:nvPr/>
        </p:nvSpPr>
        <p:spPr>
          <a:xfrm>
            <a:off x="1737360" y="4434840"/>
            <a:ext cx="8714100" cy="1692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0" i="1" u="none" strike="noStrike" cap="none">
                <a:solidFill>
                  <a:srgbClr val="AEB6C2"/>
                </a:solidFill>
                <a:latin typeface="Calibri"/>
                <a:ea typeface="Calibri"/>
                <a:cs typeface="Calibri"/>
                <a:sym typeface="Calibri"/>
              </a:rPr>
              <a:t>(Insert › Video › This Device, resize to fill this frame, then delete this placeholder)</a:t>
            </a:r>
            <a:endParaRPr sz="1400" b="0" i="0" u="none" strike="noStrike" cap="none">
              <a:solidFill>
                <a:srgbClr val="000000"/>
              </a:solidFill>
              <a:latin typeface="Arial"/>
              <a:ea typeface="Arial"/>
              <a:cs typeface="Arial"/>
              <a:sym typeface="Arial"/>
            </a:endParaRPr>
          </a:p>
        </p:txBody>
      </p:sp>
      <p:sp>
        <p:nvSpPr>
          <p:cNvPr id="2158" name="Google Shape;2158;h14af0caed148da77_0_3305"/>
          <p:cNvSpPr/>
          <p:nvPr/>
        </p:nvSpPr>
        <p:spPr>
          <a:xfrm>
            <a:off x="502920" y="6565392"/>
            <a:ext cx="102714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AEB6C2"/>
              </a:buClr>
              <a:buSzPts val="850"/>
              <a:buFont typeface="Calibri"/>
              <a:buNone/>
            </a:pPr>
            <a:r>
              <a:rPr lang="en-US" sz="850" b="0" i="0" u="none" strike="noStrike" cap="none">
                <a:solidFill>
                  <a:srgbClr val="AEB6C2"/>
                </a:solidFill>
                <a:latin typeface="Calibri"/>
                <a:ea typeface="Calibri"/>
                <a:cs typeface="Calibri"/>
                <a:sym typeface="Calibri"/>
              </a:rPr>
              <a:t>Capacity Building Commission  |  Government of India  |  Senior Officers Briefing  |  South Regional Workshop</a:t>
            </a:r>
            <a:endParaRPr sz="850" b="0" i="0" u="none" strike="noStrike" cap="none">
              <a:solidFill>
                <a:srgbClr val="000000"/>
              </a:solidFill>
              <a:latin typeface="Calibri"/>
              <a:ea typeface="Calibri"/>
              <a:cs typeface="Calibri"/>
              <a:sym typeface="Calibri"/>
            </a:endParaRPr>
          </a:p>
        </p:txBody>
      </p:sp>
      <p:sp>
        <p:nvSpPr>
          <p:cNvPr id="2159" name="Google Shape;2159;h14af0caed148da77_0_3305"/>
          <p:cNvSpPr/>
          <p:nvPr/>
        </p:nvSpPr>
        <p:spPr>
          <a:xfrm>
            <a:off x="10774375" y="6565392"/>
            <a:ext cx="914400" cy="2925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AEB6C2"/>
              </a:buClr>
              <a:buSzPts val="850"/>
              <a:buFont typeface="Calibri"/>
              <a:buNone/>
            </a:pPr>
            <a:r>
              <a:rPr lang="en-US" sz="850" b="0" i="0" u="none" strike="noStrike" cap="none">
                <a:solidFill>
                  <a:srgbClr val="AEB6C2"/>
                </a:solidFill>
                <a:latin typeface="Calibri"/>
                <a:ea typeface="Calibri"/>
                <a:cs typeface="Calibri"/>
                <a:sym typeface="Calibri"/>
              </a:rPr>
              <a:t>14 / 20</a:t>
            </a:r>
            <a:endParaRPr sz="850" b="0" i="0" u="none" strike="noStrike" cap="none">
              <a:solidFill>
                <a:srgbClr val="000000"/>
              </a:solidFill>
              <a:latin typeface="Calibri"/>
              <a:ea typeface="Calibri"/>
              <a:cs typeface="Calibri"/>
              <a:sym typeface="Calibri"/>
            </a:endParaRPr>
          </a:p>
        </p:txBody>
      </p:sp>
      <p:pic>
        <p:nvPicPr>
          <p:cNvPr id="2160" name="Google Shape;2160;h14af0caed148da77_0_3305" title="KKK Feedback.mp4">
            <a:hlinkClick r:id="rId3"/>
          </p:cNvPr>
          <p:cNvPicPr preferRelativeResize="0"/>
          <p:nvPr/>
        </p:nvPicPr>
        <p:blipFill>
          <a:blip r:embed="rId4">
            <a:alphaModFix/>
          </a:blip>
          <a:stretch>
            <a:fillRect/>
          </a:stretch>
        </p:blipFill>
        <p:spPr>
          <a:xfrm>
            <a:off x="1463800" y="1136213"/>
            <a:ext cx="8879501" cy="4933050"/>
          </a:xfrm>
          <a:prstGeom prst="rect">
            <a:avLst/>
          </a:prstGeom>
          <a:noFill/>
          <a:ln>
            <a:noFill/>
          </a:ln>
        </p:spPr>
      </p:pic>
      <p:sp>
        <p:nvSpPr>
          <p:cNvPr id="2161" name="Google Shape;2161;h14af0caed148da77_0_3305"/>
          <p:cNvSpPr/>
          <p:nvPr/>
        </p:nvSpPr>
        <p:spPr>
          <a:xfrm>
            <a:off x="502920" y="6400800"/>
            <a:ext cx="11185800" cy="18300"/>
          </a:xfrm>
          <a:prstGeom prst="rect">
            <a:avLst/>
          </a:prstGeom>
          <a:solidFill>
            <a:srgbClr val="D8DCE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162" name="Google Shape;2162;h14af0caed148da77_0_3305"/>
          <p:cNvSpPr/>
          <p:nvPr/>
        </p:nvSpPr>
        <p:spPr>
          <a:xfrm>
            <a:off x="502920"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163" name="Google Shape;2163;h14af0caed148da77_0_3305"/>
          <p:cNvSpPr/>
          <p:nvPr/>
        </p:nvSpPr>
        <p:spPr>
          <a:xfrm>
            <a:off x="521208"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Vision</a:t>
            </a:r>
            <a:endParaRPr sz="700" b="0" i="0" u="none" strike="noStrike" cap="none">
              <a:solidFill>
                <a:srgbClr val="000000"/>
              </a:solidFill>
              <a:latin typeface="Calibri"/>
              <a:ea typeface="Calibri"/>
              <a:cs typeface="Calibri"/>
              <a:sym typeface="Calibri"/>
            </a:endParaRPr>
          </a:p>
        </p:txBody>
      </p:sp>
      <p:sp>
        <p:nvSpPr>
          <p:cNvPr id="2164" name="Google Shape;2164;h14af0caed148da77_0_3305"/>
          <p:cNvSpPr/>
          <p:nvPr/>
        </p:nvSpPr>
        <p:spPr>
          <a:xfrm>
            <a:off x="1523307"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165" name="Google Shape;2165;h14af0caed148da77_0_3305"/>
          <p:cNvSpPr/>
          <p:nvPr/>
        </p:nvSpPr>
        <p:spPr>
          <a:xfrm>
            <a:off x="1541595"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RKYP</a:t>
            </a:r>
            <a:endParaRPr sz="700" b="0" i="0" u="none" strike="noStrike" cap="none">
              <a:solidFill>
                <a:srgbClr val="000000"/>
              </a:solidFill>
              <a:latin typeface="Calibri"/>
              <a:ea typeface="Calibri"/>
              <a:cs typeface="Calibri"/>
              <a:sym typeface="Calibri"/>
            </a:endParaRPr>
          </a:p>
        </p:txBody>
      </p:sp>
      <p:sp>
        <p:nvSpPr>
          <p:cNvPr id="2166" name="Google Shape;2166;h14af0caed148da77_0_3305"/>
          <p:cNvSpPr/>
          <p:nvPr/>
        </p:nvSpPr>
        <p:spPr>
          <a:xfrm>
            <a:off x="2543694"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167" name="Google Shape;2167;h14af0caed148da77_0_3305"/>
          <p:cNvSpPr/>
          <p:nvPr/>
        </p:nvSpPr>
        <p:spPr>
          <a:xfrm>
            <a:off x="2561982"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Programme</a:t>
            </a:r>
            <a:endParaRPr sz="700" b="0" i="0" u="none" strike="noStrike" cap="none">
              <a:solidFill>
                <a:srgbClr val="000000"/>
              </a:solidFill>
              <a:latin typeface="Calibri"/>
              <a:ea typeface="Calibri"/>
              <a:cs typeface="Calibri"/>
              <a:sym typeface="Calibri"/>
            </a:endParaRPr>
          </a:p>
        </p:txBody>
      </p:sp>
      <p:sp>
        <p:nvSpPr>
          <p:cNvPr id="2168" name="Google Shape;2168;h14af0caed148da77_0_3305"/>
          <p:cNvSpPr/>
          <p:nvPr/>
        </p:nvSpPr>
        <p:spPr>
          <a:xfrm>
            <a:off x="3564081"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169" name="Google Shape;2169;h14af0caed148da77_0_3305"/>
          <p:cNvSpPr/>
          <p:nvPr/>
        </p:nvSpPr>
        <p:spPr>
          <a:xfrm>
            <a:off x="3582369"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Modules</a:t>
            </a:r>
            <a:endParaRPr sz="700" b="0" i="0" u="none" strike="noStrike" cap="none">
              <a:solidFill>
                <a:srgbClr val="000000"/>
              </a:solidFill>
              <a:latin typeface="Calibri"/>
              <a:ea typeface="Calibri"/>
              <a:cs typeface="Calibri"/>
              <a:sym typeface="Calibri"/>
            </a:endParaRPr>
          </a:p>
        </p:txBody>
      </p:sp>
      <p:sp>
        <p:nvSpPr>
          <p:cNvPr id="2170" name="Google Shape;2170;h14af0caed148da77_0_3305"/>
          <p:cNvSpPr/>
          <p:nvPr/>
        </p:nvSpPr>
        <p:spPr>
          <a:xfrm>
            <a:off x="4584469"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171" name="Google Shape;2171;h14af0caed148da77_0_3305"/>
          <p:cNvSpPr/>
          <p:nvPr/>
        </p:nvSpPr>
        <p:spPr>
          <a:xfrm>
            <a:off x="4602757"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Cascade</a:t>
            </a:r>
            <a:endParaRPr sz="700" b="0" i="0" u="none" strike="noStrike" cap="none">
              <a:solidFill>
                <a:srgbClr val="000000"/>
              </a:solidFill>
              <a:latin typeface="Calibri"/>
              <a:ea typeface="Calibri"/>
              <a:cs typeface="Calibri"/>
              <a:sym typeface="Calibri"/>
            </a:endParaRPr>
          </a:p>
        </p:txBody>
      </p:sp>
      <p:sp>
        <p:nvSpPr>
          <p:cNvPr id="2172" name="Google Shape;2172;h14af0caed148da77_0_3305"/>
          <p:cNvSpPr/>
          <p:nvPr/>
        </p:nvSpPr>
        <p:spPr>
          <a:xfrm>
            <a:off x="5604856"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173" name="Google Shape;2173;h14af0caed148da77_0_3305"/>
          <p:cNvSpPr/>
          <p:nvPr/>
        </p:nvSpPr>
        <p:spPr>
          <a:xfrm>
            <a:off x="5623144"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Two Tracks</a:t>
            </a:r>
            <a:endParaRPr sz="700" b="0" i="0" u="none" strike="noStrike" cap="none">
              <a:solidFill>
                <a:srgbClr val="000000"/>
              </a:solidFill>
              <a:latin typeface="Calibri"/>
              <a:ea typeface="Calibri"/>
              <a:cs typeface="Calibri"/>
              <a:sym typeface="Calibri"/>
            </a:endParaRPr>
          </a:p>
        </p:txBody>
      </p:sp>
      <p:sp>
        <p:nvSpPr>
          <p:cNvPr id="2174" name="Google Shape;2174;h14af0caed148da77_0_3305"/>
          <p:cNvSpPr/>
          <p:nvPr/>
        </p:nvSpPr>
        <p:spPr>
          <a:xfrm>
            <a:off x="6625243"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175" name="Google Shape;2175;h14af0caed148da77_0_3305"/>
          <p:cNvSpPr/>
          <p:nvPr/>
        </p:nvSpPr>
        <p:spPr>
          <a:xfrm>
            <a:off x="6643531"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Where It Lives</a:t>
            </a:r>
            <a:endParaRPr sz="700" b="0" i="0" u="none" strike="noStrike" cap="none">
              <a:solidFill>
                <a:srgbClr val="000000"/>
              </a:solidFill>
              <a:latin typeface="Calibri"/>
              <a:ea typeface="Calibri"/>
              <a:cs typeface="Calibri"/>
              <a:sym typeface="Calibri"/>
            </a:endParaRPr>
          </a:p>
        </p:txBody>
      </p:sp>
      <p:sp>
        <p:nvSpPr>
          <p:cNvPr id="2176" name="Google Shape;2176;h14af0caed148da77_0_3305"/>
          <p:cNvSpPr/>
          <p:nvPr/>
        </p:nvSpPr>
        <p:spPr>
          <a:xfrm>
            <a:off x="7645630"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177" name="Google Shape;2177;h14af0caed148da77_0_3305"/>
          <p:cNvSpPr/>
          <p:nvPr/>
        </p:nvSpPr>
        <p:spPr>
          <a:xfrm>
            <a:off x="7663918"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Rollout</a:t>
            </a:r>
            <a:endParaRPr sz="700" b="0" i="0" u="none" strike="noStrike" cap="none">
              <a:solidFill>
                <a:srgbClr val="000000"/>
              </a:solidFill>
              <a:latin typeface="Calibri"/>
              <a:ea typeface="Calibri"/>
              <a:cs typeface="Calibri"/>
              <a:sym typeface="Calibri"/>
            </a:endParaRPr>
          </a:p>
        </p:txBody>
      </p:sp>
      <p:sp>
        <p:nvSpPr>
          <p:cNvPr id="2178" name="Google Shape;2178;h14af0caed148da77_0_3305"/>
          <p:cNvSpPr/>
          <p:nvPr/>
        </p:nvSpPr>
        <p:spPr>
          <a:xfrm>
            <a:off x="8666018" y="6291072"/>
            <a:ext cx="979200" cy="237600"/>
          </a:xfrm>
          <a:prstGeom prst="roundRect">
            <a:avLst>
              <a:gd name="adj" fmla="val 13462"/>
            </a:avLst>
          </a:prstGeom>
          <a:solidFill>
            <a:srgbClr val="FFD046"/>
          </a:solidFill>
          <a:ln w="15875" cap="flat" cmpd="sng">
            <a:solidFill>
              <a:srgbClr val="AD7C1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179" name="Google Shape;2179;h14af0caed148da77_0_3305"/>
          <p:cNvSpPr/>
          <p:nvPr/>
        </p:nvSpPr>
        <p:spPr>
          <a:xfrm>
            <a:off x="8684306"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41E33"/>
              </a:buClr>
              <a:buSzPts val="700"/>
              <a:buFont typeface="Calibri"/>
              <a:buNone/>
            </a:pPr>
            <a:r>
              <a:rPr lang="en-US" sz="700" b="1" i="0" u="none" strike="noStrike" cap="none">
                <a:solidFill>
                  <a:srgbClr val="141E33"/>
                </a:solidFill>
                <a:latin typeface="Calibri"/>
                <a:ea typeface="Calibri"/>
                <a:cs typeface="Calibri"/>
                <a:sym typeface="Calibri"/>
              </a:rPr>
              <a:t>South Cluster</a:t>
            </a:r>
            <a:endParaRPr sz="700" b="0" i="0" u="none" strike="noStrike" cap="none">
              <a:solidFill>
                <a:srgbClr val="000000"/>
              </a:solidFill>
              <a:latin typeface="Calibri"/>
              <a:ea typeface="Calibri"/>
              <a:cs typeface="Calibri"/>
              <a:sym typeface="Calibri"/>
            </a:endParaRPr>
          </a:p>
        </p:txBody>
      </p:sp>
      <p:sp>
        <p:nvSpPr>
          <p:cNvPr id="2180" name="Google Shape;2180;h14af0caed148da77_0_3305"/>
          <p:cNvSpPr/>
          <p:nvPr/>
        </p:nvSpPr>
        <p:spPr>
          <a:xfrm>
            <a:off x="9686405"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181" name="Google Shape;2181;h14af0caed148da77_0_3305"/>
          <p:cNvSpPr/>
          <p:nvPr/>
        </p:nvSpPr>
        <p:spPr>
          <a:xfrm>
            <a:off x="9704693"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Roles</a:t>
            </a:r>
            <a:endParaRPr sz="700" b="0" i="0" u="none" strike="noStrike" cap="none">
              <a:solidFill>
                <a:srgbClr val="000000"/>
              </a:solidFill>
              <a:latin typeface="Calibri"/>
              <a:ea typeface="Calibri"/>
              <a:cs typeface="Calibri"/>
              <a:sym typeface="Calibri"/>
            </a:endParaRPr>
          </a:p>
        </p:txBody>
      </p:sp>
      <p:sp>
        <p:nvSpPr>
          <p:cNvPr id="2182" name="Google Shape;2182;h14af0caed148da77_0_3305"/>
          <p:cNvSpPr/>
          <p:nvPr/>
        </p:nvSpPr>
        <p:spPr>
          <a:xfrm>
            <a:off x="10706792"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183" name="Google Shape;2183;h14af0caed148da77_0_3305"/>
          <p:cNvSpPr/>
          <p:nvPr/>
        </p:nvSpPr>
        <p:spPr>
          <a:xfrm>
            <a:off x="10725080"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Our Ask</a:t>
            </a:r>
            <a:endParaRPr sz="700" b="0" i="0" u="none" strike="noStrike" cap="none">
              <a:solidFill>
                <a:srgbClr val="000000"/>
              </a:solidFill>
              <a:latin typeface="Calibri"/>
              <a:ea typeface="Calibri"/>
              <a:cs typeface="Calibri"/>
              <a:sym typeface="Calibri"/>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51"/>
                                        </p:tgtEl>
                                        <p:attrNameLst>
                                          <p:attrName>style.visibility</p:attrName>
                                        </p:attrNameLst>
                                      </p:cBhvr>
                                      <p:to>
                                        <p:strVal val="visible"/>
                                      </p:to>
                                    </p:set>
                                    <p:animEffect transition="in" filter="fade">
                                      <p:cBhvr>
                                        <p:cTn id="7" dur="400"/>
                                        <p:tgtEl>
                                          <p:spTgt spid="215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60"/>
                                        </p:tgtEl>
                                        <p:attrNameLst>
                                          <p:attrName>style.visibility</p:attrName>
                                        </p:attrNameLst>
                                      </p:cBhvr>
                                      <p:to>
                                        <p:strVal val="visible"/>
                                      </p:to>
                                    </p:set>
                                    <p:animEffect transition="in" filter="fade">
                                      <p:cBhvr>
                                        <p:cTn id="12" dur="1000"/>
                                        <p:tgtEl>
                                          <p:spTgt spid="2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2188"/>
        <p:cNvGrpSpPr/>
        <p:nvPr/>
      </p:nvGrpSpPr>
      <p:grpSpPr>
        <a:xfrm>
          <a:off x="0" y="0"/>
          <a:ext cx="0" cy="0"/>
          <a:chOff x="0" y="0"/>
          <a:chExt cx="0" cy="0"/>
        </a:xfrm>
      </p:grpSpPr>
      <p:sp>
        <p:nvSpPr>
          <p:cNvPr id="2189" name="Google Shape;2189;h14af0caed148da77_0_3343"/>
          <p:cNvSpPr/>
          <p:nvPr/>
        </p:nvSpPr>
        <p:spPr>
          <a:xfrm>
            <a:off x="0" y="0"/>
            <a:ext cx="12191700" cy="914400"/>
          </a:xfrm>
          <a:prstGeom prst="rect">
            <a:avLst/>
          </a:prstGeom>
          <a:solidFill>
            <a:srgbClr val="1B2A4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190" name="Google Shape;2190;h14af0caed148da77_0_3343"/>
          <p:cNvSpPr/>
          <p:nvPr/>
        </p:nvSpPr>
        <p:spPr>
          <a:xfrm>
            <a:off x="0" y="914400"/>
            <a:ext cx="12191700" cy="41100"/>
          </a:xfrm>
          <a:prstGeom prst="rect">
            <a:avLst/>
          </a:prstGeom>
          <a:solidFill>
            <a:srgbClr val="C5973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191" name="Google Shape;2191;h14af0caed148da77_0_3343"/>
          <p:cNvSpPr/>
          <p:nvPr/>
        </p:nvSpPr>
        <p:spPr>
          <a:xfrm>
            <a:off x="502920" y="365760"/>
            <a:ext cx="11185800" cy="502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FFFFFF"/>
              </a:buClr>
              <a:buSzPts val="2500"/>
              <a:buFont typeface="Open Sans"/>
              <a:buNone/>
            </a:pPr>
            <a:r>
              <a:rPr lang="en-US" sz="2500" b="1" i="0" u="none" strike="noStrike" cap="none">
                <a:solidFill>
                  <a:srgbClr val="FFFFFF"/>
                </a:solidFill>
                <a:latin typeface="Open Sans"/>
                <a:ea typeface="Open Sans"/>
                <a:cs typeface="Open Sans"/>
                <a:sym typeface="Open Sans"/>
              </a:rPr>
              <a:t>In South Cluster today</a:t>
            </a:r>
            <a:endParaRPr sz="2500" b="0" i="0" u="none" strike="noStrike" cap="none">
              <a:solidFill>
                <a:srgbClr val="000000"/>
              </a:solidFill>
              <a:latin typeface="Calibri"/>
              <a:ea typeface="Calibri"/>
              <a:cs typeface="Calibri"/>
              <a:sym typeface="Calibri"/>
            </a:endParaRPr>
          </a:p>
        </p:txBody>
      </p:sp>
      <p:sp>
        <p:nvSpPr>
          <p:cNvPr id="2192" name="Google Shape;2192;h14af0caed148da77_0_3343"/>
          <p:cNvSpPr/>
          <p:nvPr/>
        </p:nvSpPr>
        <p:spPr>
          <a:xfrm>
            <a:off x="320040" y="1376418"/>
            <a:ext cx="3246000" cy="4389000"/>
          </a:xfrm>
          <a:prstGeom prst="rect">
            <a:avLst/>
          </a:prstGeom>
          <a:solidFill>
            <a:srgbClr val="F4F6FA"/>
          </a:solidFill>
          <a:ln w="9525" cap="flat" cmpd="sng">
            <a:solidFill>
              <a:srgbClr val="F4F6F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193" name="Google Shape;2193;h14af0caed148da77_0_3343"/>
          <p:cNvSpPr txBox="1"/>
          <p:nvPr/>
        </p:nvSpPr>
        <p:spPr>
          <a:xfrm>
            <a:off x="640080" y="1650738"/>
            <a:ext cx="2697600" cy="594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A6B7A"/>
              </a:buClr>
              <a:buSzPts val="3600"/>
              <a:buFont typeface="Open Sans"/>
              <a:buNone/>
            </a:pPr>
            <a:r>
              <a:rPr lang="en-US" sz="3600" b="0" i="0" u="none" strike="noStrike" cap="none">
                <a:solidFill>
                  <a:srgbClr val="1A6B7A"/>
                </a:solidFill>
                <a:latin typeface="Open Sans"/>
                <a:ea typeface="Open Sans"/>
                <a:cs typeface="Open Sans"/>
                <a:sym typeface="Open Sans"/>
              </a:rPr>
              <a:t>249</a:t>
            </a:r>
            <a:endParaRPr sz="3600" b="0" i="0" u="none" strike="noStrike" cap="none">
              <a:solidFill>
                <a:srgbClr val="000000"/>
              </a:solidFill>
              <a:latin typeface="Calibri"/>
              <a:ea typeface="Calibri"/>
              <a:cs typeface="Calibri"/>
              <a:sym typeface="Calibri"/>
            </a:endParaRPr>
          </a:p>
        </p:txBody>
      </p:sp>
      <p:sp>
        <p:nvSpPr>
          <p:cNvPr id="2194" name="Google Shape;2194;h14af0caed148da77_0_3343"/>
          <p:cNvSpPr txBox="1"/>
          <p:nvPr/>
        </p:nvSpPr>
        <p:spPr>
          <a:xfrm>
            <a:off x="640080" y="2272530"/>
            <a:ext cx="2697600" cy="274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B2A4A"/>
              </a:buClr>
              <a:buSzPts val="1400"/>
              <a:buFont typeface="Calibri"/>
              <a:buNone/>
            </a:pPr>
            <a:r>
              <a:rPr lang="en-US" sz="1400" b="1" i="0" u="none" strike="noStrike" cap="none">
                <a:solidFill>
                  <a:srgbClr val="1B2A4A"/>
                </a:solidFill>
                <a:latin typeface="Calibri"/>
                <a:ea typeface="Calibri"/>
                <a:cs typeface="Calibri"/>
                <a:sym typeface="Calibri"/>
              </a:rPr>
              <a:t>State Master Trainers trained</a:t>
            </a:r>
            <a:endParaRPr sz="1400" b="0" i="0" u="none" strike="noStrike" cap="none">
              <a:solidFill>
                <a:srgbClr val="000000"/>
              </a:solidFill>
              <a:latin typeface="Calibri"/>
              <a:ea typeface="Calibri"/>
              <a:cs typeface="Calibri"/>
              <a:sym typeface="Calibri"/>
            </a:endParaRPr>
          </a:p>
        </p:txBody>
      </p:sp>
      <p:sp>
        <p:nvSpPr>
          <p:cNvPr id="2195" name="Google Shape;2195;h14af0caed148da77_0_3343"/>
          <p:cNvSpPr txBox="1"/>
          <p:nvPr/>
        </p:nvSpPr>
        <p:spPr>
          <a:xfrm>
            <a:off x="640080" y="2546850"/>
            <a:ext cx="2697600" cy="274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6B7280"/>
              </a:buClr>
              <a:buSzPts val="1200"/>
              <a:buFont typeface="Calibri"/>
              <a:buNone/>
            </a:pPr>
            <a:r>
              <a:rPr lang="en-US" sz="1200" b="0" i="0" u="none" strike="noStrike" cap="none">
                <a:solidFill>
                  <a:srgbClr val="6B7280"/>
                </a:solidFill>
                <a:latin typeface="Calibri"/>
                <a:ea typeface="Calibri"/>
                <a:cs typeface="Calibri"/>
                <a:sym typeface="Calibri"/>
              </a:rPr>
              <a:t>of 20,885 needed across the cluster</a:t>
            </a:r>
            <a:endParaRPr sz="1200" b="0" i="0" u="none" strike="noStrike" cap="none">
              <a:solidFill>
                <a:srgbClr val="000000"/>
              </a:solidFill>
              <a:latin typeface="Calibri"/>
              <a:ea typeface="Calibri"/>
              <a:cs typeface="Calibri"/>
              <a:sym typeface="Calibri"/>
            </a:endParaRPr>
          </a:p>
        </p:txBody>
      </p:sp>
      <p:sp>
        <p:nvSpPr>
          <p:cNvPr id="2196" name="Google Shape;2196;h14af0caed148da77_0_3343"/>
          <p:cNvSpPr txBox="1"/>
          <p:nvPr/>
        </p:nvSpPr>
        <p:spPr>
          <a:xfrm>
            <a:off x="640080" y="3022338"/>
            <a:ext cx="2697600" cy="594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A6B7A"/>
              </a:buClr>
              <a:buSzPts val="3600"/>
              <a:buFont typeface="Open Sans"/>
              <a:buNone/>
            </a:pPr>
            <a:r>
              <a:rPr lang="en-US" sz="3600" b="0" i="0" u="none" strike="noStrike" cap="none">
                <a:solidFill>
                  <a:srgbClr val="1A6B7A"/>
                </a:solidFill>
                <a:latin typeface="Open Sans"/>
                <a:ea typeface="Open Sans"/>
                <a:cs typeface="Open Sans"/>
                <a:sym typeface="Open Sans"/>
              </a:rPr>
              <a:t>2</a:t>
            </a:r>
            <a:endParaRPr sz="3600" b="0" i="0" u="none" strike="noStrike" cap="none">
              <a:solidFill>
                <a:srgbClr val="000000"/>
              </a:solidFill>
              <a:latin typeface="Calibri"/>
              <a:ea typeface="Calibri"/>
              <a:cs typeface="Calibri"/>
              <a:sym typeface="Calibri"/>
            </a:endParaRPr>
          </a:p>
        </p:txBody>
      </p:sp>
      <p:sp>
        <p:nvSpPr>
          <p:cNvPr id="2197" name="Google Shape;2197;h14af0caed148da77_0_3343"/>
          <p:cNvSpPr txBox="1"/>
          <p:nvPr/>
        </p:nvSpPr>
        <p:spPr>
          <a:xfrm>
            <a:off x="640080" y="3644130"/>
            <a:ext cx="2697600" cy="274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B2A4A"/>
              </a:buClr>
              <a:buSzPts val="1400"/>
              <a:buFont typeface="Calibri"/>
              <a:buNone/>
            </a:pPr>
            <a:r>
              <a:rPr lang="en-US" sz="1400" b="1" i="0" u="none" strike="noStrike" cap="none">
                <a:solidFill>
                  <a:srgbClr val="1B2A4A"/>
                </a:solidFill>
                <a:latin typeface="Calibri"/>
                <a:ea typeface="Calibri"/>
                <a:cs typeface="Calibri"/>
                <a:sym typeface="Calibri"/>
              </a:rPr>
              <a:t>State Lead Trainers certified</a:t>
            </a:r>
            <a:endParaRPr sz="1400" b="0" i="0" u="none" strike="noStrike" cap="none">
              <a:solidFill>
                <a:srgbClr val="000000"/>
              </a:solidFill>
              <a:latin typeface="Calibri"/>
              <a:ea typeface="Calibri"/>
              <a:cs typeface="Calibri"/>
              <a:sym typeface="Calibri"/>
            </a:endParaRPr>
          </a:p>
        </p:txBody>
      </p:sp>
      <p:sp>
        <p:nvSpPr>
          <p:cNvPr id="2198" name="Google Shape;2198;h14af0caed148da77_0_3343"/>
          <p:cNvSpPr txBox="1"/>
          <p:nvPr/>
        </p:nvSpPr>
        <p:spPr>
          <a:xfrm>
            <a:off x="640080" y="3918450"/>
            <a:ext cx="2697600" cy="274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6B7280"/>
              </a:buClr>
              <a:buSzPts val="1200"/>
              <a:buFont typeface="Calibri"/>
              <a:buNone/>
            </a:pPr>
            <a:r>
              <a:rPr lang="en-US" sz="1200" b="0" i="0" u="none" strike="noStrike" cap="none">
                <a:solidFill>
                  <a:srgbClr val="6B7280"/>
                </a:solidFill>
                <a:latin typeface="Calibri"/>
                <a:ea typeface="Calibri"/>
                <a:cs typeface="Calibri"/>
                <a:sym typeface="Calibri"/>
              </a:rPr>
              <a:t>the first step of the in-state cascade</a:t>
            </a:r>
            <a:endParaRPr sz="1200" b="0" i="0" u="none" strike="noStrike" cap="none">
              <a:solidFill>
                <a:srgbClr val="000000"/>
              </a:solidFill>
              <a:latin typeface="Calibri"/>
              <a:ea typeface="Calibri"/>
              <a:cs typeface="Calibri"/>
              <a:sym typeface="Calibri"/>
            </a:endParaRPr>
          </a:p>
        </p:txBody>
      </p:sp>
      <p:sp>
        <p:nvSpPr>
          <p:cNvPr id="2199" name="Google Shape;2199;h14af0caed148da77_0_3343"/>
          <p:cNvSpPr txBox="1"/>
          <p:nvPr/>
        </p:nvSpPr>
        <p:spPr>
          <a:xfrm>
            <a:off x="640080" y="4393938"/>
            <a:ext cx="2697600" cy="594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A6B7A"/>
              </a:buClr>
              <a:buSzPts val="3600"/>
              <a:buFont typeface="Open Sans"/>
              <a:buNone/>
            </a:pPr>
            <a:r>
              <a:rPr lang="en-US" sz="3600" b="0" i="0" u="none" strike="noStrike" cap="none">
                <a:solidFill>
                  <a:srgbClr val="1A6B7A"/>
                </a:solidFill>
                <a:latin typeface="Open Sans"/>
                <a:ea typeface="Open Sans"/>
                <a:cs typeface="Open Sans"/>
                <a:sym typeface="Open Sans"/>
              </a:rPr>
              <a:t>233</a:t>
            </a:r>
            <a:endParaRPr sz="3600" b="0" i="0" u="none" strike="noStrike" cap="none">
              <a:solidFill>
                <a:srgbClr val="000000"/>
              </a:solidFill>
              <a:latin typeface="Calibri"/>
              <a:ea typeface="Calibri"/>
              <a:cs typeface="Calibri"/>
              <a:sym typeface="Calibri"/>
            </a:endParaRPr>
          </a:p>
        </p:txBody>
      </p:sp>
      <p:sp>
        <p:nvSpPr>
          <p:cNvPr id="2200" name="Google Shape;2200;h14af0caed148da77_0_3343"/>
          <p:cNvSpPr txBox="1"/>
          <p:nvPr/>
        </p:nvSpPr>
        <p:spPr>
          <a:xfrm>
            <a:off x="640080" y="5015730"/>
            <a:ext cx="2697600" cy="274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B2A4A"/>
              </a:buClr>
              <a:buSzPts val="1400"/>
              <a:buFont typeface="Calibri"/>
              <a:buNone/>
            </a:pPr>
            <a:r>
              <a:rPr lang="en-US" sz="1400" b="1" i="0" u="none" strike="noStrike" cap="none">
                <a:solidFill>
                  <a:srgbClr val="1B2A4A"/>
                </a:solidFill>
                <a:latin typeface="Calibri"/>
                <a:ea typeface="Calibri"/>
                <a:cs typeface="Calibri"/>
                <a:sym typeface="Calibri"/>
              </a:rPr>
              <a:t>one-day participants</a:t>
            </a:r>
            <a:endParaRPr sz="1400" b="0" i="0" u="none" strike="noStrike" cap="none">
              <a:solidFill>
                <a:srgbClr val="000000"/>
              </a:solidFill>
              <a:latin typeface="Calibri"/>
              <a:ea typeface="Calibri"/>
              <a:cs typeface="Calibri"/>
              <a:sym typeface="Calibri"/>
            </a:endParaRPr>
          </a:p>
        </p:txBody>
      </p:sp>
      <p:sp>
        <p:nvSpPr>
          <p:cNvPr id="2201" name="Google Shape;2201;h14af0caed148da77_0_3343"/>
          <p:cNvSpPr txBox="1"/>
          <p:nvPr/>
        </p:nvSpPr>
        <p:spPr>
          <a:xfrm>
            <a:off x="640080" y="5290050"/>
            <a:ext cx="2697600" cy="274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6B7280"/>
              </a:buClr>
              <a:buSzPts val="1200"/>
              <a:buFont typeface="Calibri"/>
              <a:buNone/>
            </a:pPr>
            <a:r>
              <a:rPr lang="en-US" sz="1200" b="0" i="0" u="none" strike="noStrike" cap="none">
                <a:solidFill>
                  <a:srgbClr val="6B7280"/>
                </a:solidFill>
                <a:latin typeface="Calibri"/>
                <a:ea typeface="Calibri"/>
                <a:cs typeface="Calibri"/>
                <a:sym typeface="Calibri"/>
              </a:rPr>
              <a:t>trained in one-day sessions so far</a:t>
            </a:r>
            <a:endParaRPr sz="1200" b="0" i="0" u="none" strike="noStrike" cap="none">
              <a:solidFill>
                <a:srgbClr val="000000"/>
              </a:solidFill>
              <a:latin typeface="Calibri"/>
              <a:ea typeface="Calibri"/>
              <a:cs typeface="Calibri"/>
              <a:sym typeface="Calibri"/>
            </a:endParaRPr>
          </a:p>
        </p:txBody>
      </p:sp>
      <p:sp>
        <p:nvSpPr>
          <p:cNvPr id="2202" name="Google Shape;2202;h14af0caed148da77_0_3343"/>
          <p:cNvSpPr txBox="1"/>
          <p:nvPr/>
        </p:nvSpPr>
        <p:spPr>
          <a:xfrm>
            <a:off x="4023360" y="1376418"/>
            <a:ext cx="7391100" cy="320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B2A4A"/>
              </a:buClr>
              <a:buSzPts val="1500"/>
              <a:buFont typeface="Calibri"/>
              <a:buNone/>
            </a:pPr>
            <a:r>
              <a:rPr lang="en-US" sz="1500" b="1" i="0" u="none" strike="noStrike" cap="none">
                <a:solidFill>
                  <a:srgbClr val="1B2A4A"/>
                </a:solidFill>
                <a:latin typeface="Calibri"/>
                <a:ea typeface="Calibri"/>
                <a:cs typeface="Calibri"/>
                <a:sym typeface="Calibri"/>
              </a:rPr>
              <a:t>SMTs trained against each State/UT's own SMT requirement</a:t>
            </a:r>
            <a:endParaRPr sz="1500" b="0" i="0" u="none" strike="noStrike" cap="none">
              <a:solidFill>
                <a:srgbClr val="000000"/>
              </a:solidFill>
              <a:latin typeface="Calibri"/>
              <a:ea typeface="Calibri"/>
              <a:cs typeface="Calibri"/>
              <a:sym typeface="Calibri"/>
            </a:endParaRPr>
          </a:p>
        </p:txBody>
      </p:sp>
      <p:sp>
        <p:nvSpPr>
          <p:cNvPr id="2203" name="Google Shape;2203;h14af0caed148da77_0_3343"/>
          <p:cNvSpPr txBox="1"/>
          <p:nvPr/>
        </p:nvSpPr>
        <p:spPr>
          <a:xfrm>
            <a:off x="4023360" y="1696458"/>
            <a:ext cx="7391100" cy="274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6B7280"/>
              </a:buClr>
              <a:buSzPts val="1200"/>
              <a:buFont typeface="Calibri"/>
              <a:buNone/>
            </a:pPr>
            <a:r>
              <a:rPr lang="en-US" sz="1200" b="0" i="0" u="none" strike="noStrike" cap="none">
                <a:solidFill>
                  <a:srgbClr val="6B7280"/>
                </a:solidFill>
                <a:latin typeface="Calibri"/>
                <a:ea typeface="Calibri"/>
                <a:cs typeface="Calibri"/>
                <a:sym typeface="Calibri"/>
              </a:rPr>
              <a:t>Each bar = 100% of that State/UT's requirement. Filled portion = SMTs trained so far.</a:t>
            </a:r>
            <a:endParaRPr sz="1200" b="0" i="0" u="none" strike="noStrike" cap="none">
              <a:solidFill>
                <a:srgbClr val="000000"/>
              </a:solidFill>
              <a:latin typeface="Calibri"/>
              <a:ea typeface="Calibri"/>
              <a:cs typeface="Calibri"/>
              <a:sym typeface="Calibri"/>
            </a:endParaRPr>
          </a:p>
        </p:txBody>
      </p:sp>
      <p:sp>
        <p:nvSpPr>
          <p:cNvPr id="2204" name="Google Shape;2204;h14af0caed148da77_0_3343"/>
          <p:cNvSpPr txBox="1"/>
          <p:nvPr/>
        </p:nvSpPr>
        <p:spPr>
          <a:xfrm>
            <a:off x="4023360" y="2199378"/>
            <a:ext cx="1691700" cy="3108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1B2A4A"/>
              </a:buClr>
              <a:buSzPts val="1400"/>
              <a:buFont typeface="Calibri"/>
              <a:buNone/>
            </a:pPr>
            <a:r>
              <a:rPr lang="en-US" sz="1400" b="0" i="0" u="none" strike="noStrike" cap="none">
                <a:solidFill>
                  <a:srgbClr val="1B2A4A"/>
                </a:solidFill>
                <a:latin typeface="Calibri"/>
                <a:ea typeface="Calibri"/>
                <a:cs typeface="Calibri"/>
                <a:sym typeface="Calibri"/>
              </a:rPr>
              <a:t>Odisha</a:t>
            </a:r>
            <a:endParaRPr sz="1400" b="0" i="0" u="none" strike="noStrike" cap="none">
              <a:solidFill>
                <a:srgbClr val="000000"/>
              </a:solidFill>
              <a:latin typeface="Calibri"/>
              <a:ea typeface="Calibri"/>
              <a:cs typeface="Calibri"/>
              <a:sym typeface="Calibri"/>
            </a:endParaRPr>
          </a:p>
        </p:txBody>
      </p:sp>
      <p:sp>
        <p:nvSpPr>
          <p:cNvPr id="2205" name="Google Shape;2205;h14af0caed148da77_0_3343"/>
          <p:cNvSpPr/>
          <p:nvPr/>
        </p:nvSpPr>
        <p:spPr>
          <a:xfrm>
            <a:off x="5852160" y="2235954"/>
            <a:ext cx="3931800" cy="237600"/>
          </a:xfrm>
          <a:prstGeom prst="roundRect">
            <a:avLst>
              <a:gd name="adj" fmla="val 19231"/>
            </a:avLst>
          </a:prstGeom>
          <a:solidFill>
            <a:srgbClr val="E3E7E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206" name="Google Shape;2206;h14af0caed148da77_0_3343"/>
          <p:cNvSpPr/>
          <p:nvPr/>
        </p:nvSpPr>
        <p:spPr>
          <a:xfrm>
            <a:off x="5852160" y="2235954"/>
            <a:ext cx="91800" cy="237600"/>
          </a:xfrm>
          <a:prstGeom prst="rect">
            <a:avLst/>
          </a:prstGeom>
          <a:solidFill>
            <a:srgbClr val="1A6B7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207" name="Google Shape;2207;h14af0caed148da77_0_3343"/>
          <p:cNvSpPr txBox="1"/>
          <p:nvPr/>
        </p:nvSpPr>
        <p:spPr>
          <a:xfrm>
            <a:off x="9921240" y="2199378"/>
            <a:ext cx="1463100" cy="310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A6B7A"/>
              </a:buClr>
              <a:buSzPts val="1300"/>
              <a:buFont typeface="Calibri"/>
              <a:buNone/>
            </a:pPr>
            <a:r>
              <a:rPr lang="en-US" sz="1300" b="1" i="0" u="none" strike="noStrike" cap="none">
                <a:solidFill>
                  <a:srgbClr val="1A6B7A"/>
                </a:solidFill>
                <a:latin typeface="Calibri"/>
                <a:ea typeface="Calibri"/>
                <a:cs typeface="Calibri"/>
                <a:sym typeface="Calibri"/>
              </a:rPr>
              <a:t>87</a:t>
            </a:r>
            <a:r>
              <a:rPr lang="en-US" sz="1300" b="0" i="0" u="none" strike="noStrike" cap="none">
                <a:solidFill>
                  <a:srgbClr val="1B2A4A"/>
                </a:solidFill>
                <a:latin typeface="Calibri"/>
                <a:ea typeface="Calibri"/>
                <a:cs typeface="Calibri"/>
                <a:sym typeface="Calibri"/>
              </a:rPr>
              <a:t>  of 3,730</a:t>
            </a:r>
            <a:endParaRPr sz="1300" b="0" i="0" u="none" strike="noStrike" cap="none">
              <a:solidFill>
                <a:srgbClr val="000000"/>
              </a:solidFill>
              <a:latin typeface="Calibri"/>
              <a:ea typeface="Calibri"/>
              <a:cs typeface="Calibri"/>
              <a:sym typeface="Calibri"/>
            </a:endParaRPr>
          </a:p>
        </p:txBody>
      </p:sp>
      <p:sp>
        <p:nvSpPr>
          <p:cNvPr id="2208" name="Google Shape;2208;h14af0caed148da77_0_3343"/>
          <p:cNvSpPr txBox="1"/>
          <p:nvPr/>
        </p:nvSpPr>
        <p:spPr>
          <a:xfrm>
            <a:off x="4023360" y="2711442"/>
            <a:ext cx="1691700" cy="3108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1B2A4A"/>
              </a:buClr>
              <a:buSzPts val="1400"/>
              <a:buFont typeface="Calibri"/>
              <a:buNone/>
            </a:pPr>
            <a:r>
              <a:rPr lang="en-US" sz="1400" b="0" i="0" u="none" strike="noStrike" cap="none">
                <a:solidFill>
                  <a:srgbClr val="1B2A4A"/>
                </a:solidFill>
                <a:latin typeface="Calibri"/>
                <a:ea typeface="Calibri"/>
                <a:cs typeface="Calibri"/>
                <a:sym typeface="Calibri"/>
              </a:rPr>
              <a:t>Karnataka</a:t>
            </a:r>
            <a:endParaRPr sz="1400" b="0" i="0" u="none" strike="noStrike" cap="none">
              <a:solidFill>
                <a:srgbClr val="000000"/>
              </a:solidFill>
              <a:latin typeface="Calibri"/>
              <a:ea typeface="Calibri"/>
              <a:cs typeface="Calibri"/>
              <a:sym typeface="Calibri"/>
            </a:endParaRPr>
          </a:p>
        </p:txBody>
      </p:sp>
      <p:sp>
        <p:nvSpPr>
          <p:cNvPr id="2209" name="Google Shape;2209;h14af0caed148da77_0_3343"/>
          <p:cNvSpPr/>
          <p:nvPr/>
        </p:nvSpPr>
        <p:spPr>
          <a:xfrm>
            <a:off x="5852160" y="2748018"/>
            <a:ext cx="3931800" cy="237600"/>
          </a:xfrm>
          <a:prstGeom prst="roundRect">
            <a:avLst>
              <a:gd name="adj" fmla="val 19231"/>
            </a:avLst>
          </a:prstGeom>
          <a:solidFill>
            <a:srgbClr val="E3E7E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210" name="Google Shape;2210;h14af0caed148da77_0_3343"/>
          <p:cNvSpPr/>
          <p:nvPr/>
        </p:nvSpPr>
        <p:spPr>
          <a:xfrm>
            <a:off x="5852160" y="2748018"/>
            <a:ext cx="95100" cy="237600"/>
          </a:xfrm>
          <a:prstGeom prst="rect">
            <a:avLst/>
          </a:prstGeom>
          <a:solidFill>
            <a:srgbClr val="1A6B7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211" name="Google Shape;2211;h14af0caed148da77_0_3343"/>
          <p:cNvSpPr txBox="1"/>
          <p:nvPr/>
        </p:nvSpPr>
        <p:spPr>
          <a:xfrm>
            <a:off x="9921240" y="2711442"/>
            <a:ext cx="1463100" cy="310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A6B7A"/>
              </a:buClr>
              <a:buSzPts val="1300"/>
              <a:buFont typeface="Calibri"/>
              <a:buNone/>
            </a:pPr>
            <a:r>
              <a:rPr lang="en-US" sz="1300" b="1" i="0" u="none" strike="noStrike" cap="none">
                <a:solidFill>
                  <a:srgbClr val="1A6B7A"/>
                </a:solidFill>
                <a:latin typeface="Calibri"/>
                <a:ea typeface="Calibri"/>
                <a:cs typeface="Calibri"/>
                <a:sym typeface="Calibri"/>
              </a:rPr>
              <a:t>102</a:t>
            </a:r>
            <a:r>
              <a:rPr lang="en-US" sz="1300" b="0" i="0" u="none" strike="noStrike" cap="none">
                <a:solidFill>
                  <a:srgbClr val="1B2A4A"/>
                </a:solidFill>
                <a:latin typeface="Calibri"/>
                <a:ea typeface="Calibri"/>
                <a:cs typeface="Calibri"/>
                <a:sym typeface="Calibri"/>
              </a:rPr>
              <a:t>  of 4,214</a:t>
            </a:r>
            <a:endParaRPr sz="1300" b="0" i="0" u="none" strike="noStrike" cap="none">
              <a:solidFill>
                <a:srgbClr val="000000"/>
              </a:solidFill>
              <a:latin typeface="Calibri"/>
              <a:ea typeface="Calibri"/>
              <a:cs typeface="Calibri"/>
              <a:sym typeface="Calibri"/>
            </a:endParaRPr>
          </a:p>
        </p:txBody>
      </p:sp>
      <p:sp>
        <p:nvSpPr>
          <p:cNvPr id="2212" name="Google Shape;2212;h14af0caed148da77_0_3343"/>
          <p:cNvSpPr txBox="1"/>
          <p:nvPr/>
        </p:nvSpPr>
        <p:spPr>
          <a:xfrm>
            <a:off x="4023360" y="3223506"/>
            <a:ext cx="1691700" cy="3108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1B2A4A"/>
              </a:buClr>
              <a:buSzPts val="1400"/>
              <a:buFont typeface="Calibri"/>
              <a:buNone/>
            </a:pPr>
            <a:r>
              <a:rPr lang="en-US" sz="1400" b="0" i="0" u="none" strike="noStrike" cap="none">
                <a:solidFill>
                  <a:srgbClr val="1B2A4A"/>
                </a:solidFill>
                <a:latin typeface="Calibri"/>
                <a:ea typeface="Calibri"/>
                <a:cs typeface="Calibri"/>
                <a:sym typeface="Calibri"/>
              </a:rPr>
              <a:t>Tamil Nadu</a:t>
            </a:r>
            <a:endParaRPr sz="1400" b="0" i="0" u="none" strike="noStrike" cap="none">
              <a:solidFill>
                <a:srgbClr val="000000"/>
              </a:solidFill>
              <a:latin typeface="Calibri"/>
              <a:ea typeface="Calibri"/>
              <a:cs typeface="Calibri"/>
              <a:sym typeface="Calibri"/>
            </a:endParaRPr>
          </a:p>
        </p:txBody>
      </p:sp>
      <p:sp>
        <p:nvSpPr>
          <p:cNvPr id="2213" name="Google Shape;2213;h14af0caed148da77_0_3343"/>
          <p:cNvSpPr/>
          <p:nvPr/>
        </p:nvSpPr>
        <p:spPr>
          <a:xfrm>
            <a:off x="5852160" y="3260082"/>
            <a:ext cx="3931800" cy="237600"/>
          </a:xfrm>
          <a:prstGeom prst="roundRect">
            <a:avLst>
              <a:gd name="adj" fmla="val 19231"/>
            </a:avLst>
          </a:prstGeom>
          <a:solidFill>
            <a:srgbClr val="E3E7E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214" name="Google Shape;2214;h14af0caed148da77_0_3343"/>
          <p:cNvSpPr txBox="1"/>
          <p:nvPr/>
        </p:nvSpPr>
        <p:spPr>
          <a:xfrm>
            <a:off x="9921240" y="3223506"/>
            <a:ext cx="1463100" cy="310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9AA3B2"/>
              </a:buClr>
              <a:buSzPts val="1300"/>
              <a:buFont typeface="Calibri"/>
              <a:buNone/>
            </a:pPr>
            <a:r>
              <a:rPr lang="en-US" sz="1300" b="1" i="0" u="none" strike="noStrike" cap="none">
                <a:solidFill>
                  <a:srgbClr val="9AA3B2"/>
                </a:solidFill>
                <a:latin typeface="Calibri"/>
                <a:ea typeface="Calibri"/>
                <a:cs typeface="Calibri"/>
                <a:sym typeface="Calibri"/>
              </a:rPr>
              <a:t>0</a:t>
            </a:r>
            <a:r>
              <a:rPr lang="en-US" sz="1300" b="0" i="0" u="none" strike="noStrike" cap="none">
                <a:solidFill>
                  <a:srgbClr val="1B2A4A"/>
                </a:solidFill>
                <a:latin typeface="Calibri"/>
                <a:ea typeface="Calibri"/>
                <a:cs typeface="Calibri"/>
                <a:sym typeface="Calibri"/>
              </a:rPr>
              <a:t>  of 4,000</a:t>
            </a:r>
            <a:endParaRPr sz="1300" b="0" i="0" u="none" strike="noStrike" cap="none">
              <a:solidFill>
                <a:srgbClr val="000000"/>
              </a:solidFill>
              <a:latin typeface="Calibri"/>
              <a:ea typeface="Calibri"/>
              <a:cs typeface="Calibri"/>
              <a:sym typeface="Calibri"/>
            </a:endParaRPr>
          </a:p>
        </p:txBody>
      </p:sp>
      <p:sp>
        <p:nvSpPr>
          <p:cNvPr id="2215" name="Google Shape;2215;h14af0caed148da77_0_3343"/>
          <p:cNvSpPr txBox="1"/>
          <p:nvPr/>
        </p:nvSpPr>
        <p:spPr>
          <a:xfrm>
            <a:off x="4023360" y="3735570"/>
            <a:ext cx="1691700" cy="3108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1B2A4A"/>
              </a:buClr>
              <a:buSzPts val="1400"/>
              <a:buFont typeface="Calibri"/>
              <a:buNone/>
            </a:pPr>
            <a:r>
              <a:rPr lang="en-US" sz="1400" b="0" i="0" u="none" strike="noStrike" cap="none">
                <a:solidFill>
                  <a:srgbClr val="1B2A4A"/>
                </a:solidFill>
                <a:latin typeface="Calibri"/>
                <a:ea typeface="Calibri"/>
                <a:cs typeface="Calibri"/>
                <a:sym typeface="Calibri"/>
              </a:rPr>
              <a:t>Andhra Pradesh</a:t>
            </a:r>
            <a:endParaRPr sz="1400" b="0" i="0" u="none" strike="noStrike" cap="none">
              <a:solidFill>
                <a:srgbClr val="000000"/>
              </a:solidFill>
              <a:latin typeface="Calibri"/>
              <a:ea typeface="Calibri"/>
              <a:cs typeface="Calibri"/>
              <a:sym typeface="Calibri"/>
            </a:endParaRPr>
          </a:p>
        </p:txBody>
      </p:sp>
      <p:sp>
        <p:nvSpPr>
          <p:cNvPr id="2216" name="Google Shape;2216;h14af0caed148da77_0_3343"/>
          <p:cNvSpPr/>
          <p:nvPr/>
        </p:nvSpPr>
        <p:spPr>
          <a:xfrm>
            <a:off x="5852160" y="3772146"/>
            <a:ext cx="3931800" cy="237600"/>
          </a:xfrm>
          <a:prstGeom prst="roundRect">
            <a:avLst>
              <a:gd name="adj" fmla="val 19231"/>
            </a:avLst>
          </a:prstGeom>
          <a:solidFill>
            <a:srgbClr val="E3E7E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217" name="Google Shape;2217;h14af0caed148da77_0_3343"/>
          <p:cNvSpPr/>
          <p:nvPr/>
        </p:nvSpPr>
        <p:spPr>
          <a:xfrm>
            <a:off x="5852160" y="3772146"/>
            <a:ext cx="63900" cy="237600"/>
          </a:xfrm>
          <a:prstGeom prst="rect">
            <a:avLst/>
          </a:prstGeom>
          <a:solidFill>
            <a:srgbClr val="1A6B7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218" name="Google Shape;2218;h14af0caed148da77_0_3343"/>
          <p:cNvSpPr txBox="1"/>
          <p:nvPr/>
        </p:nvSpPr>
        <p:spPr>
          <a:xfrm>
            <a:off x="9921240" y="3735570"/>
            <a:ext cx="1463100" cy="310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A6B7A"/>
              </a:buClr>
              <a:buSzPts val="1300"/>
              <a:buFont typeface="Calibri"/>
              <a:buNone/>
            </a:pPr>
            <a:r>
              <a:rPr lang="en-US" sz="1300" b="1" i="0" u="none" strike="noStrike" cap="none">
                <a:solidFill>
                  <a:srgbClr val="1A6B7A"/>
                </a:solidFill>
                <a:latin typeface="Calibri"/>
                <a:ea typeface="Calibri"/>
                <a:cs typeface="Calibri"/>
                <a:sym typeface="Calibri"/>
              </a:rPr>
              <a:t>28</a:t>
            </a:r>
            <a:r>
              <a:rPr lang="en-US" sz="1300" b="0" i="0" u="none" strike="noStrike" cap="none">
                <a:solidFill>
                  <a:srgbClr val="1B2A4A"/>
                </a:solidFill>
                <a:latin typeface="Calibri"/>
                <a:ea typeface="Calibri"/>
                <a:cs typeface="Calibri"/>
                <a:sym typeface="Calibri"/>
              </a:rPr>
              <a:t>  of 3,926</a:t>
            </a:r>
            <a:endParaRPr sz="1300" b="0" i="0" u="none" strike="noStrike" cap="none">
              <a:solidFill>
                <a:srgbClr val="000000"/>
              </a:solidFill>
              <a:latin typeface="Calibri"/>
              <a:ea typeface="Calibri"/>
              <a:cs typeface="Calibri"/>
              <a:sym typeface="Calibri"/>
            </a:endParaRPr>
          </a:p>
        </p:txBody>
      </p:sp>
      <p:sp>
        <p:nvSpPr>
          <p:cNvPr id="2219" name="Google Shape;2219;h14af0caed148da77_0_3343"/>
          <p:cNvSpPr txBox="1"/>
          <p:nvPr/>
        </p:nvSpPr>
        <p:spPr>
          <a:xfrm>
            <a:off x="4023360" y="4247634"/>
            <a:ext cx="1691700" cy="3108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1B2A4A"/>
              </a:buClr>
              <a:buSzPts val="1400"/>
              <a:buFont typeface="Calibri"/>
              <a:buNone/>
            </a:pPr>
            <a:r>
              <a:rPr lang="en-US" sz="1400" b="0" i="0" u="none" strike="noStrike" cap="none">
                <a:solidFill>
                  <a:srgbClr val="1B2A4A"/>
                </a:solidFill>
                <a:latin typeface="Calibri"/>
                <a:ea typeface="Calibri"/>
                <a:cs typeface="Calibri"/>
                <a:sym typeface="Calibri"/>
              </a:rPr>
              <a:t>Telangana</a:t>
            </a:r>
            <a:endParaRPr sz="1400" b="0" i="0" u="none" strike="noStrike" cap="none">
              <a:solidFill>
                <a:srgbClr val="000000"/>
              </a:solidFill>
              <a:latin typeface="Calibri"/>
              <a:ea typeface="Calibri"/>
              <a:cs typeface="Calibri"/>
              <a:sym typeface="Calibri"/>
            </a:endParaRPr>
          </a:p>
        </p:txBody>
      </p:sp>
      <p:sp>
        <p:nvSpPr>
          <p:cNvPr id="2220" name="Google Shape;2220;h14af0caed148da77_0_3343"/>
          <p:cNvSpPr/>
          <p:nvPr/>
        </p:nvSpPr>
        <p:spPr>
          <a:xfrm>
            <a:off x="5852160" y="4284210"/>
            <a:ext cx="3931800" cy="237600"/>
          </a:xfrm>
          <a:prstGeom prst="roundRect">
            <a:avLst>
              <a:gd name="adj" fmla="val 19231"/>
            </a:avLst>
          </a:prstGeom>
          <a:solidFill>
            <a:srgbClr val="E3E7E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221" name="Google Shape;2221;h14af0caed148da77_0_3343"/>
          <p:cNvSpPr txBox="1"/>
          <p:nvPr/>
        </p:nvSpPr>
        <p:spPr>
          <a:xfrm>
            <a:off x="9921240" y="4247634"/>
            <a:ext cx="1463100" cy="310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9AA3B2"/>
              </a:buClr>
              <a:buSzPts val="1300"/>
              <a:buFont typeface="Calibri"/>
              <a:buNone/>
            </a:pPr>
            <a:r>
              <a:rPr lang="en-US" sz="1300" b="1" i="0" u="none" strike="noStrike" cap="none">
                <a:solidFill>
                  <a:srgbClr val="9AA3B2"/>
                </a:solidFill>
                <a:latin typeface="Calibri"/>
                <a:ea typeface="Calibri"/>
                <a:cs typeface="Calibri"/>
                <a:sym typeface="Calibri"/>
              </a:rPr>
              <a:t>0</a:t>
            </a:r>
            <a:r>
              <a:rPr lang="en-US" sz="1300" b="0" i="0" u="none" strike="noStrike" cap="none">
                <a:solidFill>
                  <a:srgbClr val="1B2A4A"/>
                </a:solidFill>
                <a:latin typeface="Calibri"/>
                <a:ea typeface="Calibri"/>
                <a:cs typeface="Calibri"/>
                <a:sym typeface="Calibri"/>
              </a:rPr>
              <a:t>  of 2,800</a:t>
            </a:r>
            <a:endParaRPr sz="1300" b="0" i="0" u="none" strike="noStrike" cap="none">
              <a:solidFill>
                <a:srgbClr val="000000"/>
              </a:solidFill>
              <a:latin typeface="Calibri"/>
              <a:ea typeface="Calibri"/>
              <a:cs typeface="Calibri"/>
              <a:sym typeface="Calibri"/>
            </a:endParaRPr>
          </a:p>
        </p:txBody>
      </p:sp>
      <p:sp>
        <p:nvSpPr>
          <p:cNvPr id="2222" name="Google Shape;2222;h14af0caed148da77_0_3343"/>
          <p:cNvSpPr txBox="1"/>
          <p:nvPr/>
        </p:nvSpPr>
        <p:spPr>
          <a:xfrm>
            <a:off x="4023360" y="4759698"/>
            <a:ext cx="1691700" cy="3108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1B2A4A"/>
              </a:buClr>
              <a:buSzPts val="1400"/>
              <a:buFont typeface="Calibri"/>
              <a:buNone/>
            </a:pPr>
            <a:r>
              <a:rPr lang="en-US" sz="1400" b="0" i="0" u="none" strike="noStrike" cap="none">
                <a:solidFill>
                  <a:srgbClr val="1B2A4A"/>
                </a:solidFill>
                <a:latin typeface="Calibri"/>
                <a:ea typeface="Calibri"/>
                <a:cs typeface="Calibri"/>
                <a:sym typeface="Calibri"/>
              </a:rPr>
              <a:t>Kerala</a:t>
            </a:r>
            <a:endParaRPr sz="1400" b="0" i="0" u="none" strike="noStrike" cap="none">
              <a:solidFill>
                <a:srgbClr val="000000"/>
              </a:solidFill>
              <a:latin typeface="Calibri"/>
              <a:ea typeface="Calibri"/>
              <a:cs typeface="Calibri"/>
              <a:sym typeface="Calibri"/>
            </a:endParaRPr>
          </a:p>
        </p:txBody>
      </p:sp>
      <p:sp>
        <p:nvSpPr>
          <p:cNvPr id="2223" name="Google Shape;2223;h14af0caed148da77_0_3343"/>
          <p:cNvSpPr/>
          <p:nvPr/>
        </p:nvSpPr>
        <p:spPr>
          <a:xfrm>
            <a:off x="5852160" y="4796274"/>
            <a:ext cx="3931800" cy="237600"/>
          </a:xfrm>
          <a:prstGeom prst="roundRect">
            <a:avLst>
              <a:gd name="adj" fmla="val 19231"/>
            </a:avLst>
          </a:prstGeom>
          <a:solidFill>
            <a:srgbClr val="E3E7E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224" name="Google Shape;2224;h14af0caed148da77_0_3343"/>
          <p:cNvSpPr/>
          <p:nvPr/>
        </p:nvSpPr>
        <p:spPr>
          <a:xfrm>
            <a:off x="5852160" y="4796274"/>
            <a:ext cx="63900" cy="237600"/>
          </a:xfrm>
          <a:prstGeom prst="rect">
            <a:avLst/>
          </a:prstGeom>
          <a:solidFill>
            <a:srgbClr val="1A6B7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225" name="Google Shape;2225;h14af0caed148da77_0_3343"/>
          <p:cNvSpPr txBox="1"/>
          <p:nvPr/>
        </p:nvSpPr>
        <p:spPr>
          <a:xfrm>
            <a:off x="9921240" y="4759698"/>
            <a:ext cx="1463100" cy="310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A6B7A"/>
              </a:buClr>
              <a:buSzPts val="1300"/>
              <a:buFont typeface="Calibri"/>
              <a:buNone/>
            </a:pPr>
            <a:r>
              <a:rPr lang="en-US" sz="1300" b="1" i="0" u="none" strike="noStrike" cap="none">
                <a:solidFill>
                  <a:srgbClr val="1A6B7A"/>
                </a:solidFill>
                <a:latin typeface="Calibri"/>
                <a:ea typeface="Calibri"/>
                <a:cs typeface="Calibri"/>
                <a:sym typeface="Calibri"/>
              </a:rPr>
              <a:t>32</a:t>
            </a:r>
            <a:r>
              <a:rPr lang="en-US" sz="1300" b="0" i="0" u="none" strike="noStrike" cap="none">
                <a:solidFill>
                  <a:srgbClr val="1B2A4A"/>
                </a:solidFill>
                <a:latin typeface="Calibri"/>
                <a:ea typeface="Calibri"/>
                <a:cs typeface="Calibri"/>
                <a:sym typeface="Calibri"/>
              </a:rPr>
              <a:t>  of 2,125</a:t>
            </a:r>
            <a:endParaRPr sz="1300" b="0" i="0" u="none" strike="noStrike" cap="none">
              <a:solidFill>
                <a:srgbClr val="000000"/>
              </a:solidFill>
              <a:latin typeface="Calibri"/>
              <a:ea typeface="Calibri"/>
              <a:cs typeface="Calibri"/>
              <a:sym typeface="Calibri"/>
            </a:endParaRPr>
          </a:p>
        </p:txBody>
      </p:sp>
      <p:sp>
        <p:nvSpPr>
          <p:cNvPr id="2226" name="Google Shape;2226;h14af0caed148da77_0_3343"/>
          <p:cNvSpPr txBox="1"/>
          <p:nvPr/>
        </p:nvSpPr>
        <p:spPr>
          <a:xfrm>
            <a:off x="4023360" y="5271762"/>
            <a:ext cx="1691700" cy="3108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1B2A4A"/>
              </a:buClr>
              <a:buSzPts val="1400"/>
              <a:buFont typeface="Calibri"/>
              <a:buNone/>
            </a:pPr>
            <a:r>
              <a:rPr lang="en-US" sz="1400" b="0" i="0" u="none" strike="noStrike" cap="none">
                <a:solidFill>
                  <a:srgbClr val="1B2A4A"/>
                </a:solidFill>
                <a:latin typeface="Calibri"/>
                <a:ea typeface="Calibri"/>
                <a:cs typeface="Calibri"/>
                <a:sym typeface="Calibri"/>
              </a:rPr>
              <a:t>Puducherry</a:t>
            </a:r>
            <a:endParaRPr sz="1400" b="0" i="0" u="none" strike="noStrike" cap="none">
              <a:solidFill>
                <a:srgbClr val="000000"/>
              </a:solidFill>
              <a:latin typeface="Calibri"/>
              <a:ea typeface="Calibri"/>
              <a:cs typeface="Calibri"/>
              <a:sym typeface="Calibri"/>
            </a:endParaRPr>
          </a:p>
        </p:txBody>
      </p:sp>
      <p:sp>
        <p:nvSpPr>
          <p:cNvPr id="2227" name="Google Shape;2227;h14af0caed148da77_0_3343"/>
          <p:cNvSpPr/>
          <p:nvPr/>
        </p:nvSpPr>
        <p:spPr>
          <a:xfrm>
            <a:off x="5852160" y="5308338"/>
            <a:ext cx="3931800" cy="237600"/>
          </a:xfrm>
          <a:prstGeom prst="roundRect">
            <a:avLst>
              <a:gd name="adj" fmla="val 19231"/>
            </a:avLst>
          </a:prstGeom>
          <a:solidFill>
            <a:srgbClr val="E3E7E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228" name="Google Shape;2228;h14af0caed148da77_0_3343"/>
          <p:cNvSpPr txBox="1"/>
          <p:nvPr/>
        </p:nvSpPr>
        <p:spPr>
          <a:xfrm>
            <a:off x="9921240" y="5271762"/>
            <a:ext cx="1463100" cy="310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9AA3B2"/>
              </a:buClr>
              <a:buSzPts val="1300"/>
              <a:buFont typeface="Calibri"/>
              <a:buNone/>
            </a:pPr>
            <a:r>
              <a:rPr lang="en-US" sz="1300" b="1" i="0" u="none" strike="noStrike" cap="none">
                <a:solidFill>
                  <a:srgbClr val="9AA3B2"/>
                </a:solidFill>
                <a:latin typeface="Calibri"/>
                <a:ea typeface="Calibri"/>
                <a:cs typeface="Calibri"/>
                <a:sym typeface="Calibri"/>
              </a:rPr>
              <a:t>0</a:t>
            </a:r>
            <a:r>
              <a:rPr lang="en-US" sz="1300" b="0" i="0" u="none" strike="noStrike" cap="none">
                <a:solidFill>
                  <a:srgbClr val="1B2A4A"/>
                </a:solidFill>
                <a:latin typeface="Calibri"/>
                <a:ea typeface="Calibri"/>
                <a:cs typeface="Calibri"/>
                <a:sym typeface="Calibri"/>
              </a:rPr>
              <a:t>  of 90</a:t>
            </a:r>
            <a:endParaRPr sz="1300" b="0" i="0" u="none" strike="noStrike" cap="none">
              <a:solidFill>
                <a:srgbClr val="000000"/>
              </a:solidFill>
              <a:latin typeface="Calibri"/>
              <a:ea typeface="Calibri"/>
              <a:cs typeface="Calibri"/>
              <a:sym typeface="Calibri"/>
            </a:endParaRPr>
          </a:p>
        </p:txBody>
      </p:sp>
      <p:sp>
        <p:nvSpPr>
          <p:cNvPr id="2229" name="Google Shape;2229;h14af0caed148da77_0_3343"/>
          <p:cNvSpPr txBox="1"/>
          <p:nvPr/>
        </p:nvSpPr>
        <p:spPr>
          <a:xfrm>
            <a:off x="4023360" y="5765538"/>
            <a:ext cx="7391100" cy="2559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6B7280"/>
              </a:buClr>
              <a:buSzPts val="1000"/>
              <a:buFont typeface="Calibri"/>
              <a:buNone/>
            </a:pPr>
            <a:r>
              <a:rPr lang="en-US" sz="1000" b="0" i="1" u="none" strike="noStrike" cap="none">
                <a:solidFill>
                  <a:srgbClr val="6B7280"/>
                </a:solidFill>
                <a:latin typeface="Calibri"/>
                <a:ea typeface="Calibri"/>
                <a:cs typeface="Calibri"/>
                <a:sym typeface="Calibri"/>
              </a:rPr>
              <a:t>Source-table order, not ranked. One colour only: the chart shows where each State/UT is starting from, not performance.</a:t>
            </a:r>
            <a:endParaRPr sz="1000" b="0" i="0" u="none" strike="noStrike" cap="none">
              <a:solidFill>
                <a:srgbClr val="000000"/>
              </a:solidFill>
              <a:latin typeface="Calibri"/>
              <a:ea typeface="Calibri"/>
              <a:cs typeface="Calibri"/>
              <a:sym typeface="Calibri"/>
            </a:endParaRPr>
          </a:p>
        </p:txBody>
      </p:sp>
      <p:sp>
        <p:nvSpPr>
          <p:cNvPr id="2230" name="Google Shape;2230;h14af0caed148da77_0_3343"/>
          <p:cNvSpPr/>
          <p:nvPr/>
        </p:nvSpPr>
        <p:spPr>
          <a:xfrm>
            <a:off x="502920" y="6400800"/>
            <a:ext cx="11185800" cy="18300"/>
          </a:xfrm>
          <a:prstGeom prst="rect">
            <a:avLst/>
          </a:prstGeom>
          <a:solidFill>
            <a:srgbClr val="D8DCE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231" name="Google Shape;2231;h14af0caed148da77_0_3343"/>
          <p:cNvSpPr/>
          <p:nvPr/>
        </p:nvSpPr>
        <p:spPr>
          <a:xfrm>
            <a:off x="502920"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232" name="Google Shape;2232;h14af0caed148da77_0_3343"/>
          <p:cNvSpPr/>
          <p:nvPr/>
        </p:nvSpPr>
        <p:spPr>
          <a:xfrm>
            <a:off x="521208"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Vision</a:t>
            </a:r>
            <a:endParaRPr sz="700" b="0" i="0" u="none" strike="noStrike" cap="none">
              <a:solidFill>
                <a:srgbClr val="000000"/>
              </a:solidFill>
              <a:latin typeface="Calibri"/>
              <a:ea typeface="Calibri"/>
              <a:cs typeface="Calibri"/>
              <a:sym typeface="Calibri"/>
            </a:endParaRPr>
          </a:p>
        </p:txBody>
      </p:sp>
      <p:sp>
        <p:nvSpPr>
          <p:cNvPr id="2233" name="Google Shape;2233;h14af0caed148da77_0_3343"/>
          <p:cNvSpPr/>
          <p:nvPr/>
        </p:nvSpPr>
        <p:spPr>
          <a:xfrm>
            <a:off x="1523307"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234" name="Google Shape;2234;h14af0caed148da77_0_3343"/>
          <p:cNvSpPr/>
          <p:nvPr/>
        </p:nvSpPr>
        <p:spPr>
          <a:xfrm>
            <a:off x="1541595"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RKYP</a:t>
            </a:r>
            <a:endParaRPr sz="700" b="0" i="0" u="none" strike="noStrike" cap="none">
              <a:solidFill>
                <a:srgbClr val="000000"/>
              </a:solidFill>
              <a:latin typeface="Calibri"/>
              <a:ea typeface="Calibri"/>
              <a:cs typeface="Calibri"/>
              <a:sym typeface="Calibri"/>
            </a:endParaRPr>
          </a:p>
        </p:txBody>
      </p:sp>
      <p:sp>
        <p:nvSpPr>
          <p:cNvPr id="2235" name="Google Shape;2235;h14af0caed148da77_0_3343"/>
          <p:cNvSpPr/>
          <p:nvPr/>
        </p:nvSpPr>
        <p:spPr>
          <a:xfrm>
            <a:off x="2543694"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236" name="Google Shape;2236;h14af0caed148da77_0_3343"/>
          <p:cNvSpPr/>
          <p:nvPr/>
        </p:nvSpPr>
        <p:spPr>
          <a:xfrm>
            <a:off x="2561982"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Programme</a:t>
            </a:r>
            <a:endParaRPr sz="700" b="0" i="0" u="none" strike="noStrike" cap="none">
              <a:solidFill>
                <a:srgbClr val="000000"/>
              </a:solidFill>
              <a:latin typeface="Calibri"/>
              <a:ea typeface="Calibri"/>
              <a:cs typeface="Calibri"/>
              <a:sym typeface="Calibri"/>
            </a:endParaRPr>
          </a:p>
        </p:txBody>
      </p:sp>
      <p:sp>
        <p:nvSpPr>
          <p:cNvPr id="2237" name="Google Shape;2237;h14af0caed148da77_0_3343"/>
          <p:cNvSpPr/>
          <p:nvPr/>
        </p:nvSpPr>
        <p:spPr>
          <a:xfrm>
            <a:off x="3564081"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238" name="Google Shape;2238;h14af0caed148da77_0_3343"/>
          <p:cNvSpPr/>
          <p:nvPr/>
        </p:nvSpPr>
        <p:spPr>
          <a:xfrm>
            <a:off x="3582369"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Modules</a:t>
            </a:r>
            <a:endParaRPr sz="700" b="0" i="0" u="none" strike="noStrike" cap="none">
              <a:solidFill>
                <a:srgbClr val="000000"/>
              </a:solidFill>
              <a:latin typeface="Calibri"/>
              <a:ea typeface="Calibri"/>
              <a:cs typeface="Calibri"/>
              <a:sym typeface="Calibri"/>
            </a:endParaRPr>
          </a:p>
        </p:txBody>
      </p:sp>
      <p:sp>
        <p:nvSpPr>
          <p:cNvPr id="2239" name="Google Shape;2239;h14af0caed148da77_0_3343"/>
          <p:cNvSpPr/>
          <p:nvPr/>
        </p:nvSpPr>
        <p:spPr>
          <a:xfrm>
            <a:off x="4584469"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240" name="Google Shape;2240;h14af0caed148da77_0_3343"/>
          <p:cNvSpPr/>
          <p:nvPr/>
        </p:nvSpPr>
        <p:spPr>
          <a:xfrm>
            <a:off x="4602757"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Cascade</a:t>
            </a:r>
            <a:endParaRPr sz="700" b="0" i="0" u="none" strike="noStrike" cap="none">
              <a:solidFill>
                <a:srgbClr val="000000"/>
              </a:solidFill>
              <a:latin typeface="Calibri"/>
              <a:ea typeface="Calibri"/>
              <a:cs typeface="Calibri"/>
              <a:sym typeface="Calibri"/>
            </a:endParaRPr>
          </a:p>
        </p:txBody>
      </p:sp>
      <p:sp>
        <p:nvSpPr>
          <p:cNvPr id="2241" name="Google Shape;2241;h14af0caed148da77_0_3343"/>
          <p:cNvSpPr/>
          <p:nvPr/>
        </p:nvSpPr>
        <p:spPr>
          <a:xfrm>
            <a:off x="5604856"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242" name="Google Shape;2242;h14af0caed148da77_0_3343"/>
          <p:cNvSpPr/>
          <p:nvPr/>
        </p:nvSpPr>
        <p:spPr>
          <a:xfrm>
            <a:off x="5623144"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Two Tracks</a:t>
            </a:r>
            <a:endParaRPr sz="700" b="0" i="0" u="none" strike="noStrike" cap="none">
              <a:solidFill>
                <a:srgbClr val="000000"/>
              </a:solidFill>
              <a:latin typeface="Calibri"/>
              <a:ea typeface="Calibri"/>
              <a:cs typeface="Calibri"/>
              <a:sym typeface="Calibri"/>
            </a:endParaRPr>
          </a:p>
        </p:txBody>
      </p:sp>
      <p:sp>
        <p:nvSpPr>
          <p:cNvPr id="2243" name="Google Shape;2243;h14af0caed148da77_0_3343"/>
          <p:cNvSpPr/>
          <p:nvPr/>
        </p:nvSpPr>
        <p:spPr>
          <a:xfrm>
            <a:off x="6625243"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244" name="Google Shape;2244;h14af0caed148da77_0_3343"/>
          <p:cNvSpPr/>
          <p:nvPr/>
        </p:nvSpPr>
        <p:spPr>
          <a:xfrm>
            <a:off x="6643531"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Where It Lives</a:t>
            </a:r>
            <a:endParaRPr sz="700" b="0" i="0" u="none" strike="noStrike" cap="none">
              <a:solidFill>
                <a:srgbClr val="000000"/>
              </a:solidFill>
              <a:latin typeface="Calibri"/>
              <a:ea typeface="Calibri"/>
              <a:cs typeface="Calibri"/>
              <a:sym typeface="Calibri"/>
            </a:endParaRPr>
          </a:p>
        </p:txBody>
      </p:sp>
      <p:sp>
        <p:nvSpPr>
          <p:cNvPr id="2245" name="Google Shape;2245;h14af0caed148da77_0_3343"/>
          <p:cNvSpPr/>
          <p:nvPr/>
        </p:nvSpPr>
        <p:spPr>
          <a:xfrm>
            <a:off x="7645630"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246" name="Google Shape;2246;h14af0caed148da77_0_3343"/>
          <p:cNvSpPr/>
          <p:nvPr/>
        </p:nvSpPr>
        <p:spPr>
          <a:xfrm>
            <a:off x="7663918"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Rollout</a:t>
            </a:r>
            <a:endParaRPr sz="700" b="0" i="0" u="none" strike="noStrike" cap="none">
              <a:solidFill>
                <a:srgbClr val="000000"/>
              </a:solidFill>
              <a:latin typeface="Calibri"/>
              <a:ea typeface="Calibri"/>
              <a:cs typeface="Calibri"/>
              <a:sym typeface="Calibri"/>
            </a:endParaRPr>
          </a:p>
        </p:txBody>
      </p:sp>
      <p:sp>
        <p:nvSpPr>
          <p:cNvPr id="2247" name="Google Shape;2247;h14af0caed148da77_0_3343"/>
          <p:cNvSpPr/>
          <p:nvPr/>
        </p:nvSpPr>
        <p:spPr>
          <a:xfrm>
            <a:off x="8666018" y="6291072"/>
            <a:ext cx="979200" cy="237600"/>
          </a:xfrm>
          <a:prstGeom prst="roundRect">
            <a:avLst>
              <a:gd name="adj" fmla="val 13462"/>
            </a:avLst>
          </a:prstGeom>
          <a:solidFill>
            <a:srgbClr val="FFD046"/>
          </a:solidFill>
          <a:ln w="15875" cap="flat" cmpd="sng">
            <a:solidFill>
              <a:srgbClr val="AD7C1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248" name="Google Shape;2248;h14af0caed148da77_0_3343"/>
          <p:cNvSpPr/>
          <p:nvPr/>
        </p:nvSpPr>
        <p:spPr>
          <a:xfrm>
            <a:off x="8684306"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41E33"/>
              </a:buClr>
              <a:buSzPts val="700"/>
              <a:buFont typeface="Calibri"/>
              <a:buNone/>
            </a:pPr>
            <a:r>
              <a:rPr lang="en-US" sz="700" b="1" i="0" u="none" strike="noStrike" cap="none">
                <a:solidFill>
                  <a:srgbClr val="141E33"/>
                </a:solidFill>
                <a:latin typeface="Calibri"/>
                <a:ea typeface="Calibri"/>
                <a:cs typeface="Calibri"/>
                <a:sym typeface="Calibri"/>
              </a:rPr>
              <a:t>South Cluster</a:t>
            </a:r>
            <a:endParaRPr sz="700" b="0" i="0" u="none" strike="noStrike" cap="none">
              <a:solidFill>
                <a:srgbClr val="000000"/>
              </a:solidFill>
              <a:latin typeface="Calibri"/>
              <a:ea typeface="Calibri"/>
              <a:cs typeface="Calibri"/>
              <a:sym typeface="Calibri"/>
            </a:endParaRPr>
          </a:p>
        </p:txBody>
      </p:sp>
      <p:sp>
        <p:nvSpPr>
          <p:cNvPr id="2249" name="Google Shape;2249;h14af0caed148da77_0_3343"/>
          <p:cNvSpPr/>
          <p:nvPr/>
        </p:nvSpPr>
        <p:spPr>
          <a:xfrm>
            <a:off x="9686405"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250" name="Google Shape;2250;h14af0caed148da77_0_3343"/>
          <p:cNvSpPr/>
          <p:nvPr/>
        </p:nvSpPr>
        <p:spPr>
          <a:xfrm>
            <a:off x="9704693"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Roles</a:t>
            </a:r>
            <a:endParaRPr sz="700" b="0" i="0" u="none" strike="noStrike" cap="none">
              <a:solidFill>
                <a:srgbClr val="000000"/>
              </a:solidFill>
              <a:latin typeface="Calibri"/>
              <a:ea typeface="Calibri"/>
              <a:cs typeface="Calibri"/>
              <a:sym typeface="Calibri"/>
            </a:endParaRPr>
          </a:p>
        </p:txBody>
      </p:sp>
      <p:sp>
        <p:nvSpPr>
          <p:cNvPr id="2251" name="Google Shape;2251;h14af0caed148da77_0_3343"/>
          <p:cNvSpPr/>
          <p:nvPr/>
        </p:nvSpPr>
        <p:spPr>
          <a:xfrm>
            <a:off x="10706792"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252" name="Google Shape;2252;h14af0caed148da77_0_3343"/>
          <p:cNvSpPr/>
          <p:nvPr/>
        </p:nvSpPr>
        <p:spPr>
          <a:xfrm>
            <a:off x="10725080"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Our Ask</a:t>
            </a:r>
            <a:endParaRPr sz="700" b="0" i="0" u="none" strike="noStrike" cap="none">
              <a:solidFill>
                <a:srgbClr val="000000"/>
              </a:solidFill>
              <a:latin typeface="Calibri"/>
              <a:ea typeface="Calibri"/>
              <a:cs typeface="Calibri"/>
              <a:sym typeface="Calibri"/>
            </a:endParaRPr>
          </a:p>
        </p:txBody>
      </p:sp>
      <p:sp>
        <p:nvSpPr>
          <p:cNvPr id="2253" name="Google Shape;2253;h14af0caed148da77_0_3343"/>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91"/>
                                        </p:tgtEl>
                                        <p:attrNameLst>
                                          <p:attrName>style.visibility</p:attrName>
                                        </p:attrNameLst>
                                      </p:cBhvr>
                                      <p:to>
                                        <p:strVal val="visible"/>
                                      </p:to>
                                    </p:set>
                                    <p:animEffect transition="in" filter="fade">
                                      <p:cBhvr>
                                        <p:cTn id="7" dur="400"/>
                                        <p:tgtEl>
                                          <p:spTgt spid="21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2258"/>
        <p:cNvGrpSpPr/>
        <p:nvPr/>
      </p:nvGrpSpPr>
      <p:grpSpPr>
        <a:xfrm>
          <a:off x="0" y="0"/>
          <a:ext cx="0" cy="0"/>
          <a:chOff x="0" y="0"/>
          <a:chExt cx="0" cy="0"/>
        </a:xfrm>
      </p:grpSpPr>
      <p:sp>
        <p:nvSpPr>
          <p:cNvPr id="2259" name="Google Shape;2259;h14af0caed148da77_0_3412"/>
          <p:cNvSpPr/>
          <p:nvPr/>
        </p:nvSpPr>
        <p:spPr>
          <a:xfrm>
            <a:off x="0" y="0"/>
            <a:ext cx="12191700" cy="914400"/>
          </a:xfrm>
          <a:prstGeom prst="rect">
            <a:avLst/>
          </a:prstGeom>
          <a:solidFill>
            <a:srgbClr val="1B2A4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260" name="Google Shape;2260;h14af0caed148da77_0_3412"/>
          <p:cNvSpPr/>
          <p:nvPr/>
        </p:nvSpPr>
        <p:spPr>
          <a:xfrm>
            <a:off x="0" y="914400"/>
            <a:ext cx="12191700" cy="41100"/>
          </a:xfrm>
          <a:prstGeom prst="rect">
            <a:avLst/>
          </a:prstGeom>
          <a:solidFill>
            <a:srgbClr val="C5973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261" name="Google Shape;2261;h14af0caed148da77_0_3412"/>
          <p:cNvSpPr/>
          <p:nvPr/>
        </p:nvSpPr>
        <p:spPr>
          <a:xfrm>
            <a:off x="502920" y="365760"/>
            <a:ext cx="11185800" cy="502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FFFFFF"/>
              </a:buClr>
              <a:buSzPts val="2500"/>
              <a:buFont typeface="Open Sans"/>
              <a:buNone/>
            </a:pPr>
            <a:r>
              <a:rPr lang="en-US" sz="2500" b="1" i="0" u="none" strike="noStrike" cap="none">
                <a:solidFill>
                  <a:srgbClr val="FFFFFF"/>
                </a:solidFill>
                <a:latin typeface="Open Sans"/>
                <a:ea typeface="Open Sans"/>
                <a:cs typeface="Open Sans"/>
                <a:sym typeface="Open Sans"/>
              </a:rPr>
              <a:t>Roles and Responsibility</a:t>
            </a:r>
            <a:endParaRPr sz="2500" b="0" i="0" u="none" strike="noStrike" cap="none">
              <a:solidFill>
                <a:srgbClr val="000000"/>
              </a:solidFill>
              <a:latin typeface="Calibri"/>
              <a:ea typeface="Calibri"/>
              <a:cs typeface="Calibri"/>
              <a:sym typeface="Calibri"/>
            </a:endParaRPr>
          </a:p>
        </p:txBody>
      </p:sp>
      <p:grpSp>
        <p:nvGrpSpPr>
          <p:cNvPr id="2262" name="Google Shape;2262;h14af0caed148da77_0_3412"/>
          <p:cNvGrpSpPr/>
          <p:nvPr/>
        </p:nvGrpSpPr>
        <p:grpSpPr>
          <a:xfrm>
            <a:off x="365437" y="1197867"/>
            <a:ext cx="11825628" cy="4462113"/>
            <a:chOff x="365760" y="1399032"/>
            <a:chExt cx="11185800" cy="3858624"/>
          </a:xfrm>
        </p:grpSpPr>
        <p:sp>
          <p:nvSpPr>
            <p:cNvPr id="2263" name="Google Shape;2263;h14af0caed148da77_0_3412"/>
            <p:cNvSpPr/>
            <p:nvPr/>
          </p:nvSpPr>
          <p:spPr>
            <a:xfrm>
              <a:off x="365760" y="1399032"/>
              <a:ext cx="11185800" cy="384000"/>
            </a:xfrm>
            <a:prstGeom prst="rect">
              <a:avLst/>
            </a:prstGeom>
            <a:solidFill>
              <a:srgbClr val="1B2A4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800"/>
                <a:buFont typeface="Calibri"/>
                <a:buNone/>
              </a:pPr>
              <a:endParaRPr sz="2800" b="0" i="0" u="none" strike="noStrike" cap="none">
                <a:solidFill>
                  <a:srgbClr val="000000"/>
                </a:solidFill>
                <a:latin typeface="Calibri"/>
                <a:ea typeface="Calibri"/>
                <a:cs typeface="Calibri"/>
                <a:sym typeface="Calibri"/>
              </a:endParaRPr>
            </a:p>
          </p:txBody>
        </p:sp>
        <p:sp>
          <p:nvSpPr>
            <p:cNvPr id="2264" name="Google Shape;2264;h14af0caed148da77_0_3412"/>
            <p:cNvSpPr/>
            <p:nvPr/>
          </p:nvSpPr>
          <p:spPr>
            <a:xfrm>
              <a:off x="502920" y="1399032"/>
              <a:ext cx="2634000" cy="384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FFFFFF"/>
                </a:buClr>
                <a:buSzPts val="1600"/>
                <a:buFont typeface="Calibri"/>
                <a:buNone/>
              </a:pPr>
              <a:r>
                <a:rPr lang="en-US" sz="1600" b="1" i="0" u="none" strike="noStrike" cap="none">
                  <a:solidFill>
                    <a:srgbClr val="FFFFFF"/>
                  </a:solidFill>
                  <a:latin typeface="Calibri"/>
                  <a:ea typeface="Calibri"/>
                  <a:cs typeface="Calibri"/>
                  <a:sym typeface="Calibri"/>
                </a:rPr>
                <a:t>Institution</a:t>
              </a:r>
              <a:endParaRPr sz="1600" b="0" i="0" u="none" strike="noStrike" cap="none">
                <a:solidFill>
                  <a:srgbClr val="000000"/>
                </a:solidFill>
                <a:latin typeface="Calibri"/>
                <a:ea typeface="Calibri"/>
                <a:cs typeface="Calibri"/>
                <a:sym typeface="Calibri"/>
              </a:endParaRPr>
            </a:p>
          </p:txBody>
        </p:sp>
        <p:sp>
          <p:nvSpPr>
            <p:cNvPr id="2265" name="Google Shape;2265;h14af0caed148da77_0_3412"/>
            <p:cNvSpPr/>
            <p:nvPr/>
          </p:nvSpPr>
          <p:spPr>
            <a:xfrm>
              <a:off x="3411242" y="1399032"/>
              <a:ext cx="2857800" cy="384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FFFFFF"/>
                </a:buClr>
                <a:buSzPts val="1600"/>
                <a:buFont typeface="Calibri"/>
                <a:buNone/>
              </a:pPr>
              <a:r>
                <a:rPr lang="en-US" sz="1600" b="1" i="0" u="none" strike="noStrike" cap="none">
                  <a:solidFill>
                    <a:srgbClr val="FFFFFF"/>
                  </a:solidFill>
                  <a:latin typeface="Calibri"/>
                  <a:ea typeface="Calibri"/>
                  <a:cs typeface="Calibri"/>
                  <a:sym typeface="Calibri"/>
                </a:rPr>
                <a:t>Role</a:t>
              </a:r>
              <a:endParaRPr sz="1600" b="0" i="0" u="none" strike="noStrike" cap="none">
                <a:solidFill>
                  <a:srgbClr val="000000"/>
                </a:solidFill>
                <a:latin typeface="Calibri"/>
                <a:ea typeface="Calibri"/>
                <a:cs typeface="Calibri"/>
                <a:sym typeface="Calibri"/>
              </a:endParaRPr>
            </a:p>
          </p:txBody>
        </p:sp>
        <p:sp>
          <p:nvSpPr>
            <p:cNvPr id="2266" name="Google Shape;2266;h14af0caed148da77_0_3412"/>
            <p:cNvSpPr/>
            <p:nvPr/>
          </p:nvSpPr>
          <p:spPr>
            <a:xfrm>
              <a:off x="6543282" y="1399032"/>
              <a:ext cx="4871100" cy="384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FFFFFF"/>
                </a:buClr>
                <a:buSzPts val="1600"/>
                <a:buFont typeface="Calibri"/>
                <a:buNone/>
              </a:pPr>
              <a:r>
                <a:rPr lang="en-US" sz="1600" b="1" i="0" u="none" strike="noStrike" cap="none">
                  <a:solidFill>
                    <a:srgbClr val="FFFFFF"/>
                  </a:solidFill>
                  <a:latin typeface="Calibri"/>
                  <a:ea typeface="Calibri"/>
                  <a:cs typeface="Calibri"/>
                  <a:sym typeface="Calibri"/>
                </a:rPr>
                <a:t>What This Looks Like</a:t>
              </a:r>
              <a:endParaRPr sz="1600" b="0" i="0" u="none" strike="noStrike" cap="none">
                <a:solidFill>
                  <a:srgbClr val="000000"/>
                </a:solidFill>
                <a:latin typeface="Calibri"/>
                <a:ea typeface="Calibri"/>
                <a:cs typeface="Calibri"/>
                <a:sym typeface="Calibri"/>
              </a:endParaRPr>
            </a:p>
          </p:txBody>
        </p:sp>
        <p:sp>
          <p:nvSpPr>
            <p:cNvPr id="2267" name="Google Shape;2267;h14af0caed148da77_0_3412"/>
            <p:cNvSpPr/>
            <p:nvPr/>
          </p:nvSpPr>
          <p:spPr>
            <a:xfrm>
              <a:off x="365760" y="1783080"/>
              <a:ext cx="11185800" cy="694800"/>
            </a:xfrm>
            <a:prstGeom prst="rect">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800"/>
                <a:buFont typeface="Calibri"/>
                <a:buNone/>
              </a:pPr>
              <a:endParaRPr sz="2800" b="0" i="0" u="none" strike="noStrike" cap="none">
                <a:solidFill>
                  <a:srgbClr val="000000"/>
                </a:solidFill>
                <a:latin typeface="Calibri"/>
                <a:ea typeface="Calibri"/>
                <a:cs typeface="Calibri"/>
                <a:sym typeface="Calibri"/>
              </a:endParaRPr>
            </a:p>
          </p:txBody>
        </p:sp>
        <p:sp>
          <p:nvSpPr>
            <p:cNvPr id="2268" name="Google Shape;2268;h14af0caed148da77_0_3412"/>
            <p:cNvSpPr/>
            <p:nvPr/>
          </p:nvSpPr>
          <p:spPr>
            <a:xfrm>
              <a:off x="365760" y="1783080"/>
              <a:ext cx="63900" cy="694800"/>
            </a:xfrm>
            <a:prstGeom prst="rect">
              <a:avLst/>
            </a:prstGeom>
            <a:solidFill>
              <a:srgbClr val="1B2A4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800"/>
                <a:buFont typeface="Calibri"/>
                <a:buNone/>
              </a:pPr>
              <a:endParaRPr sz="2800" b="0" i="0" u="none" strike="noStrike" cap="none">
                <a:solidFill>
                  <a:srgbClr val="000000"/>
                </a:solidFill>
                <a:latin typeface="Calibri"/>
                <a:ea typeface="Calibri"/>
                <a:cs typeface="Calibri"/>
                <a:sym typeface="Calibri"/>
              </a:endParaRPr>
            </a:p>
          </p:txBody>
        </p:sp>
        <p:sp>
          <p:nvSpPr>
            <p:cNvPr id="2269" name="Google Shape;2269;h14af0caed148da77_0_3412"/>
            <p:cNvSpPr/>
            <p:nvPr/>
          </p:nvSpPr>
          <p:spPr>
            <a:xfrm>
              <a:off x="548640" y="1783080"/>
              <a:ext cx="2634000" cy="694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B2A4A"/>
                </a:buClr>
                <a:buSzPts val="1400"/>
                <a:buFont typeface="Open Sans"/>
                <a:buNone/>
              </a:pPr>
              <a:r>
                <a:rPr lang="en-US" sz="1400" b="1" i="0" u="none" strike="noStrike" cap="none">
                  <a:solidFill>
                    <a:srgbClr val="1B2A4A"/>
                  </a:solidFill>
                  <a:latin typeface="Open Sans"/>
                  <a:ea typeface="Open Sans"/>
                  <a:cs typeface="Open Sans"/>
                  <a:sym typeface="Open Sans"/>
                </a:rPr>
                <a:t>State ATI / Training Institution</a:t>
              </a:r>
              <a:endParaRPr sz="1400" b="0" i="0" u="none" strike="noStrike" cap="none">
                <a:solidFill>
                  <a:srgbClr val="000000"/>
                </a:solidFill>
                <a:latin typeface="Calibri"/>
                <a:ea typeface="Calibri"/>
                <a:cs typeface="Calibri"/>
                <a:sym typeface="Calibri"/>
              </a:endParaRPr>
            </a:p>
          </p:txBody>
        </p:sp>
        <p:sp>
          <p:nvSpPr>
            <p:cNvPr id="2270" name="Google Shape;2270;h14af0caed148da77_0_3412"/>
            <p:cNvSpPr/>
            <p:nvPr/>
          </p:nvSpPr>
          <p:spPr>
            <a:xfrm>
              <a:off x="3411242" y="1783080"/>
              <a:ext cx="2857800" cy="694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B2A4A"/>
                </a:buClr>
                <a:buSzPts val="1400"/>
                <a:buFont typeface="Calibri"/>
                <a:buNone/>
              </a:pPr>
              <a:r>
                <a:rPr lang="en-US" sz="1400" b="1" i="0" u="none" strike="noStrike" cap="none">
                  <a:solidFill>
                    <a:srgbClr val="1B2A4A"/>
                  </a:solidFill>
                  <a:latin typeface="Calibri"/>
                  <a:ea typeface="Calibri"/>
                  <a:cs typeface="Calibri"/>
                  <a:sym typeface="Calibri"/>
                </a:rPr>
                <a:t>Nodal · Coordinate · Build Trainer Ecosystem</a:t>
              </a:r>
              <a:endParaRPr sz="1400" b="0" i="0" u="none" strike="noStrike" cap="none">
                <a:solidFill>
                  <a:srgbClr val="000000"/>
                </a:solidFill>
                <a:latin typeface="Calibri"/>
                <a:ea typeface="Calibri"/>
                <a:cs typeface="Calibri"/>
                <a:sym typeface="Calibri"/>
              </a:endParaRPr>
            </a:p>
          </p:txBody>
        </p:sp>
        <p:sp>
          <p:nvSpPr>
            <p:cNvPr id="2271" name="Google Shape;2271;h14af0caed148da77_0_3412"/>
            <p:cNvSpPr/>
            <p:nvPr/>
          </p:nvSpPr>
          <p:spPr>
            <a:xfrm>
              <a:off x="6543282" y="1783080"/>
              <a:ext cx="4871100" cy="694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B2A4A"/>
                </a:buClr>
                <a:buSzPts val="1200"/>
                <a:buFont typeface="Calibri"/>
                <a:buNone/>
              </a:pPr>
              <a:r>
                <a:rPr lang="en-US" sz="1200" b="0" i="0" u="none" strike="noStrike" cap="none">
                  <a:solidFill>
                    <a:srgbClr val="1B2A4A"/>
                  </a:solidFill>
                  <a:latin typeface="Calibri"/>
                  <a:ea typeface="Calibri"/>
                  <a:cs typeface="Calibri"/>
                  <a:sym typeface="Calibri"/>
                </a:rPr>
                <a:t>Nominate SMTs from faculty  →  Host the 2-day Master Trainer Programme  →  Coordinate rollout and sustain the trainer pipeline</a:t>
              </a:r>
              <a:endParaRPr sz="1200" b="0" i="0" u="none" strike="noStrike" cap="none">
                <a:solidFill>
                  <a:srgbClr val="000000"/>
                </a:solidFill>
                <a:latin typeface="Calibri"/>
                <a:ea typeface="Calibri"/>
                <a:cs typeface="Calibri"/>
                <a:sym typeface="Calibri"/>
              </a:endParaRPr>
            </a:p>
          </p:txBody>
        </p:sp>
        <p:sp>
          <p:nvSpPr>
            <p:cNvPr id="2272" name="Google Shape;2272;h14af0caed148da77_0_3412"/>
            <p:cNvSpPr/>
            <p:nvPr/>
          </p:nvSpPr>
          <p:spPr>
            <a:xfrm>
              <a:off x="365760" y="2478024"/>
              <a:ext cx="11185800" cy="694800"/>
            </a:xfrm>
            <a:prstGeom prst="rect">
              <a:avLst/>
            </a:prstGeom>
            <a:solidFill>
              <a:srgbClr val="F0F2F6"/>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800"/>
                <a:buFont typeface="Calibri"/>
                <a:buNone/>
              </a:pPr>
              <a:endParaRPr sz="2800" b="0" i="0" u="none" strike="noStrike" cap="none">
                <a:solidFill>
                  <a:srgbClr val="000000"/>
                </a:solidFill>
                <a:latin typeface="Calibri"/>
                <a:ea typeface="Calibri"/>
                <a:cs typeface="Calibri"/>
                <a:sym typeface="Calibri"/>
              </a:endParaRPr>
            </a:p>
          </p:txBody>
        </p:sp>
        <p:sp>
          <p:nvSpPr>
            <p:cNvPr id="2273" name="Google Shape;2273;h14af0caed148da77_0_3412"/>
            <p:cNvSpPr/>
            <p:nvPr/>
          </p:nvSpPr>
          <p:spPr>
            <a:xfrm>
              <a:off x="365760" y="2478024"/>
              <a:ext cx="63900" cy="694800"/>
            </a:xfrm>
            <a:prstGeom prst="rect">
              <a:avLst/>
            </a:prstGeom>
            <a:solidFill>
              <a:srgbClr val="1A6B7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800"/>
                <a:buFont typeface="Calibri"/>
                <a:buNone/>
              </a:pPr>
              <a:endParaRPr sz="2800" b="0" i="0" u="none" strike="noStrike" cap="none">
                <a:solidFill>
                  <a:srgbClr val="000000"/>
                </a:solidFill>
                <a:latin typeface="Calibri"/>
                <a:ea typeface="Calibri"/>
                <a:cs typeface="Calibri"/>
                <a:sym typeface="Calibri"/>
              </a:endParaRPr>
            </a:p>
          </p:txBody>
        </p:sp>
        <p:sp>
          <p:nvSpPr>
            <p:cNvPr id="2274" name="Google Shape;2274;h14af0caed148da77_0_3412"/>
            <p:cNvSpPr/>
            <p:nvPr/>
          </p:nvSpPr>
          <p:spPr>
            <a:xfrm>
              <a:off x="548640" y="2478024"/>
              <a:ext cx="2634000" cy="694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B2A4A"/>
                </a:buClr>
                <a:buSzPts val="1400"/>
                <a:buFont typeface="Open Sans"/>
                <a:buNone/>
              </a:pPr>
              <a:r>
                <a:rPr lang="en-US" sz="1400" b="1" i="0" u="none" strike="noStrike" cap="none">
                  <a:solidFill>
                    <a:srgbClr val="1B2A4A"/>
                  </a:solidFill>
                  <a:latin typeface="Open Sans"/>
                  <a:ea typeface="Open Sans"/>
                  <a:cs typeface="Open Sans"/>
                  <a:sym typeface="Open Sans"/>
                </a:rPr>
                <a:t>General Administration Department</a:t>
              </a:r>
              <a:endParaRPr sz="1400" b="0" i="0" u="none" strike="noStrike" cap="none">
                <a:solidFill>
                  <a:srgbClr val="000000"/>
                </a:solidFill>
                <a:latin typeface="Calibri"/>
                <a:ea typeface="Calibri"/>
                <a:cs typeface="Calibri"/>
                <a:sym typeface="Calibri"/>
              </a:endParaRPr>
            </a:p>
          </p:txBody>
        </p:sp>
        <p:sp>
          <p:nvSpPr>
            <p:cNvPr id="2275" name="Google Shape;2275;h14af0caed148da77_0_3412"/>
            <p:cNvSpPr/>
            <p:nvPr/>
          </p:nvSpPr>
          <p:spPr>
            <a:xfrm>
              <a:off x="3411242" y="2478024"/>
              <a:ext cx="2857800" cy="694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A6B7A"/>
                </a:buClr>
                <a:buSzPts val="1400"/>
                <a:buFont typeface="Calibri"/>
                <a:buNone/>
              </a:pPr>
              <a:r>
                <a:rPr lang="en-US" sz="1400" b="1" i="0" u="none" strike="noStrike" cap="none">
                  <a:solidFill>
                    <a:srgbClr val="1A6B7A"/>
                  </a:solidFill>
                  <a:latin typeface="Calibri"/>
                  <a:ea typeface="Calibri"/>
                  <a:cs typeface="Calibri"/>
                  <a:sym typeface="Calibri"/>
                </a:rPr>
                <a:t>Coordinate · Direct · Monitor</a:t>
              </a:r>
              <a:endParaRPr sz="1400" b="0" i="0" u="none" strike="noStrike" cap="none">
                <a:solidFill>
                  <a:srgbClr val="000000"/>
                </a:solidFill>
                <a:latin typeface="Calibri"/>
                <a:ea typeface="Calibri"/>
                <a:cs typeface="Calibri"/>
                <a:sym typeface="Calibri"/>
              </a:endParaRPr>
            </a:p>
          </p:txBody>
        </p:sp>
        <p:sp>
          <p:nvSpPr>
            <p:cNvPr id="2276" name="Google Shape;2276;h14af0caed148da77_0_3412"/>
            <p:cNvSpPr/>
            <p:nvPr/>
          </p:nvSpPr>
          <p:spPr>
            <a:xfrm>
              <a:off x="6543282" y="2478024"/>
              <a:ext cx="4871100" cy="694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B2A4A"/>
                </a:buClr>
                <a:buSzPts val="1200"/>
                <a:buFont typeface="Calibri"/>
                <a:buNone/>
              </a:pPr>
              <a:r>
                <a:rPr lang="en-US" sz="1200" b="0" i="0" u="none" strike="noStrike" cap="none">
                  <a:solidFill>
                    <a:srgbClr val="1B2A4A"/>
                  </a:solidFill>
                  <a:latin typeface="Calibri"/>
                  <a:ea typeface="Calibri"/>
                  <a:cs typeface="Calibri"/>
                  <a:sym typeface="Calibri"/>
                </a:rPr>
                <a:t>Coordinate departments for implementation with the ATI  →  Direct departments to participate and nominate  →  Monitor progress and timelines</a:t>
              </a:r>
              <a:endParaRPr sz="1200" b="0" i="0" u="none" strike="noStrike" cap="none">
                <a:solidFill>
                  <a:srgbClr val="000000"/>
                </a:solidFill>
                <a:latin typeface="Calibri"/>
                <a:ea typeface="Calibri"/>
                <a:cs typeface="Calibri"/>
                <a:sym typeface="Calibri"/>
              </a:endParaRPr>
            </a:p>
          </p:txBody>
        </p:sp>
        <p:sp>
          <p:nvSpPr>
            <p:cNvPr id="2277" name="Google Shape;2277;h14af0caed148da77_0_3412"/>
            <p:cNvSpPr/>
            <p:nvPr/>
          </p:nvSpPr>
          <p:spPr>
            <a:xfrm>
              <a:off x="365760" y="3172968"/>
              <a:ext cx="11185800" cy="694800"/>
            </a:xfrm>
            <a:prstGeom prst="rect">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800"/>
                <a:buFont typeface="Calibri"/>
                <a:buNone/>
              </a:pPr>
              <a:endParaRPr sz="2800" b="0" i="0" u="none" strike="noStrike" cap="none">
                <a:solidFill>
                  <a:srgbClr val="000000"/>
                </a:solidFill>
                <a:latin typeface="Calibri"/>
                <a:ea typeface="Calibri"/>
                <a:cs typeface="Calibri"/>
                <a:sym typeface="Calibri"/>
              </a:endParaRPr>
            </a:p>
          </p:txBody>
        </p:sp>
        <p:sp>
          <p:nvSpPr>
            <p:cNvPr id="2278" name="Google Shape;2278;h14af0caed148da77_0_3412"/>
            <p:cNvSpPr/>
            <p:nvPr/>
          </p:nvSpPr>
          <p:spPr>
            <a:xfrm>
              <a:off x="365760" y="3172968"/>
              <a:ext cx="63900" cy="694800"/>
            </a:xfrm>
            <a:prstGeom prst="rect">
              <a:avLst/>
            </a:prstGeom>
            <a:solidFill>
              <a:srgbClr val="2D7D4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800"/>
                <a:buFont typeface="Calibri"/>
                <a:buNone/>
              </a:pPr>
              <a:endParaRPr sz="2800" b="0" i="0" u="none" strike="noStrike" cap="none">
                <a:solidFill>
                  <a:srgbClr val="000000"/>
                </a:solidFill>
                <a:latin typeface="Calibri"/>
                <a:ea typeface="Calibri"/>
                <a:cs typeface="Calibri"/>
                <a:sym typeface="Calibri"/>
              </a:endParaRPr>
            </a:p>
          </p:txBody>
        </p:sp>
        <p:sp>
          <p:nvSpPr>
            <p:cNvPr id="2279" name="Google Shape;2279;h14af0caed148da77_0_3412"/>
            <p:cNvSpPr/>
            <p:nvPr/>
          </p:nvSpPr>
          <p:spPr>
            <a:xfrm>
              <a:off x="548640" y="3172968"/>
              <a:ext cx="2634000" cy="694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B2A4A"/>
                </a:buClr>
                <a:buSzPts val="1400"/>
                <a:buFont typeface="Open Sans"/>
                <a:buNone/>
              </a:pPr>
              <a:r>
                <a:rPr lang="en-US" sz="1400" b="1" i="0" u="none" strike="noStrike" cap="none">
                  <a:solidFill>
                    <a:srgbClr val="1B2A4A"/>
                  </a:solidFill>
                  <a:latin typeface="Open Sans"/>
                  <a:ea typeface="Open Sans"/>
                  <a:cs typeface="Open Sans"/>
                  <a:sym typeface="Open Sans"/>
                </a:rPr>
                <a:t>Central Training Institute</a:t>
              </a:r>
              <a:endParaRPr sz="1400" b="0" i="0" u="none" strike="noStrike" cap="none">
                <a:solidFill>
                  <a:srgbClr val="000000"/>
                </a:solidFill>
                <a:latin typeface="Calibri"/>
                <a:ea typeface="Calibri"/>
                <a:cs typeface="Calibri"/>
                <a:sym typeface="Calibri"/>
              </a:endParaRPr>
            </a:p>
          </p:txBody>
        </p:sp>
        <p:sp>
          <p:nvSpPr>
            <p:cNvPr id="2280" name="Google Shape;2280;h14af0caed148da77_0_3412"/>
            <p:cNvSpPr/>
            <p:nvPr/>
          </p:nvSpPr>
          <p:spPr>
            <a:xfrm>
              <a:off x="3411242" y="3172968"/>
              <a:ext cx="2857800" cy="694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2D7D46"/>
                </a:buClr>
                <a:buSzPts val="1400"/>
                <a:buFont typeface="Calibri"/>
                <a:buNone/>
              </a:pPr>
              <a:r>
                <a:rPr lang="en-US" sz="1400" b="1" i="0" u="none" strike="noStrike" cap="none">
                  <a:solidFill>
                    <a:srgbClr val="2D7D46"/>
                  </a:solidFill>
                  <a:latin typeface="Calibri"/>
                  <a:ea typeface="Calibri"/>
                  <a:cs typeface="Calibri"/>
                  <a:sym typeface="Calibri"/>
                </a:rPr>
                <a:t>Leverage · Integrate · Deliver</a:t>
              </a:r>
              <a:endParaRPr sz="1400" b="0" i="0" u="none" strike="noStrike" cap="none">
                <a:solidFill>
                  <a:srgbClr val="000000"/>
                </a:solidFill>
                <a:latin typeface="Calibri"/>
                <a:ea typeface="Calibri"/>
                <a:cs typeface="Calibri"/>
                <a:sym typeface="Calibri"/>
              </a:endParaRPr>
            </a:p>
          </p:txBody>
        </p:sp>
        <p:sp>
          <p:nvSpPr>
            <p:cNvPr id="2281" name="Google Shape;2281;h14af0caed148da77_0_3412"/>
            <p:cNvSpPr/>
            <p:nvPr/>
          </p:nvSpPr>
          <p:spPr>
            <a:xfrm>
              <a:off x="6543282" y="3172968"/>
              <a:ext cx="4871100" cy="694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B2A4A"/>
                </a:buClr>
                <a:buSzPts val="1200"/>
                <a:buFont typeface="Calibri"/>
                <a:buNone/>
              </a:pPr>
              <a:r>
                <a:rPr lang="en-US" sz="1200" b="0" i="0" u="none" strike="noStrike" cap="none">
                  <a:solidFill>
                    <a:srgbClr val="1B2A4A"/>
                  </a:solidFill>
                  <a:latin typeface="Calibri"/>
                  <a:ea typeface="Calibri"/>
                  <a:cs typeface="Calibri"/>
                  <a:sym typeface="Calibri"/>
                </a:rPr>
                <a:t>Leverage existing RKYP trainer capacity  →  Integrate the program into Foundation, Induction and Mid-Career programmes</a:t>
              </a:r>
              <a:endParaRPr sz="1200" b="0" i="0" u="none" strike="noStrike" cap="none">
                <a:solidFill>
                  <a:srgbClr val="000000"/>
                </a:solidFill>
                <a:latin typeface="Calibri"/>
                <a:ea typeface="Calibri"/>
                <a:cs typeface="Calibri"/>
                <a:sym typeface="Calibri"/>
              </a:endParaRPr>
            </a:p>
          </p:txBody>
        </p:sp>
        <p:sp>
          <p:nvSpPr>
            <p:cNvPr id="2282" name="Google Shape;2282;h14af0caed148da77_0_3412"/>
            <p:cNvSpPr/>
            <p:nvPr/>
          </p:nvSpPr>
          <p:spPr>
            <a:xfrm>
              <a:off x="365760" y="3867912"/>
              <a:ext cx="11185800" cy="694800"/>
            </a:xfrm>
            <a:prstGeom prst="rect">
              <a:avLst/>
            </a:prstGeom>
            <a:solidFill>
              <a:srgbClr val="F0F2F6"/>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800"/>
                <a:buFont typeface="Calibri"/>
                <a:buNone/>
              </a:pPr>
              <a:endParaRPr sz="2800" b="0" i="0" u="none" strike="noStrike" cap="none">
                <a:solidFill>
                  <a:srgbClr val="000000"/>
                </a:solidFill>
                <a:latin typeface="Calibri"/>
                <a:ea typeface="Calibri"/>
                <a:cs typeface="Calibri"/>
                <a:sym typeface="Calibri"/>
              </a:endParaRPr>
            </a:p>
          </p:txBody>
        </p:sp>
        <p:sp>
          <p:nvSpPr>
            <p:cNvPr id="2283" name="Google Shape;2283;h14af0caed148da77_0_3412"/>
            <p:cNvSpPr/>
            <p:nvPr/>
          </p:nvSpPr>
          <p:spPr>
            <a:xfrm>
              <a:off x="365760" y="3867912"/>
              <a:ext cx="63900" cy="694800"/>
            </a:xfrm>
            <a:prstGeom prst="rect">
              <a:avLst/>
            </a:prstGeom>
            <a:solidFill>
              <a:srgbClr val="C07B1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800"/>
                <a:buFont typeface="Calibri"/>
                <a:buNone/>
              </a:pPr>
              <a:endParaRPr sz="2800" b="0" i="0" u="none" strike="noStrike" cap="none">
                <a:solidFill>
                  <a:srgbClr val="000000"/>
                </a:solidFill>
                <a:latin typeface="Calibri"/>
                <a:ea typeface="Calibri"/>
                <a:cs typeface="Calibri"/>
                <a:sym typeface="Calibri"/>
              </a:endParaRPr>
            </a:p>
          </p:txBody>
        </p:sp>
        <p:sp>
          <p:nvSpPr>
            <p:cNvPr id="2284" name="Google Shape;2284;h14af0caed148da77_0_3412"/>
            <p:cNvSpPr/>
            <p:nvPr/>
          </p:nvSpPr>
          <p:spPr>
            <a:xfrm>
              <a:off x="548640" y="3867912"/>
              <a:ext cx="2634000" cy="694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B2A4A"/>
                </a:buClr>
                <a:buSzPts val="1400"/>
                <a:buFont typeface="Open Sans"/>
                <a:buNone/>
              </a:pPr>
              <a:r>
                <a:rPr lang="en-US" sz="1400" b="1" i="0" u="none" strike="noStrike" cap="none">
                  <a:solidFill>
                    <a:srgbClr val="1B2A4A"/>
                  </a:solidFill>
                  <a:latin typeface="Open Sans"/>
                  <a:ea typeface="Open Sans"/>
                  <a:cs typeface="Open Sans"/>
                  <a:sym typeface="Open Sans"/>
                </a:rPr>
                <a:t>Departmental Training Institute</a:t>
              </a:r>
              <a:endParaRPr sz="1400" b="0" i="0" u="none" strike="noStrike" cap="none">
                <a:solidFill>
                  <a:srgbClr val="000000"/>
                </a:solidFill>
                <a:latin typeface="Calibri"/>
                <a:ea typeface="Calibri"/>
                <a:cs typeface="Calibri"/>
                <a:sym typeface="Calibri"/>
              </a:endParaRPr>
            </a:p>
          </p:txBody>
        </p:sp>
        <p:sp>
          <p:nvSpPr>
            <p:cNvPr id="2285" name="Google Shape;2285;h14af0caed148da77_0_3412"/>
            <p:cNvSpPr/>
            <p:nvPr/>
          </p:nvSpPr>
          <p:spPr>
            <a:xfrm>
              <a:off x="3411242" y="3867912"/>
              <a:ext cx="2857800" cy="694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C07B1A"/>
                </a:buClr>
                <a:buSzPts val="1400"/>
                <a:buFont typeface="Calibri"/>
                <a:buNone/>
              </a:pPr>
              <a:r>
                <a:rPr lang="en-US" sz="1400" b="1" i="0" u="none" strike="noStrike" cap="none">
                  <a:solidFill>
                    <a:srgbClr val="C07B1A"/>
                  </a:solidFill>
                  <a:latin typeface="Calibri"/>
                  <a:ea typeface="Calibri"/>
                  <a:cs typeface="Calibri"/>
                  <a:sym typeface="Calibri"/>
                </a:rPr>
                <a:t>Contextualise · Deliver · Reinforce</a:t>
              </a:r>
              <a:endParaRPr sz="1400" b="0" i="0" u="none" strike="noStrike" cap="none">
                <a:solidFill>
                  <a:srgbClr val="000000"/>
                </a:solidFill>
                <a:latin typeface="Calibri"/>
                <a:ea typeface="Calibri"/>
                <a:cs typeface="Calibri"/>
                <a:sym typeface="Calibri"/>
              </a:endParaRPr>
            </a:p>
          </p:txBody>
        </p:sp>
        <p:sp>
          <p:nvSpPr>
            <p:cNvPr id="2286" name="Google Shape;2286;h14af0caed148da77_0_3412"/>
            <p:cNvSpPr/>
            <p:nvPr/>
          </p:nvSpPr>
          <p:spPr>
            <a:xfrm>
              <a:off x="6543282" y="3867912"/>
              <a:ext cx="4871100" cy="694800"/>
            </a:xfrm>
            <a:prstGeom prst="rect">
              <a:avLst/>
            </a:prstGeom>
            <a:noFill/>
            <a:ln>
              <a:noFill/>
            </a:ln>
          </p:spPr>
          <p:txBody>
            <a:bodyPr spcFirstLastPara="1" wrap="square" lIns="0" tIns="0" rIns="0" bIns="0" anchor="ctr" anchorCtr="0">
              <a:noAutofit/>
            </a:bodyPr>
            <a:lstStyle/>
            <a:p>
              <a:pPr marL="0" marR="0" lvl="0" indent="0" algn="l" rtl="0">
                <a:lnSpc>
                  <a:spcPct val="115000"/>
                </a:lnSpc>
                <a:spcBef>
                  <a:spcPts val="0"/>
                </a:spcBef>
                <a:spcAft>
                  <a:spcPts val="0"/>
                </a:spcAft>
                <a:buClr>
                  <a:srgbClr val="1B2A4A"/>
                </a:buClr>
                <a:buSzPts val="1200"/>
                <a:buFont typeface="Calibri"/>
                <a:buNone/>
              </a:pPr>
              <a:r>
                <a:rPr lang="en-US" sz="1200" b="0" i="0" u="none" strike="noStrike" cap="none">
                  <a:solidFill>
                    <a:srgbClr val="1B2A4A"/>
                  </a:solidFill>
                  <a:latin typeface="Calibri"/>
                  <a:ea typeface="Calibri"/>
                  <a:cs typeface="Calibri"/>
                  <a:sym typeface="Calibri"/>
                </a:rPr>
                <a:t>Adapt the message to sector context (policing, health, forests, security, revenue)  →  Embed it in in-service training calendars</a:t>
              </a:r>
              <a:endParaRPr sz="1200" b="0" i="0" u="none" strike="noStrike" cap="none">
                <a:solidFill>
                  <a:srgbClr val="000000"/>
                </a:solidFill>
                <a:latin typeface="Calibri"/>
                <a:ea typeface="Calibri"/>
                <a:cs typeface="Calibri"/>
                <a:sym typeface="Calibri"/>
              </a:endParaRPr>
            </a:p>
          </p:txBody>
        </p:sp>
        <p:sp>
          <p:nvSpPr>
            <p:cNvPr id="2287" name="Google Shape;2287;h14af0caed148da77_0_3412"/>
            <p:cNvSpPr/>
            <p:nvPr/>
          </p:nvSpPr>
          <p:spPr>
            <a:xfrm>
              <a:off x="365760" y="4562856"/>
              <a:ext cx="11185800" cy="694800"/>
            </a:xfrm>
            <a:prstGeom prst="rect">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800"/>
                <a:buFont typeface="Calibri"/>
                <a:buNone/>
              </a:pPr>
              <a:endParaRPr sz="2800" b="0" i="0" u="none" strike="noStrike" cap="none">
                <a:solidFill>
                  <a:srgbClr val="000000"/>
                </a:solidFill>
                <a:latin typeface="Calibri"/>
                <a:ea typeface="Calibri"/>
                <a:cs typeface="Calibri"/>
                <a:sym typeface="Calibri"/>
              </a:endParaRPr>
            </a:p>
          </p:txBody>
        </p:sp>
        <p:sp>
          <p:nvSpPr>
            <p:cNvPr id="2288" name="Google Shape;2288;h14af0caed148da77_0_3412"/>
            <p:cNvSpPr/>
            <p:nvPr/>
          </p:nvSpPr>
          <p:spPr>
            <a:xfrm>
              <a:off x="365760" y="4562856"/>
              <a:ext cx="63900" cy="694800"/>
            </a:xfrm>
            <a:prstGeom prst="rect">
              <a:avLst/>
            </a:prstGeom>
            <a:solidFill>
              <a:srgbClr val="3D456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800"/>
                <a:buFont typeface="Calibri"/>
                <a:buNone/>
              </a:pPr>
              <a:endParaRPr sz="2800" b="0" i="0" u="none" strike="noStrike" cap="none">
                <a:solidFill>
                  <a:srgbClr val="000000"/>
                </a:solidFill>
                <a:latin typeface="Calibri"/>
                <a:ea typeface="Calibri"/>
                <a:cs typeface="Calibri"/>
                <a:sym typeface="Calibri"/>
              </a:endParaRPr>
            </a:p>
          </p:txBody>
        </p:sp>
        <p:sp>
          <p:nvSpPr>
            <p:cNvPr id="2289" name="Google Shape;2289;h14af0caed148da77_0_3412"/>
            <p:cNvSpPr/>
            <p:nvPr/>
          </p:nvSpPr>
          <p:spPr>
            <a:xfrm>
              <a:off x="548640" y="4562856"/>
              <a:ext cx="2634000" cy="694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B2A4A"/>
                </a:buClr>
                <a:buSzPts val="1400"/>
                <a:buFont typeface="Open Sans"/>
                <a:buNone/>
              </a:pPr>
              <a:r>
                <a:rPr lang="en-US" sz="1400" b="1" i="0" u="none" strike="noStrike" cap="none">
                  <a:solidFill>
                    <a:srgbClr val="1B2A4A"/>
                  </a:solidFill>
                  <a:latin typeface="Open Sans"/>
                  <a:ea typeface="Open Sans"/>
                  <a:cs typeface="Open Sans"/>
                  <a:sym typeface="Open Sans"/>
                </a:rPr>
                <a:t>State Master Trainers</a:t>
              </a:r>
              <a:endParaRPr sz="1400" b="0" i="0" u="none" strike="noStrike" cap="none">
                <a:solidFill>
                  <a:srgbClr val="000000"/>
                </a:solidFill>
                <a:latin typeface="Calibri"/>
                <a:ea typeface="Calibri"/>
                <a:cs typeface="Calibri"/>
                <a:sym typeface="Calibri"/>
              </a:endParaRPr>
            </a:p>
          </p:txBody>
        </p:sp>
        <p:sp>
          <p:nvSpPr>
            <p:cNvPr id="2290" name="Google Shape;2290;h14af0caed148da77_0_3412"/>
            <p:cNvSpPr/>
            <p:nvPr/>
          </p:nvSpPr>
          <p:spPr>
            <a:xfrm>
              <a:off x="3411242" y="4562856"/>
              <a:ext cx="2857800" cy="694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3D4560"/>
                </a:buClr>
                <a:buSzPts val="1400"/>
                <a:buFont typeface="Calibri"/>
                <a:buNone/>
              </a:pPr>
              <a:r>
                <a:rPr lang="en-US" sz="1400" b="1" i="0" u="none" strike="noStrike" cap="none">
                  <a:solidFill>
                    <a:srgbClr val="3D4560"/>
                  </a:solidFill>
                  <a:latin typeface="Calibri"/>
                  <a:ea typeface="Calibri"/>
                  <a:cs typeface="Calibri"/>
                  <a:sym typeface="Calibri"/>
                </a:rPr>
                <a:t>Facilitate · Cascade · Mentor</a:t>
              </a:r>
              <a:endParaRPr sz="1400" b="0" i="0" u="none" strike="noStrike" cap="none">
                <a:solidFill>
                  <a:srgbClr val="000000"/>
                </a:solidFill>
                <a:latin typeface="Calibri"/>
                <a:ea typeface="Calibri"/>
                <a:cs typeface="Calibri"/>
                <a:sym typeface="Calibri"/>
              </a:endParaRPr>
            </a:p>
          </p:txBody>
        </p:sp>
        <p:sp>
          <p:nvSpPr>
            <p:cNvPr id="2291" name="Google Shape;2291;h14af0caed148da77_0_3412"/>
            <p:cNvSpPr/>
            <p:nvPr/>
          </p:nvSpPr>
          <p:spPr>
            <a:xfrm>
              <a:off x="6543282" y="4562856"/>
              <a:ext cx="4871100" cy="694800"/>
            </a:xfrm>
            <a:prstGeom prst="rect">
              <a:avLst/>
            </a:prstGeom>
            <a:noFill/>
            <a:ln>
              <a:noFill/>
            </a:ln>
          </p:spPr>
          <p:txBody>
            <a:bodyPr spcFirstLastPara="1" wrap="square" lIns="0" tIns="0" rIns="0" bIns="0" anchor="ctr" anchorCtr="0">
              <a:noAutofit/>
            </a:bodyPr>
            <a:lstStyle/>
            <a:p>
              <a:pPr marL="0" marR="0" lvl="0" indent="0" algn="l" rtl="0">
                <a:lnSpc>
                  <a:spcPct val="115000"/>
                </a:lnSpc>
                <a:spcBef>
                  <a:spcPts val="0"/>
                </a:spcBef>
                <a:spcAft>
                  <a:spcPts val="0"/>
                </a:spcAft>
                <a:buClr>
                  <a:srgbClr val="1B2A4A"/>
                </a:buClr>
                <a:buSzPts val="1200"/>
                <a:buFont typeface="Calibri"/>
                <a:buNone/>
              </a:pPr>
              <a:r>
                <a:rPr lang="en-US" sz="1200" b="0" i="0" u="none" strike="noStrike" cap="none">
                  <a:solidFill>
                    <a:srgbClr val="1B2A4A"/>
                  </a:solidFill>
                  <a:latin typeface="Calibri"/>
                  <a:ea typeface="Calibri"/>
                  <a:cs typeface="Calibri"/>
                  <a:sym typeface="Calibri"/>
                </a:rPr>
                <a:t>Facilitate one-day sessions  →  Cascade the trainer pipeline  →  Mentor emerging trainers</a:t>
              </a:r>
              <a:endParaRPr sz="1200" b="0" i="0" u="none" strike="noStrike" cap="none">
                <a:solidFill>
                  <a:srgbClr val="000000"/>
                </a:solidFill>
                <a:latin typeface="Calibri"/>
                <a:ea typeface="Calibri"/>
                <a:cs typeface="Calibri"/>
                <a:sym typeface="Calibri"/>
              </a:endParaRPr>
            </a:p>
          </p:txBody>
        </p:sp>
      </p:grpSp>
      <p:sp>
        <p:nvSpPr>
          <p:cNvPr id="2292" name="Google Shape;2292;h14af0caed148da77_0_3412"/>
          <p:cNvSpPr/>
          <p:nvPr/>
        </p:nvSpPr>
        <p:spPr>
          <a:xfrm>
            <a:off x="502920" y="6400800"/>
            <a:ext cx="11185800" cy="18300"/>
          </a:xfrm>
          <a:prstGeom prst="rect">
            <a:avLst/>
          </a:prstGeom>
          <a:solidFill>
            <a:srgbClr val="D8DCE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293" name="Google Shape;2293;h14af0caed148da77_0_3412"/>
          <p:cNvSpPr/>
          <p:nvPr/>
        </p:nvSpPr>
        <p:spPr>
          <a:xfrm>
            <a:off x="502920"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294" name="Google Shape;2294;h14af0caed148da77_0_3412"/>
          <p:cNvSpPr/>
          <p:nvPr/>
        </p:nvSpPr>
        <p:spPr>
          <a:xfrm>
            <a:off x="521208"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Vision</a:t>
            </a:r>
            <a:endParaRPr sz="700" b="0" i="0" u="none" strike="noStrike" cap="none">
              <a:solidFill>
                <a:srgbClr val="000000"/>
              </a:solidFill>
              <a:latin typeface="Calibri"/>
              <a:ea typeface="Calibri"/>
              <a:cs typeface="Calibri"/>
              <a:sym typeface="Calibri"/>
            </a:endParaRPr>
          </a:p>
        </p:txBody>
      </p:sp>
      <p:sp>
        <p:nvSpPr>
          <p:cNvPr id="2295" name="Google Shape;2295;h14af0caed148da77_0_3412"/>
          <p:cNvSpPr/>
          <p:nvPr/>
        </p:nvSpPr>
        <p:spPr>
          <a:xfrm>
            <a:off x="1523307"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296" name="Google Shape;2296;h14af0caed148da77_0_3412"/>
          <p:cNvSpPr/>
          <p:nvPr/>
        </p:nvSpPr>
        <p:spPr>
          <a:xfrm>
            <a:off x="1541595"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RKYP</a:t>
            </a:r>
            <a:endParaRPr sz="700" b="0" i="0" u="none" strike="noStrike" cap="none">
              <a:solidFill>
                <a:srgbClr val="000000"/>
              </a:solidFill>
              <a:latin typeface="Calibri"/>
              <a:ea typeface="Calibri"/>
              <a:cs typeface="Calibri"/>
              <a:sym typeface="Calibri"/>
            </a:endParaRPr>
          </a:p>
        </p:txBody>
      </p:sp>
      <p:sp>
        <p:nvSpPr>
          <p:cNvPr id="2297" name="Google Shape;2297;h14af0caed148da77_0_3412"/>
          <p:cNvSpPr/>
          <p:nvPr/>
        </p:nvSpPr>
        <p:spPr>
          <a:xfrm>
            <a:off x="2543694"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298" name="Google Shape;2298;h14af0caed148da77_0_3412"/>
          <p:cNvSpPr/>
          <p:nvPr/>
        </p:nvSpPr>
        <p:spPr>
          <a:xfrm>
            <a:off x="2561982"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Programme</a:t>
            </a:r>
            <a:endParaRPr sz="700" b="0" i="0" u="none" strike="noStrike" cap="none">
              <a:solidFill>
                <a:srgbClr val="000000"/>
              </a:solidFill>
              <a:latin typeface="Calibri"/>
              <a:ea typeface="Calibri"/>
              <a:cs typeface="Calibri"/>
              <a:sym typeface="Calibri"/>
            </a:endParaRPr>
          </a:p>
        </p:txBody>
      </p:sp>
      <p:sp>
        <p:nvSpPr>
          <p:cNvPr id="2299" name="Google Shape;2299;h14af0caed148da77_0_3412"/>
          <p:cNvSpPr/>
          <p:nvPr/>
        </p:nvSpPr>
        <p:spPr>
          <a:xfrm>
            <a:off x="3564081"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300" name="Google Shape;2300;h14af0caed148da77_0_3412"/>
          <p:cNvSpPr/>
          <p:nvPr/>
        </p:nvSpPr>
        <p:spPr>
          <a:xfrm>
            <a:off x="3582369"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Modules</a:t>
            </a:r>
            <a:endParaRPr sz="700" b="0" i="0" u="none" strike="noStrike" cap="none">
              <a:solidFill>
                <a:srgbClr val="000000"/>
              </a:solidFill>
              <a:latin typeface="Calibri"/>
              <a:ea typeface="Calibri"/>
              <a:cs typeface="Calibri"/>
              <a:sym typeface="Calibri"/>
            </a:endParaRPr>
          </a:p>
        </p:txBody>
      </p:sp>
      <p:sp>
        <p:nvSpPr>
          <p:cNvPr id="2301" name="Google Shape;2301;h14af0caed148da77_0_3412"/>
          <p:cNvSpPr/>
          <p:nvPr/>
        </p:nvSpPr>
        <p:spPr>
          <a:xfrm>
            <a:off x="4584469"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302" name="Google Shape;2302;h14af0caed148da77_0_3412"/>
          <p:cNvSpPr/>
          <p:nvPr/>
        </p:nvSpPr>
        <p:spPr>
          <a:xfrm>
            <a:off x="4602757"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Cascade</a:t>
            </a:r>
            <a:endParaRPr sz="700" b="0" i="0" u="none" strike="noStrike" cap="none">
              <a:solidFill>
                <a:srgbClr val="000000"/>
              </a:solidFill>
              <a:latin typeface="Calibri"/>
              <a:ea typeface="Calibri"/>
              <a:cs typeface="Calibri"/>
              <a:sym typeface="Calibri"/>
            </a:endParaRPr>
          </a:p>
        </p:txBody>
      </p:sp>
      <p:sp>
        <p:nvSpPr>
          <p:cNvPr id="2303" name="Google Shape;2303;h14af0caed148da77_0_3412"/>
          <p:cNvSpPr/>
          <p:nvPr/>
        </p:nvSpPr>
        <p:spPr>
          <a:xfrm>
            <a:off x="5604856"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304" name="Google Shape;2304;h14af0caed148da77_0_3412"/>
          <p:cNvSpPr/>
          <p:nvPr/>
        </p:nvSpPr>
        <p:spPr>
          <a:xfrm>
            <a:off x="5623144"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Two Tracks</a:t>
            </a:r>
            <a:endParaRPr sz="700" b="0" i="0" u="none" strike="noStrike" cap="none">
              <a:solidFill>
                <a:srgbClr val="000000"/>
              </a:solidFill>
              <a:latin typeface="Calibri"/>
              <a:ea typeface="Calibri"/>
              <a:cs typeface="Calibri"/>
              <a:sym typeface="Calibri"/>
            </a:endParaRPr>
          </a:p>
        </p:txBody>
      </p:sp>
      <p:sp>
        <p:nvSpPr>
          <p:cNvPr id="2305" name="Google Shape;2305;h14af0caed148da77_0_3412"/>
          <p:cNvSpPr/>
          <p:nvPr/>
        </p:nvSpPr>
        <p:spPr>
          <a:xfrm>
            <a:off x="6625243"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306" name="Google Shape;2306;h14af0caed148da77_0_3412"/>
          <p:cNvSpPr/>
          <p:nvPr/>
        </p:nvSpPr>
        <p:spPr>
          <a:xfrm>
            <a:off x="6643531"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Where It Lives</a:t>
            </a:r>
            <a:endParaRPr sz="700" b="0" i="0" u="none" strike="noStrike" cap="none">
              <a:solidFill>
                <a:srgbClr val="000000"/>
              </a:solidFill>
              <a:latin typeface="Calibri"/>
              <a:ea typeface="Calibri"/>
              <a:cs typeface="Calibri"/>
              <a:sym typeface="Calibri"/>
            </a:endParaRPr>
          </a:p>
        </p:txBody>
      </p:sp>
      <p:sp>
        <p:nvSpPr>
          <p:cNvPr id="2307" name="Google Shape;2307;h14af0caed148da77_0_3412"/>
          <p:cNvSpPr/>
          <p:nvPr/>
        </p:nvSpPr>
        <p:spPr>
          <a:xfrm>
            <a:off x="7645630"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308" name="Google Shape;2308;h14af0caed148da77_0_3412"/>
          <p:cNvSpPr/>
          <p:nvPr/>
        </p:nvSpPr>
        <p:spPr>
          <a:xfrm>
            <a:off x="7663918"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Rollout</a:t>
            </a:r>
            <a:endParaRPr sz="700" b="0" i="0" u="none" strike="noStrike" cap="none">
              <a:solidFill>
                <a:srgbClr val="000000"/>
              </a:solidFill>
              <a:latin typeface="Calibri"/>
              <a:ea typeface="Calibri"/>
              <a:cs typeface="Calibri"/>
              <a:sym typeface="Calibri"/>
            </a:endParaRPr>
          </a:p>
        </p:txBody>
      </p:sp>
      <p:sp>
        <p:nvSpPr>
          <p:cNvPr id="2309" name="Google Shape;2309;h14af0caed148da77_0_3412"/>
          <p:cNvSpPr/>
          <p:nvPr/>
        </p:nvSpPr>
        <p:spPr>
          <a:xfrm>
            <a:off x="8666018"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310" name="Google Shape;2310;h14af0caed148da77_0_3412"/>
          <p:cNvSpPr/>
          <p:nvPr/>
        </p:nvSpPr>
        <p:spPr>
          <a:xfrm>
            <a:off x="8684306"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South Cluster</a:t>
            </a:r>
            <a:endParaRPr sz="700" b="0" i="0" u="none" strike="noStrike" cap="none">
              <a:solidFill>
                <a:srgbClr val="000000"/>
              </a:solidFill>
              <a:latin typeface="Calibri"/>
              <a:ea typeface="Calibri"/>
              <a:cs typeface="Calibri"/>
              <a:sym typeface="Calibri"/>
            </a:endParaRPr>
          </a:p>
        </p:txBody>
      </p:sp>
      <p:sp>
        <p:nvSpPr>
          <p:cNvPr id="2311" name="Google Shape;2311;h14af0caed148da77_0_3412"/>
          <p:cNvSpPr/>
          <p:nvPr/>
        </p:nvSpPr>
        <p:spPr>
          <a:xfrm>
            <a:off x="9686405" y="6291072"/>
            <a:ext cx="979200" cy="237600"/>
          </a:xfrm>
          <a:prstGeom prst="roundRect">
            <a:avLst>
              <a:gd name="adj" fmla="val 13462"/>
            </a:avLst>
          </a:prstGeom>
          <a:solidFill>
            <a:srgbClr val="FFD046"/>
          </a:solidFill>
          <a:ln w="15875" cap="flat" cmpd="sng">
            <a:solidFill>
              <a:srgbClr val="AD7C1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312" name="Google Shape;2312;h14af0caed148da77_0_3412"/>
          <p:cNvSpPr/>
          <p:nvPr/>
        </p:nvSpPr>
        <p:spPr>
          <a:xfrm>
            <a:off x="9704693"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41E33"/>
              </a:buClr>
              <a:buSzPts val="700"/>
              <a:buFont typeface="Calibri"/>
              <a:buNone/>
            </a:pPr>
            <a:r>
              <a:rPr lang="en-US" sz="700" b="1" i="0" u="none" strike="noStrike" cap="none">
                <a:solidFill>
                  <a:srgbClr val="141E33"/>
                </a:solidFill>
                <a:latin typeface="Calibri"/>
                <a:ea typeface="Calibri"/>
                <a:cs typeface="Calibri"/>
                <a:sym typeface="Calibri"/>
              </a:rPr>
              <a:t>Roles</a:t>
            </a:r>
            <a:endParaRPr sz="700" b="0" i="0" u="none" strike="noStrike" cap="none">
              <a:solidFill>
                <a:srgbClr val="000000"/>
              </a:solidFill>
              <a:latin typeface="Calibri"/>
              <a:ea typeface="Calibri"/>
              <a:cs typeface="Calibri"/>
              <a:sym typeface="Calibri"/>
            </a:endParaRPr>
          </a:p>
        </p:txBody>
      </p:sp>
      <p:sp>
        <p:nvSpPr>
          <p:cNvPr id="2313" name="Google Shape;2313;h14af0caed148da77_0_3412"/>
          <p:cNvSpPr/>
          <p:nvPr/>
        </p:nvSpPr>
        <p:spPr>
          <a:xfrm>
            <a:off x="10706792"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314" name="Google Shape;2314;h14af0caed148da77_0_3412"/>
          <p:cNvSpPr/>
          <p:nvPr/>
        </p:nvSpPr>
        <p:spPr>
          <a:xfrm>
            <a:off x="10725080"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Our Ask</a:t>
            </a:r>
            <a:endParaRPr sz="700" b="0" i="0" u="none" strike="noStrike" cap="none">
              <a:solidFill>
                <a:srgbClr val="000000"/>
              </a:solidFill>
              <a:latin typeface="Calibri"/>
              <a:ea typeface="Calibri"/>
              <a:cs typeface="Calibri"/>
              <a:sym typeface="Calibri"/>
            </a:endParaRPr>
          </a:p>
        </p:txBody>
      </p:sp>
      <p:sp>
        <p:nvSpPr>
          <p:cNvPr id="2315" name="Google Shape;2315;h14af0caed148da77_0_3412"/>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61"/>
                                        </p:tgtEl>
                                        <p:attrNameLst>
                                          <p:attrName>style.visibility</p:attrName>
                                        </p:attrNameLst>
                                      </p:cBhvr>
                                      <p:to>
                                        <p:strVal val="visible"/>
                                      </p:to>
                                    </p:set>
                                    <p:animEffect transition="in" filter="fade">
                                      <p:cBhvr>
                                        <p:cTn id="7" dur="400"/>
                                        <p:tgtEl>
                                          <p:spTgt spid="22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2320"/>
        <p:cNvGrpSpPr/>
        <p:nvPr/>
      </p:nvGrpSpPr>
      <p:grpSpPr>
        <a:xfrm>
          <a:off x="0" y="0"/>
          <a:ext cx="0" cy="0"/>
          <a:chOff x="0" y="0"/>
          <a:chExt cx="0" cy="0"/>
        </a:xfrm>
      </p:grpSpPr>
      <p:sp>
        <p:nvSpPr>
          <p:cNvPr id="2321" name="Google Shape;2321;h14af0caed148da77_0_3473"/>
          <p:cNvSpPr/>
          <p:nvPr/>
        </p:nvSpPr>
        <p:spPr>
          <a:xfrm>
            <a:off x="0" y="0"/>
            <a:ext cx="12191700" cy="914400"/>
          </a:xfrm>
          <a:prstGeom prst="rect">
            <a:avLst/>
          </a:prstGeom>
          <a:solidFill>
            <a:srgbClr val="1B2A4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322" name="Google Shape;2322;h14af0caed148da77_0_3473"/>
          <p:cNvSpPr/>
          <p:nvPr/>
        </p:nvSpPr>
        <p:spPr>
          <a:xfrm>
            <a:off x="0" y="914400"/>
            <a:ext cx="12191700" cy="41100"/>
          </a:xfrm>
          <a:prstGeom prst="rect">
            <a:avLst/>
          </a:prstGeom>
          <a:solidFill>
            <a:srgbClr val="C5973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323" name="Google Shape;2323;h14af0caed148da77_0_3473"/>
          <p:cNvSpPr/>
          <p:nvPr/>
        </p:nvSpPr>
        <p:spPr>
          <a:xfrm>
            <a:off x="502920" y="365760"/>
            <a:ext cx="11185800" cy="502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FFFFFF"/>
              </a:buClr>
              <a:buSzPts val="2500"/>
              <a:buFont typeface="Open Sans"/>
              <a:buNone/>
            </a:pPr>
            <a:r>
              <a:rPr lang="en-US" sz="2500" b="1" i="0" u="none" strike="noStrike" cap="none">
                <a:solidFill>
                  <a:srgbClr val="FFFFFF"/>
                </a:solidFill>
                <a:latin typeface="Open Sans"/>
                <a:ea typeface="Open Sans"/>
                <a:cs typeface="Open Sans"/>
                <a:sym typeface="Open Sans"/>
              </a:rPr>
              <a:t>What we need from you next</a:t>
            </a:r>
            <a:endParaRPr sz="2500" b="0" i="0" u="none" strike="noStrike" cap="none">
              <a:solidFill>
                <a:srgbClr val="000000"/>
              </a:solidFill>
              <a:latin typeface="Calibri"/>
              <a:ea typeface="Calibri"/>
              <a:cs typeface="Calibri"/>
              <a:sym typeface="Calibri"/>
            </a:endParaRPr>
          </a:p>
        </p:txBody>
      </p:sp>
      <p:grpSp>
        <p:nvGrpSpPr>
          <p:cNvPr id="2324" name="Google Shape;2324;h14af0caed148da77_0_3473"/>
          <p:cNvGrpSpPr/>
          <p:nvPr/>
        </p:nvGrpSpPr>
        <p:grpSpPr>
          <a:xfrm>
            <a:off x="594360" y="1341882"/>
            <a:ext cx="11094512" cy="4590240"/>
            <a:chOff x="548640" y="1691640"/>
            <a:chExt cx="11094512" cy="4590240"/>
          </a:xfrm>
        </p:grpSpPr>
        <p:sp>
          <p:nvSpPr>
            <p:cNvPr id="2325" name="Google Shape;2325;h14af0caed148da77_0_3473"/>
            <p:cNvSpPr/>
            <p:nvPr/>
          </p:nvSpPr>
          <p:spPr>
            <a:xfrm>
              <a:off x="548640" y="1691640"/>
              <a:ext cx="2036100" cy="4069200"/>
            </a:xfrm>
            <a:prstGeom prst="rect">
              <a:avLst/>
            </a:prstGeom>
            <a:solidFill>
              <a:srgbClr val="FFFFFF"/>
            </a:solidFill>
            <a:ln w="12700"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600"/>
                <a:buFont typeface="Calibri"/>
                <a:buNone/>
              </a:pPr>
              <a:endParaRPr sz="1600" b="0" i="0" u="none" strike="noStrike" cap="none">
                <a:solidFill>
                  <a:srgbClr val="000000"/>
                </a:solidFill>
                <a:latin typeface="Open Sans"/>
                <a:ea typeface="Open Sans"/>
                <a:cs typeface="Open Sans"/>
                <a:sym typeface="Open Sans"/>
              </a:endParaRPr>
            </a:p>
          </p:txBody>
        </p:sp>
        <p:sp>
          <p:nvSpPr>
            <p:cNvPr id="2326" name="Google Shape;2326;h14af0caed148da77_0_3473"/>
            <p:cNvSpPr/>
            <p:nvPr/>
          </p:nvSpPr>
          <p:spPr>
            <a:xfrm>
              <a:off x="548640" y="1691640"/>
              <a:ext cx="2036100" cy="1143000"/>
            </a:xfrm>
            <a:prstGeom prst="rect">
              <a:avLst/>
            </a:prstGeom>
            <a:solidFill>
              <a:srgbClr val="1B2A4A"/>
            </a:solidFill>
            <a:ln w="9525" cap="flat" cmpd="sng">
              <a:solidFill>
                <a:srgbClr val="1B2A4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600"/>
                <a:buFont typeface="Calibri"/>
                <a:buNone/>
              </a:pPr>
              <a:endParaRPr sz="1600" b="0" i="0" u="none" strike="noStrike" cap="none">
                <a:solidFill>
                  <a:srgbClr val="000000"/>
                </a:solidFill>
                <a:latin typeface="Open Sans"/>
                <a:ea typeface="Open Sans"/>
                <a:cs typeface="Open Sans"/>
                <a:sym typeface="Open Sans"/>
              </a:endParaRPr>
            </a:p>
          </p:txBody>
        </p:sp>
        <p:sp>
          <p:nvSpPr>
            <p:cNvPr id="2327" name="Google Shape;2327;h14af0caed148da77_0_3473"/>
            <p:cNvSpPr txBox="1"/>
            <p:nvPr/>
          </p:nvSpPr>
          <p:spPr>
            <a:xfrm>
              <a:off x="731520" y="1801368"/>
              <a:ext cx="548700" cy="502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C5973A"/>
                </a:buClr>
                <a:buSzPts val="2400"/>
                <a:buFont typeface="Open Sans"/>
                <a:buNone/>
              </a:pPr>
              <a:r>
                <a:rPr lang="en-US" sz="2400" b="0" i="0" u="none" strike="noStrike" cap="none">
                  <a:solidFill>
                    <a:srgbClr val="F97316"/>
                  </a:solidFill>
                  <a:latin typeface="Open Sans"/>
                  <a:ea typeface="Open Sans"/>
                  <a:cs typeface="Open Sans"/>
                  <a:sym typeface="Open Sans"/>
                </a:rPr>
                <a:t>1</a:t>
              </a:r>
              <a:endParaRPr sz="2400" b="0" i="0" u="none" strike="noStrike" cap="none">
                <a:solidFill>
                  <a:srgbClr val="000000"/>
                </a:solidFill>
                <a:latin typeface="Open Sans"/>
                <a:ea typeface="Open Sans"/>
                <a:cs typeface="Open Sans"/>
                <a:sym typeface="Open Sans"/>
              </a:endParaRPr>
            </a:p>
          </p:txBody>
        </p:sp>
        <p:sp>
          <p:nvSpPr>
            <p:cNvPr id="2328" name="Google Shape;2328;h14af0caed148da77_0_3473"/>
            <p:cNvSpPr txBox="1"/>
            <p:nvPr/>
          </p:nvSpPr>
          <p:spPr>
            <a:xfrm>
              <a:off x="731520" y="2313432"/>
              <a:ext cx="1716000" cy="457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FFFF"/>
                </a:buClr>
                <a:buSzPts val="1200"/>
                <a:buFont typeface="Open Sans"/>
                <a:buNone/>
              </a:pPr>
              <a:r>
                <a:rPr lang="en-US" sz="1200" b="1" i="0" u="none" strike="noStrike" cap="none">
                  <a:solidFill>
                    <a:srgbClr val="FFFFFF"/>
                  </a:solidFill>
                  <a:latin typeface="Open Sans"/>
                  <a:ea typeface="Open Sans"/>
                  <a:cs typeface="Open Sans"/>
                  <a:sym typeface="Open Sans"/>
                </a:rPr>
                <a:t>PLAN</a:t>
              </a:r>
              <a:endParaRPr sz="1200" b="0" i="0" u="none" strike="noStrike" cap="none">
                <a:solidFill>
                  <a:srgbClr val="000000"/>
                </a:solidFill>
                <a:latin typeface="Open Sans"/>
                <a:ea typeface="Open Sans"/>
                <a:cs typeface="Open Sans"/>
                <a:sym typeface="Open Sans"/>
              </a:endParaRPr>
            </a:p>
          </p:txBody>
        </p:sp>
        <p:sp>
          <p:nvSpPr>
            <p:cNvPr id="2329" name="Google Shape;2329;h14af0caed148da77_0_3473"/>
            <p:cNvSpPr/>
            <p:nvPr/>
          </p:nvSpPr>
          <p:spPr>
            <a:xfrm>
              <a:off x="731520" y="3017520"/>
              <a:ext cx="1670100" cy="310800"/>
            </a:xfrm>
            <a:prstGeom prst="roundRect">
              <a:avLst>
                <a:gd name="adj" fmla="val 14706"/>
              </a:avLst>
            </a:prstGeom>
            <a:solidFill>
              <a:srgbClr val="F8F1E4"/>
            </a:solidFill>
            <a:ln w="9525" cap="flat" cmpd="sng">
              <a:solidFill>
                <a:srgbClr val="F8F1E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600"/>
                <a:buFont typeface="Calibri"/>
                <a:buNone/>
              </a:pPr>
              <a:endParaRPr sz="1600" b="0" i="0" u="none" strike="noStrike" cap="none">
                <a:solidFill>
                  <a:srgbClr val="000000"/>
                </a:solidFill>
                <a:latin typeface="Open Sans"/>
                <a:ea typeface="Open Sans"/>
                <a:cs typeface="Open Sans"/>
                <a:sym typeface="Open Sans"/>
              </a:endParaRPr>
            </a:p>
          </p:txBody>
        </p:sp>
        <p:sp>
          <p:nvSpPr>
            <p:cNvPr id="2330" name="Google Shape;2330;h14af0caed148da77_0_3473"/>
            <p:cNvSpPr txBox="1"/>
            <p:nvPr/>
          </p:nvSpPr>
          <p:spPr>
            <a:xfrm>
              <a:off x="804672" y="3017520"/>
              <a:ext cx="1578900" cy="310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B2A4A"/>
                </a:buClr>
                <a:buSzPts val="900"/>
                <a:buFont typeface="Open Sans"/>
                <a:buNone/>
              </a:pPr>
              <a:r>
                <a:rPr lang="en-US" sz="900" b="1" i="0" u="none" strike="noStrike" cap="none">
                  <a:solidFill>
                    <a:srgbClr val="1B2A4A"/>
                  </a:solidFill>
                  <a:latin typeface="Open Sans"/>
                  <a:ea typeface="Open Sans"/>
                  <a:cs typeface="Open Sans"/>
                  <a:sym typeface="Open Sans"/>
                </a:rPr>
                <a:t>GAD &amp; ATI</a:t>
              </a:r>
              <a:endParaRPr sz="900" b="0" i="0" u="none" strike="noStrike" cap="none">
                <a:solidFill>
                  <a:srgbClr val="000000"/>
                </a:solidFill>
                <a:latin typeface="Open Sans"/>
                <a:ea typeface="Open Sans"/>
                <a:cs typeface="Open Sans"/>
                <a:sym typeface="Open Sans"/>
              </a:endParaRPr>
            </a:p>
          </p:txBody>
        </p:sp>
        <p:sp>
          <p:nvSpPr>
            <p:cNvPr id="2331" name="Google Shape;2331;h14af0caed148da77_0_3473"/>
            <p:cNvSpPr txBox="1"/>
            <p:nvPr/>
          </p:nvSpPr>
          <p:spPr>
            <a:xfrm>
              <a:off x="731520" y="3502152"/>
              <a:ext cx="1670100" cy="1280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B2A4A"/>
                </a:buClr>
                <a:buSzPts val="1400"/>
                <a:buFont typeface="Open Sans"/>
                <a:buNone/>
              </a:pPr>
              <a:r>
                <a:rPr lang="en-US" sz="1200" b="1" i="0" u="none" strike="noStrike" cap="none">
                  <a:solidFill>
                    <a:srgbClr val="1B2A4A"/>
                  </a:solidFill>
                  <a:latin typeface="Open Sans"/>
                  <a:ea typeface="Open Sans"/>
                  <a:cs typeface="Open Sans"/>
                  <a:sym typeface="Open Sans"/>
                </a:rPr>
                <a:t>Prepare a State/UT implementation plan</a:t>
              </a:r>
              <a:endParaRPr sz="1200" b="0" i="0" u="none" strike="noStrike" cap="none">
                <a:solidFill>
                  <a:srgbClr val="000000"/>
                </a:solidFill>
                <a:latin typeface="Open Sans"/>
                <a:ea typeface="Open Sans"/>
                <a:cs typeface="Open Sans"/>
                <a:sym typeface="Open Sans"/>
              </a:endParaRPr>
            </a:p>
          </p:txBody>
        </p:sp>
        <p:sp>
          <p:nvSpPr>
            <p:cNvPr id="2332" name="Google Shape;2332;h14af0caed148da77_0_3473"/>
            <p:cNvSpPr txBox="1"/>
            <p:nvPr/>
          </p:nvSpPr>
          <p:spPr>
            <a:xfrm>
              <a:off x="731520" y="4846320"/>
              <a:ext cx="1670100" cy="868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6B7280"/>
                </a:buClr>
                <a:buSzPts val="1100"/>
                <a:buFont typeface="Open Sans"/>
                <a:buNone/>
              </a:pPr>
              <a:r>
                <a:rPr lang="en-US" sz="1050" b="0" i="0" u="none" strike="noStrike" cap="none">
                  <a:solidFill>
                    <a:srgbClr val="6B7280"/>
                  </a:solidFill>
                  <a:latin typeface="Open Sans"/>
                  <a:ea typeface="Open Sans"/>
                  <a:cs typeface="Open Sans"/>
                  <a:sym typeface="Open Sans"/>
                </a:rPr>
                <a:t>Based on target one-day participants: State Government officials and frontline workers</a:t>
              </a:r>
              <a:endParaRPr sz="1050" b="0" i="0" u="none" strike="noStrike" cap="none">
                <a:solidFill>
                  <a:srgbClr val="000000"/>
                </a:solidFill>
                <a:latin typeface="Open Sans"/>
                <a:ea typeface="Open Sans"/>
                <a:cs typeface="Open Sans"/>
                <a:sym typeface="Open Sans"/>
              </a:endParaRPr>
            </a:p>
          </p:txBody>
        </p:sp>
        <p:sp>
          <p:nvSpPr>
            <p:cNvPr id="2333" name="Google Shape;2333;h14af0caed148da77_0_3473"/>
            <p:cNvSpPr/>
            <p:nvPr/>
          </p:nvSpPr>
          <p:spPr>
            <a:xfrm>
              <a:off x="2813243" y="1691640"/>
              <a:ext cx="2036100" cy="4069200"/>
            </a:xfrm>
            <a:prstGeom prst="rect">
              <a:avLst/>
            </a:prstGeom>
            <a:solidFill>
              <a:srgbClr val="FFFFFF"/>
            </a:solidFill>
            <a:ln w="12700"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600"/>
                <a:buFont typeface="Calibri"/>
                <a:buNone/>
              </a:pPr>
              <a:endParaRPr sz="1600" b="0" i="0" u="none" strike="noStrike" cap="none">
                <a:solidFill>
                  <a:srgbClr val="000000"/>
                </a:solidFill>
                <a:latin typeface="Open Sans"/>
                <a:ea typeface="Open Sans"/>
                <a:cs typeface="Open Sans"/>
                <a:sym typeface="Open Sans"/>
              </a:endParaRPr>
            </a:p>
          </p:txBody>
        </p:sp>
        <p:sp>
          <p:nvSpPr>
            <p:cNvPr id="2334" name="Google Shape;2334;h14af0caed148da77_0_3473"/>
            <p:cNvSpPr/>
            <p:nvPr/>
          </p:nvSpPr>
          <p:spPr>
            <a:xfrm>
              <a:off x="2813243" y="1691640"/>
              <a:ext cx="2036100" cy="1143000"/>
            </a:xfrm>
            <a:prstGeom prst="rect">
              <a:avLst/>
            </a:prstGeom>
            <a:solidFill>
              <a:srgbClr val="1B2A4A"/>
            </a:solidFill>
            <a:ln w="9525" cap="flat" cmpd="sng">
              <a:solidFill>
                <a:srgbClr val="1B2A4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600"/>
                <a:buFont typeface="Calibri"/>
                <a:buNone/>
              </a:pPr>
              <a:endParaRPr sz="1600" b="0" i="0" u="none" strike="noStrike" cap="none">
                <a:solidFill>
                  <a:srgbClr val="000000"/>
                </a:solidFill>
                <a:latin typeface="Open Sans"/>
                <a:ea typeface="Open Sans"/>
                <a:cs typeface="Open Sans"/>
                <a:sym typeface="Open Sans"/>
              </a:endParaRPr>
            </a:p>
          </p:txBody>
        </p:sp>
        <p:sp>
          <p:nvSpPr>
            <p:cNvPr id="2335" name="Google Shape;2335;h14af0caed148da77_0_3473"/>
            <p:cNvSpPr txBox="1"/>
            <p:nvPr/>
          </p:nvSpPr>
          <p:spPr>
            <a:xfrm>
              <a:off x="2996123" y="1801368"/>
              <a:ext cx="548700" cy="502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C5973A"/>
                </a:buClr>
                <a:buSzPts val="2400"/>
                <a:buFont typeface="Open Sans"/>
                <a:buNone/>
              </a:pPr>
              <a:r>
                <a:rPr lang="en-US" sz="2400" b="0" i="0" u="none" strike="noStrike" cap="none">
                  <a:solidFill>
                    <a:srgbClr val="F97316"/>
                  </a:solidFill>
                  <a:latin typeface="Open Sans"/>
                  <a:ea typeface="Open Sans"/>
                  <a:cs typeface="Open Sans"/>
                  <a:sym typeface="Open Sans"/>
                </a:rPr>
                <a:t>2</a:t>
              </a:r>
              <a:endParaRPr sz="2400" b="0" i="0" u="none" strike="noStrike" cap="none">
                <a:solidFill>
                  <a:srgbClr val="000000"/>
                </a:solidFill>
                <a:latin typeface="Open Sans"/>
                <a:ea typeface="Open Sans"/>
                <a:cs typeface="Open Sans"/>
                <a:sym typeface="Open Sans"/>
              </a:endParaRPr>
            </a:p>
          </p:txBody>
        </p:sp>
        <p:sp>
          <p:nvSpPr>
            <p:cNvPr id="2336" name="Google Shape;2336;h14af0caed148da77_0_3473"/>
            <p:cNvSpPr txBox="1"/>
            <p:nvPr/>
          </p:nvSpPr>
          <p:spPr>
            <a:xfrm>
              <a:off x="2996123" y="2313432"/>
              <a:ext cx="1716000" cy="457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FFFF"/>
                </a:buClr>
                <a:buSzPts val="1200"/>
                <a:buFont typeface="Open Sans"/>
                <a:buNone/>
              </a:pPr>
              <a:r>
                <a:rPr lang="en-US" sz="1200" b="1" i="0" u="none" strike="noStrike" cap="none">
                  <a:solidFill>
                    <a:srgbClr val="FFFFFF"/>
                  </a:solidFill>
                  <a:latin typeface="Open Sans"/>
                  <a:ea typeface="Open Sans"/>
                  <a:cs typeface="Open Sans"/>
                  <a:sym typeface="Open Sans"/>
                </a:rPr>
                <a:t>BUILD TRAINER CAPACITY</a:t>
              </a:r>
              <a:endParaRPr sz="1200" b="0" i="0" u="none" strike="noStrike" cap="none">
                <a:solidFill>
                  <a:srgbClr val="000000"/>
                </a:solidFill>
                <a:latin typeface="Open Sans"/>
                <a:ea typeface="Open Sans"/>
                <a:cs typeface="Open Sans"/>
                <a:sym typeface="Open Sans"/>
              </a:endParaRPr>
            </a:p>
          </p:txBody>
        </p:sp>
        <p:sp>
          <p:nvSpPr>
            <p:cNvPr id="2337" name="Google Shape;2337;h14af0caed148da77_0_3473"/>
            <p:cNvSpPr/>
            <p:nvPr/>
          </p:nvSpPr>
          <p:spPr>
            <a:xfrm>
              <a:off x="2996123" y="3017520"/>
              <a:ext cx="1670100" cy="310800"/>
            </a:xfrm>
            <a:prstGeom prst="roundRect">
              <a:avLst>
                <a:gd name="adj" fmla="val 14706"/>
              </a:avLst>
            </a:prstGeom>
            <a:solidFill>
              <a:srgbClr val="F8F1E4"/>
            </a:solidFill>
            <a:ln w="9525" cap="flat" cmpd="sng">
              <a:solidFill>
                <a:srgbClr val="F8F1E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600"/>
                <a:buFont typeface="Calibri"/>
                <a:buNone/>
              </a:pPr>
              <a:endParaRPr sz="1600" b="0" i="0" u="none" strike="noStrike" cap="none">
                <a:solidFill>
                  <a:srgbClr val="000000"/>
                </a:solidFill>
                <a:latin typeface="Open Sans"/>
                <a:ea typeface="Open Sans"/>
                <a:cs typeface="Open Sans"/>
                <a:sym typeface="Open Sans"/>
              </a:endParaRPr>
            </a:p>
          </p:txBody>
        </p:sp>
        <p:sp>
          <p:nvSpPr>
            <p:cNvPr id="2338" name="Google Shape;2338;h14af0caed148da77_0_3473"/>
            <p:cNvSpPr txBox="1"/>
            <p:nvPr/>
          </p:nvSpPr>
          <p:spPr>
            <a:xfrm>
              <a:off x="3069275" y="3017520"/>
              <a:ext cx="1578900" cy="310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B2A4A"/>
                </a:buClr>
                <a:buSzPts val="900"/>
                <a:buFont typeface="Open Sans"/>
                <a:buNone/>
              </a:pPr>
              <a:r>
                <a:rPr lang="en-US" sz="900" b="1" i="0" u="none" strike="noStrike" cap="none">
                  <a:solidFill>
                    <a:srgbClr val="1B2A4A"/>
                  </a:solidFill>
                  <a:latin typeface="Open Sans"/>
                  <a:ea typeface="Open Sans"/>
                  <a:cs typeface="Open Sans"/>
                  <a:sym typeface="Open Sans"/>
                </a:rPr>
                <a:t>ATIs &amp; DTIs</a:t>
              </a:r>
              <a:endParaRPr sz="900" b="0" i="0" u="none" strike="noStrike" cap="none">
                <a:solidFill>
                  <a:srgbClr val="000000"/>
                </a:solidFill>
                <a:latin typeface="Open Sans"/>
                <a:ea typeface="Open Sans"/>
                <a:cs typeface="Open Sans"/>
                <a:sym typeface="Open Sans"/>
              </a:endParaRPr>
            </a:p>
          </p:txBody>
        </p:sp>
        <p:sp>
          <p:nvSpPr>
            <p:cNvPr id="2339" name="Google Shape;2339;h14af0caed148da77_0_3473"/>
            <p:cNvSpPr txBox="1"/>
            <p:nvPr/>
          </p:nvSpPr>
          <p:spPr>
            <a:xfrm>
              <a:off x="2996123" y="3502152"/>
              <a:ext cx="1670100" cy="1280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B2A4A"/>
                </a:buClr>
                <a:buSzPts val="1400"/>
                <a:buFont typeface="Open Sans"/>
                <a:buNone/>
              </a:pPr>
              <a:r>
                <a:rPr lang="en-US" sz="1200" b="1" i="0" u="none" strike="noStrike" cap="none">
                  <a:solidFill>
                    <a:srgbClr val="1B2A4A"/>
                  </a:solidFill>
                  <a:latin typeface="Open Sans"/>
                  <a:ea typeface="Open Sans"/>
                  <a:cs typeface="Open Sans"/>
                  <a:sym typeface="Open Sans"/>
                </a:rPr>
                <a:t>Train all your faculty as State Master Trainers</a:t>
              </a:r>
              <a:endParaRPr sz="1200" b="0" i="0" u="none" strike="noStrike" cap="none">
                <a:solidFill>
                  <a:srgbClr val="000000"/>
                </a:solidFill>
                <a:latin typeface="Open Sans"/>
                <a:ea typeface="Open Sans"/>
                <a:cs typeface="Open Sans"/>
                <a:sym typeface="Open Sans"/>
              </a:endParaRPr>
            </a:p>
          </p:txBody>
        </p:sp>
        <p:sp>
          <p:nvSpPr>
            <p:cNvPr id="2340" name="Google Shape;2340;h14af0caed148da77_0_3473"/>
            <p:cNvSpPr txBox="1"/>
            <p:nvPr/>
          </p:nvSpPr>
          <p:spPr>
            <a:xfrm>
              <a:off x="2996123" y="4846320"/>
              <a:ext cx="1670100" cy="868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6B7280"/>
                </a:buClr>
                <a:buSzPts val="1100"/>
                <a:buFont typeface="Open Sans"/>
                <a:buNone/>
              </a:pPr>
              <a:r>
                <a:rPr lang="en-US" sz="1050" b="0" i="0" u="none" strike="noStrike" cap="none">
                  <a:solidFill>
                    <a:srgbClr val="6B7280"/>
                  </a:solidFill>
                  <a:latin typeface="Open Sans"/>
                  <a:ea typeface="Open Sans"/>
                  <a:cs typeface="Open Sans"/>
                  <a:sym typeface="Open Sans"/>
                </a:rPr>
                <a:t>Conduct additional SMT batches in the ATIs</a:t>
              </a:r>
              <a:endParaRPr sz="1050" b="0" i="0" u="none" strike="noStrike" cap="none">
                <a:solidFill>
                  <a:srgbClr val="000000"/>
                </a:solidFill>
                <a:latin typeface="Open Sans"/>
                <a:ea typeface="Open Sans"/>
                <a:cs typeface="Open Sans"/>
                <a:sym typeface="Open Sans"/>
              </a:endParaRPr>
            </a:p>
          </p:txBody>
        </p:sp>
        <p:sp>
          <p:nvSpPr>
            <p:cNvPr id="2341" name="Google Shape;2341;h14af0caed148da77_0_3473"/>
            <p:cNvSpPr/>
            <p:nvPr/>
          </p:nvSpPr>
          <p:spPr>
            <a:xfrm>
              <a:off x="5077846" y="1691640"/>
              <a:ext cx="2036100" cy="4069200"/>
            </a:xfrm>
            <a:prstGeom prst="rect">
              <a:avLst/>
            </a:prstGeom>
            <a:solidFill>
              <a:srgbClr val="FFFFFF"/>
            </a:solidFill>
            <a:ln w="12700"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600"/>
                <a:buFont typeface="Calibri"/>
                <a:buNone/>
              </a:pPr>
              <a:endParaRPr sz="1600" b="0" i="0" u="none" strike="noStrike" cap="none">
                <a:solidFill>
                  <a:srgbClr val="000000"/>
                </a:solidFill>
                <a:latin typeface="Open Sans"/>
                <a:ea typeface="Open Sans"/>
                <a:cs typeface="Open Sans"/>
                <a:sym typeface="Open Sans"/>
              </a:endParaRPr>
            </a:p>
          </p:txBody>
        </p:sp>
        <p:sp>
          <p:nvSpPr>
            <p:cNvPr id="2342" name="Google Shape;2342;h14af0caed148da77_0_3473"/>
            <p:cNvSpPr/>
            <p:nvPr/>
          </p:nvSpPr>
          <p:spPr>
            <a:xfrm>
              <a:off x="5077846" y="1691640"/>
              <a:ext cx="2036100" cy="1143000"/>
            </a:xfrm>
            <a:prstGeom prst="rect">
              <a:avLst/>
            </a:prstGeom>
            <a:solidFill>
              <a:srgbClr val="1B2A4A"/>
            </a:solidFill>
            <a:ln w="9525" cap="flat" cmpd="sng">
              <a:solidFill>
                <a:srgbClr val="1B2A4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600"/>
                <a:buFont typeface="Calibri"/>
                <a:buNone/>
              </a:pPr>
              <a:endParaRPr sz="1600" b="0" i="0" u="none" strike="noStrike" cap="none">
                <a:solidFill>
                  <a:srgbClr val="000000"/>
                </a:solidFill>
                <a:latin typeface="Open Sans"/>
                <a:ea typeface="Open Sans"/>
                <a:cs typeface="Open Sans"/>
                <a:sym typeface="Open Sans"/>
              </a:endParaRPr>
            </a:p>
          </p:txBody>
        </p:sp>
        <p:sp>
          <p:nvSpPr>
            <p:cNvPr id="2343" name="Google Shape;2343;h14af0caed148da77_0_3473"/>
            <p:cNvSpPr txBox="1"/>
            <p:nvPr/>
          </p:nvSpPr>
          <p:spPr>
            <a:xfrm>
              <a:off x="5260726" y="1801368"/>
              <a:ext cx="548700" cy="502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C5973A"/>
                </a:buClr>
                <a:buSzPts val="2400"/>
                <a:buFont typeface="Open Sans"/>
                <a:buNone/>
              </a:pPr>
              <a:r>
                <a:rPr lang="en-US" sz="2400" b="0" i="0" u="none" strike="noStrike" cap="none">
                  <a:solidFill>
                    <a:srgbClr val="F97316"/>
                  </a:solidFill>
                  <a:latin typeface="Open Sans"/>
                  <a:ea typeface="Open Sans"/>
                  <a:cs typeface="Open Sans"/>
                  <a:sym typeface="Open Sans"/>
                </a:rPr>
                <a:t>3</a:t>
              </a:r>
              <a:endParaRPr sz="2400" b="0" i="0" u="none" strike="noStrike" cap="none">
                <a:solidFill>
                  <a:srgbClr val="000000"/>
                </a:solidFill>
                <a:latin typeface="Open Sans"/>
                <a:ea typeface="Open Sans"/>
                <a:cs typeface="Open Sans"/>
                <a:sym typeface="Open Sans"/>
              </a:endParaRPr>
            </a:p>
          </p:txBody>
        </p:sp>
        <p:sp>
          <p:nvSpPr>
            <p:cNvPr id="2344" name="Google Shape;2344;h14af0caed148da77_0_3473"/>
            <p:cNvSpPr txBox="1"/>
            <p:nvPr/>
          </p:nvSpPr>
          <p:spPr>
            <a:xfrm>
              <a:off x="5260726" y="2313432"/>
              <a:ext cx="1716000" cy="457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FFFF"/>
                </a:buClr>
                <a:buSzPts val="1200"/>
                <a:buFont typeface="Open Sans"/>
                <a:buNone/>
              </a:pPr>
              <a:r>
                <a:rPr lang="en-US" sz="1200" b="1" i="0" u="none" strike="noStrike" cap="none">
                  <a:solidFill>
                    <a:srgbClr val="FFFFFF"/>
                  </a:solidFill>
                  <a:latin typeface="Open Sans"/>
                  <a:ea typeface="Open Sans"/>
                  <a:cs typeface="Open Sans"/>
                  <a:sym typeface="Open Sans"/>
                </a:rPr>
                <a:t>CREATE THE SLT PIPELINE</a:t>
              </a:r>
              <a:endParaRPr sz="1200" b="0" i="0" u="none" strike="noStrike" cap="none">
                <a:solidFill>
                  <a:srgbClr val="000000"/>
                </a:solidFill>
                <a:latin typeface="Open Sans"/>
                <a:ea typeface="Open Sans"/>
                <a:cs typeface="Open Sans"/>
                <a:sym typeface="Open Sans"/>
              </a:endParaRPr>
            </a:p>
          </p:txBody>
        </p:sp>
        <p:sp>
          <p:nvSpPr>
            <p:cNvPr id="2345" name="Google Shape;2345;h14af0caed148da77_0_3473"/>
            <p:cNvSpPr/>
            <p:nvPr/>
          </p:nvSpPr>
          <p:spPr>
            <a:xfrm>
              <a:off x="5260726" y="3017520"/>
              <a:ext cx="1670100" cy="310800"/>
            </a:xfrm>
            <a:prstGeom prst="roundRect">
              <a:avLst>
                <a:gd name="adj" fmla="val 14706"/>
              </a:avLst>
            </a:prstGeom>
            <a:solidFill>
              <a:srgbClr val="F8F1E4"/>
            </a:solidFill>
            <a:ln w="9525" cap="flat" cmpd="sng">
              <a:solidFill>
                <a:srgbClr val="F8F1E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600"/>
                <a:buFont typeface="Calibri"/>
                <a:buNone/>
              </a:pPr>
              <a:endParaRPr sz="1600" b="0" i="0" u="none" strike="noStrike" cap="none">
                <a:solidFill>
                  <a:srgbClr val="000000"/>
                </a:solidFill>
                <a:latin typeface="Open Sans"/>
                <a:ea typeface="Open Sans"/>
                <a:cs typeface="Open Sans"/>
                <a:sym typeface="Open Sans"/>
              </a:endParaRPr>
            </a:p>
          </p:txBody>
        </p:sp>
        <p:sp>
          <p:nvSpPr>
            <p:cNvPr id="2346" name="Google Shape;2346;h14af0caed148da77_0_3473"/>
            <p:cNvSpPr txBox="1"/>
            <p:nvPr/>
          </p:nvSpPr>
          <p:spPr>
            <a:xfrm>
              <a:off x="5333878" y="3017520"/>
              <a:ext cx="1578900" cy="310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B2A4A"/>
                </a:buClr>
                <a:buSzPts val="900"/>
                <a:buFont typeface="Open Sans"/>
                <a:buNone/>
              </a:pPr>
              <a:r>
                <a:rPr lang="en-US" sz="900" b="1" i="0" u="none" strike="noStrike" cap="none">
                  <a:solidFill>
                    <a:srgbClr val="1B2A4A"/>
                  </a:solidFill>
                  <a:latin typeface="Open Sans"/>
                  <a:ea typeface="Open Sans"/>
                  <a:cs typeface="Open Sans"/>
                  <a:sym typeface="Open Sans"/>
                </a:rPr>
                <a:t>ATIs &amp; SMTs</a:t>
              </a:r>
              <a:endParaRPr sz="900" b="0" i="0" u="none" strike="noStrike" cap="none">
                <a:solidFill>
                  <a:srgbClr val="000000"/>
                </a:solidFill>
                <a:latin typeface="Open Sans"/>
                <a:ea typeface="Open Sans"/>
                <a:cs typeface="Open Sans"/>
                <a:sym typeface="Open Sans"/>
              </a:endParaRPr>
            </a:p>
          </p:txBody>
        </p:sp>
        <p:sp>
          <p:nvSpPr>
            <p:cNvPr id="2347" name="Google Shape;2347;h14af0caed148da77_0_3473"/>
            <p:cNvSpPr txBox="1"/>
            <p:nvPr/>
          </p:nvSpPr>
          <p:spPr>
            <a:xfrm>
              <a:off x="5260726" y="3502152"/>
              <a:ext cx="1670100" cy="1280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B2A4A"/>
                </a:buClr>
                <a:buSzPts val="1400"/>
                <a:buFont typeface="Open Sans"/>
                <a:buNone/>
              </a:pPr>
              <a:r>
                <a:rPr lang="en-US" sz="1200" b="1" i="0" u="none" strike="noStrike" cap="none">
                  <a:solidFill>
                    <a:srgbClr val="1B2A4A"/>
                  </a:solidFill>
                  <a:latin typeface="Open Sans"/>
                  <a:ea typeface="Open Sans"/>
                  <a:cs typeface="Open Sans"/>
                  <a:sym typeface="Open Sans"/>
                </a:rPr>
                <a:t>Build a cohort of State/UT Lead Trainers</a:t>
              </a:r>
              <a:endParaRPr sz="1200" b="0" i="0" u="none" strike="noStrike" cap="none">
                <a:solidFill>
                  <a:srgbClr val="000000"/>
                </a:solidFill>
                <a:latin typeface="Open Sans"/>
                <a:ea typeface="Open Sans"/>
                <a:cs typeface="Open Sans"/>
                <a:sym typeface="Open Sans"/>
              </a:endParaRPr>
            </a:p>
          </p:txBody>
        </p:sp>
        <p:sp>
          <p:nvSpPr>
            <p:cNvPr id="2348" name="Google Shape;2348;h14af0caed148da77_0_3473"/>
            <p:cNvSpPr txBox="1"/>
            <p:nvPr/>
          </p:nvSpPr>
          <p:spPr>
            <a:xfrm>
              <a:off x="5260726" y="4846320"/>
              <a:ext cx="1670100" cy="868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6B7280"/>
                </a:buClr>
                <a:buSzPts val="1100"/>
                <a:buFont typeface="Open Sans"/>
                <a:buNone/>
              </a:pPr>
              <a:r>
                <a:rPr lang="en-US" sz="1050" b="0" i="0" u="none" strike="noStrike" cap="none">
                  <a:solidFill>
                    <a:srgbClr val="6B7280"/>
                  </a:solidFill>
                  <a:latin typeface="Open Sans"/>
                  <a:ea typeface="Open Sans"/>
                  <a:cs typeface="Open Sans"/>
                  <a:sym typeface="Open Sans"/>
                </a:rPr>
                <a:t>SMTs who complete 3 batches become SLTs, who can cascade and conduct SMT batches</a:t>
              </a:r>
              <a:endParaRPr sz="1050" b="0" i="0" u="none" strike="noStrike" cap="none">
                <a:solidFill>
                  <a:srgbClr val="000000"/>
                </a:solidFill>
                <a:latin typeface="Open Sans"/>
                <a:ea typeface="Open Sans"/>
                <a:cs typeface="Open Sans"/>
                <a:sym typeface="Open Sans"/>
              </a:endParaRPr>
            </a:p>
          </p:txBody>
        </p:sp>
        <p:sp>
          <p:nvSpPr>
            <p:cNvPr id="2349" name="Google Shape;2349;h14af0caed148da77_0_3473"/>
            <p:cNvSpPr/>
            <p:nvPr/>
          </p:nvSpPr>
          <p:spPr>
            <a:xfrm>
              <a:off x="7342449" y="1691640"/>
              <a:ext cx="2036100" cy="4069200"/>
            </a:xfrm>
            <a:prstGeom prst="rect">
              <a:avLst/>
            </a:prstGeom>
            <a:solidFill>
              <a:srgbClr val="FFFFFF"/>
            </a:solidFill>
            <a:ln w="12700"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600"/>
                <a:buFont typeface="Calibri"/>
                <a:buNone/>
              </a:pPr>
              <a:endParaRPr sz="1600" b="0" i="0" u="none" strike="noStrike" cap="none">
                <a:solidFill>
                  <a:srgbClr val="000000"/>
                </a:solidFill>
                <a:latin typeface="Open Sans"/>
                <a:ea typeface="Open Sans"/>
                <a:cs typeface="Open Sans"/>
                <a:sym typeface="Open Sans"/>
              </a:endParaRPr>
            </a:p>
          </p:txBody>
        </p:sp>
        <p:sp>
          <p:nvSpPr>
            <p:cNvPr id="2350" name="Google Shape;2350;h14af0caed148da77_0_3473"/>
            <p:cNvSpPr/>
            <p:nvPr/>
          </p:nvSpPr>
          <p:spPr>
            <a:xfrm>
              <a:off x="7342449" y="1691640"/>
              <a:ext cx="2036100" cy="1143000"/>
            </a:xfrm>
            <a:prstGeom prst="rect">
              <a:avLst/>
            </a:prstGeom>
            <a:solidFill>
              <a:srgbClr val="1B2A4A"/>
            </a:solidFill>
            <a:ln w="9525" cap="flat" cmpd="sng">
              <a:solidFill>
                <a:srgbClr val="1B2A4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600"/>
                <a:buFont typeface="Calibri"/>
                <a:buNone/>
              </a:pPr>
              <a:endParaRPr sz="1600" b="0" i="0" u="none" strike="noStrike" cap="none">
                <a:solidFill>
                  <a:srgbClr val="000000"/>
                </a:solidFill>
                <a:latin typeface="Open Sans"/>
                <a:ea typeface="Open Sans"/>
                <a:cs typeface="Open Sans"/>
                <a:sym typeface="Open Sans"/>
              </a:endParaRPr>
            </a:p>
          </p:txBody>
        </p:sp>
        <p:sp>
          <p:nvSpPr>
            <p:cNvPr id="2351" name="Google Shape;2351;h14af0caed148da77_0_3473"/>
            <p:cNvSpPr txBox="1"/>
            <p:nvPr/>
          </p:nvSpPr>
          <p:spPr>
            <a:xfrm>
              <a:off x="7525329" y="1801368"/>
              <a:ext cx="548700" cy="502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C5973A"/>
                </a:buClr>
                <a:buSzPts val="2400"/>
                <a:buFont typeface="Open Sans"/>
                <a:buNone/>
              </a:pPr>
              <a:r>
                <a:rPr lang="en-US" sz="2400" b="0" i="0" u="none" strike="noStrike" cap="none">
                  <a:solidFill>
                    <a:srgbClr val="F97316"/>
                  </a:solidFill>
                  <a:latin typeface="Open Sans"/>
                  <a:ea typeface="Open Sans"/>
                  <a:cs typeface="Open Sans"/>
                  <a:sym typeface="Open Sans"/>
                </a:rPr>
                <a:t>4</a:t>
              </a:r>
              <a:endParaRPr sz="2400" b="0" i="0" u="none" strike="noStrike" cap="none">
                <a:solidFill>
                  <a:srgbClr val="000000"/>
                </a:solidFill>
                <a:latin typeface="Open Sans"/>
                <a:ea typeface="Open Sans"/>
                <a:cs typeface="Open Sans"/>
                <a:sym typeface="Open Sans"/>
              </a:endParaRPr>
            </a:p>
          </p:txBody>
        </p:sp>
        <p:sp>
          <p:nvSpPr>
            <p:cNvPr id="2352" name="Google Shape;2352;h14af0caed148da77_0_3473"/>
            <p:cNvSpPr txBox="1"/>
            <p:nvPr/>
          </p:nvSpPr>
          <p:spPr>
            <a:xfrm>
              <a:off x="7525329" y="2313432"/>
              <a:ext cx="1716000" cy="457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FFFF"/>
                </a:buClr>
                <a:buSzPts val="1200"/>
                <a:buFont typeface="Open Sans"/>
                <a:buNone/>
              </a:pPr>
              <a:r>
                <a:rPr lang="en-US" sz="1200" b="1" i="0" u="none" strike="noStrike" cap="none">
                  <a:solidFill>
                    <a:srgbClr val="FFFFFF"/>
                  </a:solidFill>
                  <a:latin typeface="Open Sans"/>
                  <a:ea typeface="Open Sans"/>
                  <a:cs typeface="Open Sans"/>
                  <a:sym typeface="Open Sans"/>
                </a:rPr>
                <a:t>DELIVER ON iGOT</a:t>
              </a:r>
              <a:endParaRPr sz="1200" b="0" i="0" u="none" strike="noStrike" cap="none">
                <a:solidFill>
                  <a:srgbClr val="000000"/>
                </a:solidFill>
                <a:latin typeface="Open Sans"/>
                <a:ea typeface="Open Sans"/>
                <a:cs typeface="Open Sans"/>
                <a:sym typeface="Open Sans"/>
              </a:endParaRPr>
            </a:p>
          </p:txBody>
        </p:sp>
        <p:sp>
          <p:nvSpPr>
            <p:cNvPr id="2353" name="Google Shape;2353;h14af0caed148da77_0_3473"/>
            <p:cNvSpPr/>
            <p:nvPr/>
          </p:nvSpPr>
          <p:spPr>
            <a:xfrm>
              <a:off x="7525329" y="3017520"/>
              <a:ext cx="1670100" cy="310800"/>
            </a:xfrm>
            <a:prstGeom prst="roundRect">
              <a:avLst>
                <a:gd name="adj" fmla="val 14706"/>
              </a:avLst>
            </a:prstGeom>
            <a:solidFill>
              <a:srgbClr val="F8F1E4"/>
            </a:solidFill>
            <a:ln w="9525" cap="flat" cmpd="sng">
              <a:solidFill>
                <a:srgbClr val="F8F1E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600"/>
                <a:buFont typeface="Calibri"/>
                <a:buNone/>
              </a:pPr>
              <a:endParaRPr sz="1600" b="0" i="0" u="none" strike="noStrike" cap="none">
                <a:solidFill>
                  <a:srgbClr val="000000"/>
                </a:solidFill>
                <a:latin typeface="Open Sans"/>
                <a:ea typeface="Open Sans"/>
                <a:cs typeface="Open Sans"/>
                <a:sym typeface="Open Sans"/>
              </a:endParaRPr>
            </a:p>
          </p:txBody>
        </p:sp>
        <p:sp>
          <p:nvSpPr>
            <p:cNvPr id="2354" name="Google Shape;2354;h14af0caed148da77_0_3473"/>
            <p:cNvSpPr txBox="1"/>
            <p:nvPr/>
          </p:nvSpPr>
          <p:spPr>
            <a:xfrm>
              <a:off x="7598481" y="3017520"/>
              <a:ext cx="1578900" cy="310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B2A4A"/>
                </a:buClr>
                <a:buSzPts val="900"/>
                <a:buFont typeface="Open Sans"/>
                <a:buNone/>
              </a:pPr>
              <a:r>
                <a:rPr lang="en-US" sz="900" b="1" i="0" u="none" strike="noStrike" cap="none">
                  <a:solidFill>
                    <a:srgbClr val="1B2A4A"/>
                  </a:solidFill>
                  <a:latin typeface="Open Sans"/>
                  <a:ea typeface="Open Sans"/>
                  <a:cs typeface="Open Sans"/>
                  <a:sym typeface="Open Sans"/>
                </a:rPr>
                <a:t>All implementing institutions</a:t>
              </a:r>
              <a:endParaRPr sz="900" b="0" i="0" u="none" strike="noStrike" cap="none">
                <a:solidFill>
                  <a:srgbClr val="000000"/>
                </a:solidFill>
                <a:latin typeface="Open Sans"/>
                <a:ea typeface="Open Sans"/>
                <a:cs typeface="Open Sans"/>
                <a:sym typeface="Open Sans"/>
              </a:endParaRPr>
            </a:p>
          </p:txBody>
        </p:sp>
        <p:sp>
          <p:nvSpPr>
            <p:cNvPr id="2355" name="Google Shape;2355;h14af0caed148da77_0_3473"/>
            <p:cNvSpPr txBox="1"/>
            <p:nvPr/>
          </p:nvSpPr>
          <p:spPr>
            <a:xfrm>
              <a:off x="7525329" y="3502152"/>
              <a:ext cx="1670100" cy="1280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B2A4A"/>
                </a:buClr>
                <a:buSzPts val="1400"/>
                <a:buFont typeface="Open Sans"/>
                <a:buNone/>
              </a:pPr>
              <a:r>
                <a:rPr lang="en-US" sz="1200" b="1" i="0" u="none" strike="noStrike" cap="none">
                  <a:solidFill>
                    <a:srgbClr val="1B2A4A"/>
                  </a:solidFill>
                  <a:latin typeface="Open Sans"/>
                  <a:ea typeface="Open Sans"/>
                  <a:cs typeface="Open Sans"/>
                  <a:sym typeface="Open Sans"/>
                </a:rPr>
                <a:t>Conduct the programme on the iGOT Karmayogi platform</a:t>
              </a:r>
              <a:endParaRPr sz="1200" b="0" i="0" u="none" strike="noStrike" cap="none">
                <a:solidFill>
                  <a:srgbClr val="000000"/>
                </a:solidFill>
                <a:latin typeface="Open Sans"/>
                <a:ea typeface="Open Sans"/>
                <a:cs typeface="Open Sans"/>
                <a:sym typeface="Open Sans"/>
              </a:endParaRPr>
            </a:p>
          </p:txBody>
        </p:sp>
        <p:sp>
          <p:nvSpPr>
            <p:cNvPr id="2356" name="Google Shape;2356;h14af0caed148da77_0_3473"/>
            <p:cNvSpPr txBox="1"/>
            <p:nvPr/>
          </p:nvSpPr>
          <p:spPr>
            <a:xfrm>
              <a:off x="7525329" y="4846320"/>
              <a:ext cx="1670100" cy="868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6B7280"/>
                </a:buClr>
                <a:buSzPts val="1100"/>
                <a:buFont typeface="Open Sans"/>
                <a:buNone/>
              </a:pPr>
              <a:r>
                <a:rPr lang="en-US" sz="1050" b="0" i="0" u="none" strike="noStrike" cap="none">
                  <a:solidFill>
                    <a:srgbClr val="6B7280"/>
                  </a:solidFill>
                  <a:latin typeface="Open Sans"/>
                  <a:ea typeface="Open Sans"/>
                  <a:cs typeface="Open Sans"/>
                  <a:sym typeface="Open Sans"/>
                </a:rPr>
                <a:t>Onboarding, training records, certification and monitoring on one platform</a:t>
              </a:r>
              <a:endParaRPr sz="1050" b="0" i="0" u="none" strike="noStrike" cap="none">
                <a:solidFill>
                  <a:srgbClr val="000000"/>
                </a:solidFill>
                <a:latin typeface="Open Sans"/>
                <a:ea typeface="Open Sans"/>
                <a:cs typeface="Open Sans"/>
                <a:sym typeface="Open Sans"/>
              </a:endParaRPr>
            </a:p>
          </p:txBody>
        </p:sp>
        <p:sp>
          <p:nvSpPr>
            <p:cNvPr id="2357" name="Google Shape;2357;h14af0caed148da77_0_3473"/>
            <p:cNvSpPr/>
            <p:nvPr/>
          </p:nvSpPr>
          <p:spPr>
            <a:xfrm>
              <a:off x="9607052" y="1691640"/>
              <a:ext cx="2036100" cy="4069200"/>
            </a:xfrm>
            <a:prstGeom prst="rect">
              <a:avLst/>
            </a:prstGeom>
            <a:solidFill>
              <a:srgbClr val="FFFFFF"/>
            </a:solidFill>
            <a:ln w="12700"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600"/>
                <a:buFont typeface="Calibri"/>
                <a:buNone/>
              </a:pPr>
              <a:endParaRPr sz="1600" b="0" i="0" u="none" strike="noStrike" cap="none">
                <a:solidFill>
                  <a:srgbClr val="000000"/>
                </a:solidFill>
                <a:latin typeface="Open Sans"/>
                <a:ea typeface="Open Sans"/>
                <a:cs typeface="Open Sans"/>
                <a:sym typeface="Open Sans"/>
              </a:endParaRPr>
            </a:p>
          </p:txBody>
        </p:sp>
        <p:sp>
          <p:nvSpPr>
            <p:cNvPr id="2358" name="Google Shape;2358;h14af0caed148da77_0_3473"/>
            <p:cNvSpPr/>
            <p:nvPr/>
          </p:nvSpPr>
          <p:spPr>
            <a:xfrm>
              <a:off x="9607052" y="1691640"/>
              <a:ext cx="2036100" cy="1143000"/>
            </a:xfrm>
            <a:prstGeom prst="rect">
              <a:avLst/>
            </a:prstGeom>
            <a:solidFill>
              <a:srgbClr val="1A6B7A"/>
            </a:solidFill>
            <a:ln w="9525" cap="flat" cmpd="sng">
              <a:solidFill>
                <a:srgbClr val="1A6B7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600"/>
                <a:buFont typeface="Calibri"/>
                <a:buNone/>
              </a:pPr>
              <a:endParaRPr sz="1600" b="0" i="0" u="none" strike="noStrike" cap="none">
                <a:solidFill>
                  <a:srgbClr val="000000"/>
                </a:solidFill>
                <a:latin typeface="Open Sans"/>
                <a:ea typeface="Open Sans"/>
                <a:cs typeface="Open Sans"/>
                <a:sym typeface="Open Sans"/>
              </a:endParaRPr>
            </a:p>
          </p:txBody>
        </p:sp>
        <p:sp>
          <p:nvSpPr>
            <p:cNvPr id="2359" name="Google Shape;2359;h14af0caed148da77_0_3473"/>
            <p:cNvSpPr txBox="1"/>
            <p:nvPr/>
          </p:nvSpPr>
          <p:spPr>
            <a:xfrm>
              <a:off x="9789932" y="1801368"/>
              <a:ext cx="548700" cy="502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C5973A"/>
                </a:buClr>
                <a:buSzPts val="2400"/>
                <a:buFont typeface="Open Sans"/>
                <a:buNone/>
              </a:pPr>
              <a:r>
                <a:rPr lang="en-US" sz="2400" b="0" i="0" u="none" strike="noStrike" cap="none">
                  <a:solidFill>
                    <a:srgbClr val="F97316"/>
                  </a:solidFill>
                  <a:latin typeface="Open Sans"/>
                  <a:ea typeface="Open Sans"/>
                  <a:cs typeface="Open Sans"/>
                  <a:sym typeface="Open Sans"/>
                </a:rPr>
                <a:t>5</a:t>
              </a:r>
              <a:endParaRPr sz="2400" b="0" i="0" u="none" strike="noStrike" cap="none">
                <a:solidFill>
                  <a:srgbClr val="000000"/>
                </a:solidFill>
                <a:latin typeface="Open Sans"/>
                <a:ea typeface="Open Sans"/>
                <a:cs typeface="Open Sans"/>
                <a:sym typeface="Open Sans"/>
              </a:endParaRPr>
            </a:p>
          </p:txBody>
        </p:sp>
        <p:sp>
          <p:nvSpPr>
            <p:cNvPr id="2360" name="Google Shape;2360;h14af0caed148da77_0_3473"/>
            <p:cNvSpPr txBox="1"/>
            <p:nvPr/>
          </p:nvSpPr>
          <p:spPr>
            <a:xfrm>
              <a:off x="9789932" y="2313432"/>
              <a:ext cx="1716000" cy="457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FFFF"/>
                </a:buClr>
                <a:buSzPts val="1200"/>
                <a:buFont typeface="Open Sans"/>
                <a:buNone/>
              </a:pPr>
              <a:r>
                <a:rPr lang="en-US" sz="1200" b="1" i="0" u="none" strike="noStrike" cap="none">
                  <a:solidFill>
                    <a:srgbClr val="FFFFFF"/>
                  </a:solidFill>
                  <a:latin typeface="Open Sans"/>
                  <a:ea typeface="Open Sans"/>
                  <a:cs typeface="Open Sans"/>
                  <a:sym typeface="Open Sans"/>
                </a:rPr>
                <a:t>EMBED IN EXISTING SYSTEMS</a:t>
              </a:r>
              <a:endParaRPr sz="1200" b="0" i="0" u="none" strike="noStrike" cap="none">
                <a:solidFill>
                  <a:srgbClr val="000000"/>
                </a:solidFill>
                <a:latin typeface="Open Sans"/>
                <a:ea typeface="Open Sans"/>
                <a:cs typeface="Open Sans"/>
                <a:sym typeface="Open Sans"/>
              </a:endParaRPr>
            </a:p>
          </p:txBody>
        </p:sp>
        <p:sp>
          <p:nvSpPr>
            <p:cNvPr id="2361" name="Google Shape;2361;h14af0caed148da77_0_3473"/>
            <p:cNvSpPr/>
            <p:nvPr/>
          </p:nvSpPr>
          <p:spPr>
            <a:xfrm>
              <a:off x="9789932" y="3017520"/>
              <a:ext cx="1670100" cy="310800"/>
            </a:xfrm>
            <a:prstGeom prst="roundRect">
              <a:avLst>
                <a:gd name="adj" fmla="val 14706"/>
              </a:avLst>
            </a:prstGeom>
            <a:solidFill>
              <a:srgbClr val="F8F1E4"/>
            </a:solidFill>
            <a:ln w="9525" cap="flat" cmpd="sng">
              <a:solidFill>
                <a:srgbClr val="F8F1E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600"/>
                <a:buFont typeface="Calibri"/>
                <a:buNone/>
              </a:pPr>
              <a:endParaRPr sz="1600" b="0" i="0" u="none" strike="noStrike" cap="none">
                <a:solidFill>
                  <a:srgbClr val="000000"/>
                </a:solidFill>
                <a:latin typeface="Open Sans"/>
                <a:ea typeface="Open Sans"/>
                <a:cs typeface="Open Sans"/>
                <a:sym typeface="Open Sans"/>
              </a:endParaRPr>
            </a:p>
          </p:txBody>
        </p:sp>
        <p:sp>
          <p:nvSpPr>
            <p:cNvPr id="2362" name="Google Shape;2362;h14af0caed148da77_0_3473"/>
            <p:cNvSpPr txBox="1"/>
            <p:nvPr/>
          </p:nvSpPr>
          <p:spPr>
            <a:xfrm>
              <a:off x="9863084" y="3017520"/>
              <a:ext cx="1578900" cy="310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B2A4A"/>
                </a:buClr>
                <a:buSzPts val="900"/>
                <a:buFont typeface="Open Sans"/>
                <a:buNone/>
              </a:pPr>
              <a:r>
                <a:rPr lang="en-US" sz="900" b="1" i="0" u="none" strike="noStrike" cap="none">
                  <a:solidFill>
                    <a:srgbClr val="1B2A4A"/>
                  </a:solidFill>
                  <a:latin typeface="Open Sans"/>
                  <a:ea typeface="Open Sans"/>
                  <a:cs typeface="Open Sans"/>
                  <a:sym typeface="Open Sans"/>
                </a:rPr>
                <a:t>ATIs, DTIs &amp; CTIs</a:t>
              </a:r>
              <a:endParaRPr sz="900" b="0" i="0" u="none" strike="noStrike" cap="none">
                <a:solidFill>
                  <a:srgbClr val="000000"/>
                </a:solidFill>
                <a:latin typeface="Open Sans"/>
                <a:ea typeface="Open Sans"/>
                <a:cs typeface="Open Sans"/>
                <a:sym typeface="Open Sans"/>
              </a:endParaRPr>
            </a:p>
          </p:txBody>
        </p:sp>
        <p:sp>
          <p:nvSpPr>
            <p:cNvPr id="2363" name="Google Shape;2363;h14af0caed148da77_0_3473"/>
            <p:cNvSpPr txBox="1"/>
            <p:nvPr/>
          </p:nvSpPr>
          <p:spPr>
            <a:xfrm>
              <a:off x="9789932" y="3502152"/>
              <a:ext cx="1670100" cy="1280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B2A4A"/>
                </a:buClr>
                <a:buSzPts val="1400"/>
                <a:buFont typeface="Open Sans"/>
                <a:buNone/>
              </a:pPr>
              <a:r>
                <a:rPr lang="en-US" sz="1200" b="1" i="0" u="none" strike="noStrike" cap="none">
                  <a:solidFill>
                    <a:srgbClr val="1B2A4A"/>
                  </a:solidFill>
                  <a:latin typeface="Open Sans"/>
                  <a:ea typeface="Open Sans"/>
                  <a:cs typeface="Open Sans"/>
                  <a:sym typeface="Open Sans"/>
                </a:rPr>
                <a:t>Build program into foundation, induction, mid-career and in-service calendars</a:t>
              </a:r>
              <a:endParaRPr sz="1200" b="0" i="0" u="none" strike="noStrike" cap="none">
                <a:solidFill>
                  <a:srgbClr val="000000"/>
                </a:solidFill>
                <a:latin typeface="Open Sans"/>
                <a:ea typeface="Open Sans"/>
                <a:cs typeface="Open Sans"/>
                <a:sym typeface="Open Sans"/>
              </a:endParaRPr>
            </a:p>
          </p:txBody>
        </p:sp>
        <p:sp>
          <p:nvSpPr>
            <p:cNvPr id="2364" name="Google Shape;2364;h14af0caed148da77_0_3473"/>
            <p:cNvSpPr txBox="1"/>
            <p:nvPr/>
          </p:nvSpPr>
          <p:spPr>
            <a:xfrm>
              <a:off x="9789932" y="4846320"/>
              <a:ext cx="1670100" cy="868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6B7280"/>
                </a:buClr>
                <a:buSzPts val="1100"/>
                <a:buFont typeface="Open Sans"/>
                <a:buNone/>
              </a:pPr>
              <a:r>
                <a:rPr lang="en-US" sz="1100" b="0" i="0" u="none" strike="noStrike" cap="none">
                  <a:solidFill>
                    <a:srgbClr val="6B7280"/>
                  </a:solidFill>
                  <a:latin typeface="Open Sans"/>
                  <a:ea typeface="Open Sans"/>
                  <a:cs typeface="Open Sans"/>
                  <a:sym typeface="Open Sans"/>
                </a:rPr>
                <a:t>Samuhik Charcha ~6 months after training sustains the learning</a:t>
              </a:r>
              <a:endParaRPr sz="1100" b="0" i="0" u="none" strike="noStrike" cap="none">
                <a:solidFill>
                  <a:srgbClr val="000000"/>
                </a:solidFill>
                <a:latin typeface="Open Sans"/>
                <a:ea typeface="Open Sans"/>
                <a:cs typeface="Open Sans"/>
                <a:sym typeface="Open Sans"/>
              </a:endParaRPr>
            </a:p>
          </p:txBody>
        </p:sp>
        <p:sp>
          <p:nvSpPr>
            <p:cNvPr id="2365" name="Google Shape;2365;h14af0caed148da77_0_3473"/>
            <p:cNvSpPr/>
            <p:nvPr/>
          </p:nvSpPr>
          <p:spPr>
            <a:xfrm>
              <a:off x="548640" y="5897880"/>
              <a:ext cx="11094300" cy="384000"/>
            </a:xfrm>
            <a:prstGeom prst="rect">
              <a:avLst/>
            </a:prstGeom>
            <a:solidFill>
              <a:srgbClr val="F8F1E4"/>
            </a:solidFill>
            <a:ln w="9525" cap="flat" cmpd="sng">
              <a:solidFill>
                <a:srgbClr val="F8F1E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600"/>
                <a:buFont typeface="Calibri"/>
                <a:buNone/>
              </a:pPr>
              <a:endParaRPr sz="1600" b="0" i="0" u="none" strike="noStrike" cap="none">
                <a:solidFill>
                  <a:srgbClr val="000000"/>
                </a:solidFill>
                <a:latin typeface="Open Sans"/>
                <a:ea typeface="Open Sans"/>
                <a:cs typeface="Open Sans"/>
                <a:sym typeface="Open Sans"/>
              </a:endParaRPr>
            </a:p>
          </p:txBody>
        </p:sp>
        <p:sp>
          <p:nvSpPr>
            <p:cNvPr id="2366" name="Google Shape;2366;h14af0caed148da77_0_3473"/>
            <p:cNvSpPr txBox="1"/>
            <p:nvPr/>
          </p:nvSpPr>
          <p:spPr>
            <a:xfrm>
              <a:off x="822960" y="5897880"/>
              <a:ext cx="10545900" cy="384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B2A4A"/>
                </a:buClr>
                <a:buSzPts val="1200"/>
                <a:buFont typeface="Open Sans"/>
                <a:buNone/>
              </a:pPr>
              <a:r>
                <a:rPr lang="en-US" sz="1100" b="0" i="1" u="none" strike="noStrike" cap="none">
                  <a:solidFill>
                    <a:srgbClr val="1B2A4A"/>
                  </a:solidFill>
                  <a:latin typeface="Open Sans"/>
                  <a:ea typeface="Open Sans"/>
                  <a:cs typeface="Open Sans"/>
                  <a:sym typeface="Open Sans"/>
                </a:rPr>
                <a:t>This program not only strengthens not only behavioural competencies but also the delivery capabilities of faculty at ATIs/DTIs, enabling them to effectively facilitate and cascade learning to civil service personnel. </a:t>
              </a:r>
              <a:endParaRPr sz="1100" b="0" i="0" u="none" strike="noStrike" cap="none">
                <a:solidFill>
                  <a:srgbClr val="000000"/>
                </a:solidFill>
                <a:latin typeface="Open Sans"/>
                <a:ea typeface="Open Sans"/>
                <a:cs typeface="Open Sans"/>
                <a:sym typeface="Open Sans"/>
              </a:endParaRPr>
            </a:p>
          </p:txBody>
        </p:sp>
      </p:grpSp>
      <p:sp>
        <p:nvSpPr>
          <p:cNvPr id="2367" name="Google Shape;2367;h14af0caed148da77_0_3473"/>
          <p:cNvSpPr/>
          <p:nvPr/>
        </p:nvSpPr>
        <p:spPr>
          <a:xfrm>
            <a:off x="502920" y="6400800"/>
            <a:ext cx="11185800" cy="18300"/>
          </a:xfrm>
          <a:prstGeom prst="rect">
            <a:avLst/>
          </a:prstGeom>
          <a:solidFill>
            <a:srgbClr val="D8DCE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368" name="Google Shape;2368;h14af0caed148da77_0_3473"/>
          <p:cNvSpPr/>
          <p:nvPr/>
        </p:nvSpPr>
        <p:spPr>
          <a:xfrm>
            <a:off x="502920"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369" name="Google Shape;2369;h14af0caed148da77_0_3473"/>
          <p:cNvSpPr/>
          <p:nvPr/>
        </p:nvSpPr>
        <p:spPr>
          <a:xfrm>
            <a:off x="521208"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Vision</a:t>
            </a:r>
            <a:endParaRPr sz="700" b="0" i="0" u="none" strike="noStrike" cap="none">
              <a:solidFill>
                <a:srgbClr val="000000"/>
              </a:solidFill>
              <a:latin typeface="Calibri"/>
              <a:ea typeface="Calibri"/>
              <a:cs typeface="Calibri"/>
              <a:sym typeface="Calibri"/>
            </a:endParaRPr>
          </a:p>
        </p:txBody>
      </p:sp>
      <p:sp>
        <p:nvSpPr>
          <p:cNvPr id="2370" name="Google Shape;2370;h14af0caed148da77_0_3473"/>
          <p:cNvSpPr/>
          <p:nvPr/>
        </p:nvSpPr>
        <p:spPr>
          <a:xfrm>
            <a:off x="1523307"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371" name="Google Shape;2371;h14af0caed148da77_0_3473"/>
          <p:cNvSpPr/>
          <p:nvPr/>
        </p:nvSpPr>
        <p:spPr>
          <a:xfrm>
            <a:off x="1541595"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RKYP</a:t>
            </a:r>
            <a:endParaRPr sz="700" b="0" i="0" u="none" strike="noStrike" cap="none">
              <a:solidFill>
                <a:srgbClr val="000000"/>
              </a:solidFill>
              <a:latin typeface="Calibri"/>
              <a:ea typeface="Calibri"/>
              <a:cs typeface="Calibri"/>
              <a:sym typeface="Calibri"/>
            </a:endParaRPr>
          </a:p>
        </p:txBody>
      </p:sp>
      <p:sp>
        <p:nvSpPr>
          <p:cNvPr id="2372" name="Google Shape;2372;h14af0caed148da77_0_3473"/>
          <p:cNvSpPr/>
          <p:nvPr/>
        </p:nvSpPr>
        <p:spPr>
          <a:xfrm>
            <a:off x="2543694"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373" name="Google Shape;2373;h14af0caed148da77_0_3473"/>
          <p:cNvSpPr/>
          <p:nvPr/>
        </p:nvSpPr>
        <p:spPr>
          <a:xfrm>
            <a:off x="2561982"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Programme</a:t>
            </a:r>
            <a:endParaRPr sz="700" b="0" i="0" u="none" strike="noStrike" cap="none">
              <a:solidFill>
                <a:srgbClr val="000000"/>
              </a:solidFill>
              <a:latin typeface="Calibri"/>
              <a:ea typeface="Calibri"/>
              <a:cs typeface="Calibri"/>
              <a:sym typeface="Calibri"/>
            </a:endParaRPr>
          </a:p>
        </p:txBody>
      </p:sp>
      <p:sp>
        <p:nvSpPr>
          <p:cNvPr id="2374" name="Google Shape;2374;h14af0caed148da77_0_3473"/>
          <p:cNvSpPr/>
          <p:nvPr/>
        </p:nvSpPr>
        <p:spPr>
          <a:xfrm>
            <a:off x="3564081"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375" name="Google Shape;2375;h14af0caed148da77_0_3473"/>
          <p:cNvSpPr/>
          <p:nvPr/>
        </p:nvSpPr>
        <p:spPr>
          <a:xfrm>
            <a:off x="3582369"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Modules</a:t>
            </a:r>
            <a:endParaRPr sz="700" b="0" i="0" u="none" strike="noStrike" cap="none">
              <a:solidFill>
                <a:srgbClr val="000000"/>
              </a:solidFill>
              <a:latin typeface="Calibri"/>
              <a:ea typeface="Calibri"/>
              <a:cs typeface="Calibri"/>
              <a:sym typeface="Calibri"/>
            </a:endParaRPr>
          </a:p>
        </p:txBody>
      </p:sp>
      <p:sp>
        <p:nvSpPr>
          <p:cNvPr id="2376" name="Google Shape;2376;h14af0caed148da77_0_3473"/>
          <p:cNvSpPr/>
          <p:nvPr/>
        </p:nvSpPr>
        <p:spPr>
          <a:xfrm>
            <a:off x="4584469"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377" name="Google Shape;2377;h14af0caed148da77_0_3473"/>
          <p:cNvSpPr/>
          <p:nvPr/>
        </p:nvSpPr>
        <p:spPr>
          <a:xfrm>
            <a:off x="4602757"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Cascade</a:t>
            </a:r>
            <a:endParaRPr sz="700" b="0" i="0" u="none" strike="noStrike" cap="none">
              <a:solidFill>
                <a:srgbClr val="000000"/>
              </a:solidFill>
              <a:latin typeface="Calibri"/>
              <a:ea typeface="Calibri"/>
              <a:cs typeface="Calibri"/>
              <a:sym typeface="Calibri"/>
            </a:endParaRPr>
          </a:p>
        </p:txBody>
      </p:sp>
      <p:sp>
        <p:nvSpPr>
          <p:cNvPr id="2378" name="Google Shape;2378;h14af0caed148da77_0_3473"/>
          <p:cNvSpPr/>
          <p:nvPr/>
        </p:nvSpPr>
        <p:spPr>
          <a:xfrm>
            <a:off x="5604856"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379" name="Google Shape;2379;h14af0caed148da77_0_3473"/>
          <p:cNvSpPr/>
          <p:nvPr/>
        </p:nvSpPr>
        <p:spPr>
          <a:xfrm>
            <a:off x="5623144"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Two Tracks</a:t>
            </a:r>
            <a:endParaRPr sz="700" b="0" i="0" u="none" strike="noStrike" cap="none">
              <a:solidFill>
                <a:srgbClr val="000000"/>
              </a:solidFill>
              <a:latin typeface="Calibri"/>
              <a:ea typeface="Calibri"/>
              <a:cs typeface="Calibri"/>
              <a:sym typeface="Calibri"/>
            </a:endParaRPr>
          </a:p>
        </p:txBody>
      </p:sp>
      <p:sp>
        <p:nvSpPr>
          <p:cNvPr id="2380" name="Google Shape;2380;h14af0caed148da77_0_3473"/>
          <p:cNvSpPr/>
          <p:nvPr/>
        </p:nvSpPr>
        <p:spPr>
          <a:xfrm>
            <a:off x="6625243"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381" name="Google Shape;2381;h14af0caed148da77_0_3473"/>
          <p:cNvSpPr/>
          <p:nvPr/>
        </p:nvSpPr>
        <p:spPr>
          <a:xfrm>
            <a:off x="6643531"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Where It Lives</a:t>
            </a:r>
            <a:endParaRPr sz="700" b="0" i="0" u="none" strike="noStrike" cap="none">
              <a:solidFill>
                <a:srgbClr val="000000"/>
              </a:solidFill>
              <a:latin typeface="Calibri"/>
              <a:ea typeface="Calibri"/>
              <a:cs typeface="Calibri"/>
              <a:sym typeface="Calibri"/>
            </a:endParaRPr>
          </a:p>
        </p:txBody>
      </p:sp>
      <p:sp>
        <p:nvSpPr>
          <p:cNvPr id="2382" name="Google Shape;2382;h14af0caed148da77_0_3473"/>
          <p:cNvSpPr/>
          <p:nvPr/>
        </p:nvSpPr>
        <p:spPr>
          <a:xfrm>
            <a:off x="7645630"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383" name="Google Shape;2383;h14af0caed148da77_0_3473"/>
          <p:cNvSpPr/>
          <p:nvPr/>
        </p:nvSpPr>
        <p:spPr>
          <a:xfrm>
            <a:off x="7663918"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Rollout</a:t>
            </a:r>
            <a:endParaRPr sz="700" b="0" i="0" u="none" strike="noStrike" cap="none">
              <a:solidFill>
                <a:srgbClr val="000000"/>
              </a:solidFill>
              <a:latin typeface="Calibri"/>
              <a:ea typeface="Calibri"/>
              <a:cs typeface="Calibri"/>
              <a:sym typeface="Calibri"/>
            </a:endParaRPr>
          </a:p>
        </p:txBody>
      </p:sp>
      <p:sp>
        <p:nvSpPr>
          <p:cNvPr id="2384" name="Google Shape;2384;h14af0caed148da77_0_3473"/>
          <p:cNvSpPr/>
          <p:nvPr/>
        </p:nvSpPr>
        <p:spPr>
          <a:xfrm>
            <a:off x="8666018"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385" name="Google Shape;2385;h14af0caed148da77_0_3473"/>
          <p:cNvSpPr/>
          <p:nvPr/>
        </p:nvSpPr>
        <p:spPr>
          <a:xfrm>
            <a:off x="8684306"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South Cluster</a:t>
            </a:r>
            <a:endParaRPr sz="700" b="0" i="0" u="none" strike="noStrike" cap="none">
              <a:solidFill>
                <a:srgbClr val="000000"/>
              </a:solidFill>
              <a:latin typeface="Calibri"/>
              <a:ea typeface="Calibri"/>
              <a:cs typeface="Calibri"/>
              <a:sym typeface="Calibri"/>
            </a:endParaRPr>
          </a:p>
        </p:txBody>
      </p:sp>
      <p:sp>
        <p:nvSpPr>
          <p:cNvPr id="2386" name="Google Shape;2386;h14af0caed148da77_0_3473"/>
          <p:cNvSpPr/>
          <p:nvPr/>
        </p:nvSpPr>
        <p:spPr>
          <a:xfrm>
            <a:off x="9686405" y="6291072"/>
            <a:ext cx="979200" cy="237600"/>
          </a:xfrm>
          <a:prstGeom prst="roundRect">
            <a:avLst>
              <a:gd name="adj" fmla="val 13462"/>
            </a:avLst>
          </a:prstGeom>
          <a:solidFill>
            <a:srgbClr val="FFFFFF"/>
          </a:solidFill>
          <a:ln w="9525" cap="flat" cmpd="sng">
            <a:solidFill>
              <a:srgbClr val="D8DCE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387" name="Google Shape;2387;h14af0caed148da77_0_3473"/>
          <p:cNvSpPr/>
          <p:nvPr/>
        </p:nvSpPr>
        <p:spPr>
          <a:xfrm>
            <a:off x="9704693"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A93A8"/>
              </a:buClr>
              <a:buSzPts val="700"/>
              <a:buFont typeface="Calibri"/>
              <a:buNone/>
            </a:pPr>
            <a:r>
              <a:rPr lang="en-US" sz="700" b="0" i="0" u="none" strike="noStrike" cap="none">
                <a:solidFill>
                  <a:srgbClr val="8A93A8"/>
                </a:solidFill>
                <a:latin typeface="Calibri"/>
                <a:ea typeface="Calibri"/>
                <a:cs typeface="Calibri"/>
                <a:sym typeface="Calibri"/>
              </a:rPr>
              <a:t>Roles</a:t>
            </a:r>
            <a:endParaRPr sz="700" b="0" i="0" u="none" strike="noStrike" cap="none">
              <a:solidFill>
                <a:srgbClr val="000000"/>
              </a:solidFill>
              <a:latin typeface="Calibri"/>
              <a:ea typeface="Calibri"/>
              <a:cs typeface="Calibri"/>
              <a:sym typeface="Calibri"/>
            </a:endParaRPr>
          </a:p>
        </p:txBody>
      </p:sp>
      <p:sp>
        <p:nvSpPr>
          <p:cNvPr id="2388" name="Google Shape;2388;h14af0caed148da77_0_3473"/>
          <p:cNvSpPr/>
          <p:nvPr/>
        </p:nvSpPr>
        <p:spPr>
          <a:xfrm>
            <a:off x="10706792" y="6291072"/>
            <a:ext cx="979200" cy="237600"/>
          </a:xfrm>
          <a:prstGeom prst="roundRect">
            <a:avLst>
              <a:gd name="adj" fmla="val 13462"/>
            </a:avLst>
          </a:prstGeom>
          <a:solidFill>
            <a:srgbClr val="FFD046"/>
          </a:solidFill>
          <a:ln w="15875" cap="flat" cmpd="sng">
            <a:solidFill>
              <a:srgbClr val="AD7C1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389" name="Google Shape;2389;h14af0caed148da77_0_3473"/>
          <p:cNvSpPr/>
          <p:nvPr/>
        </p:nvSpPr>
        <p:spPr>
          <a:xfrm>
            <a:off x="10725080" y="6291072"/>
            <a:ext cx="942600" cy="237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41E33"/>
              </a:buClr>
              <a:buSzPts val="700"/>
              <a:buFont typeface="Calibri"/>
              <a:buNone/>
            </a:pPr>
            <a:r>
              <a:rPr lang="en-US" sz="700" b="1" i="0" u="none" strike="noStrike" cap="none">
                <a:solidFill>
                  <a:srgbClr val="141E33"/>
                </a:solidFill>
                <a:latin typeface="Calibri"/>
                <a:ea typeface="Calibri"/>
                <a:cs typeface="Calibri"/>
                <a:sym typeface="Calibri"/>
              </a:rPr>
              <a:t>Our Ask</a:t>
            </a:r>
            <a:endParaRPr sz="700" b="0" i="0" u="none" strike="noStrike" cap="none">
              <a:solidFill>
                <a:srgbClr val="000000"/>
              </a:solidFill>
              <a:latin typeface="Calibri"/>
              <a:ea typeface="Calibri"/>
              <a:cs typeface="Calibri"/>
              <a:sym typeface="Calibri"/>
            </a:endParaRPr>
          </a:p>
        </p:txBody>
      </p:sp>
      <p:cxnSp>
        <p:nvCxnSpPr>
          <p:cNvPr id="2390" name="Google Shape;2390;h14af0caed148da77_0_3473"/>
          <p:cNvCxnSpPr>
            <a:stCxn id="2326" idx="3"/>
            <a:endCxn id="2334" idx="1"/>
          </p:cNvCxnSpPr>
          <p:nvPr/>
        </p:nvCxnSpPr>
        <p:spPr>
          <a:xfrm>
            <a:off x="2630460" y="1913382"/>
            <a:ext cx="228600" cy="0"/>
          </a:xfrm>
          <a:prstGeom prst="straightConnector1">
            <a:avLst/>
          </a:prstGeom>
          <a:noFill/>
          <a:ln w="25400" cap="flat" cmpd="sng">
            <a:solidFill>
              <a:schemeClr val="accent4"/>
            </a:solidFill>
            <a:prstDash val="solid"/>
            <a:round/>
            <a:headEnd type="none" w="sm" len="sm"/>
            <a:tailEnd type="triangle" w="med" len="med"/>
          </a:ln>
          <a:effectLst>
            <a:outerShdw blurRad="40000" dist="20000" dir="5400000" rotWithShape="0">
              <a:srgbClr val="000000">
                <a:alpha val="38040"/>
              </a:srgbClr>
            </a:outerShdw>
          </a:effectLst>
        </p:spPr>
      </p:cxnSp>
      <p:cxnSp>
        <p:nvCxnSpPr>
          <p:cNvPr id="2391" name="Google Shape;2391;h14af0caed148da77_0_3473"/>
          <p:cNvCxnSpPr/>
          <p:nvPr/>
        </p:nvCxnSpPr>
        <p:spPr>
          <a:xfrm>
            <a:off x="4894966" y="1935873"/>
            <a:ext cx="228600" cy="0"/>
          </a:xfrm>
          <a:prstGeom prst="straightConnector1">
            <a:avLst/>
          </a:prstGeom>
          <a:noFill/>
          <a:ln w="25400" cap="flat" cmpd="sng">
            <a:solidFill>
              <a:schemeClr val="accent4"/>
            </a:solidFill>
            <a:prstDash val="solid"/>
            <a:round/>
            <a:headEnd type="none" w="sm" len="sm"/>
            <a:tailEnd type="triangle" w="med" len="med"/>
          </a:ln>
          <a:effectLst>
            <a:outerShdw blurRad="40000" dist="20000" dir="5400000" rotWithShape="0">
              <a:srgbClr val="000000">
                <a:alpha val="38040"/>
              </a:srgbClr>
            </a:outerShdw>
          </a:effectLst>
        </p:spPr>
      </p:cxnSp>
      <p:cxnSp>
        <p:nvCxnSpPr>
          <p:cNvPr id="2392" name="Google Shape;2392;h14af0caed148da77_0_3473"/>
          <p:cNvCxnSpPr/>
          <p:nvPr/>
        </p:nvCxnSpPr>
        <p:spPr>
          <a:xfrm>
            <a:off x="7159569" y="1907384"/>
            <a:ext cx="228600" cy="0"/>
          </a:xfrm>
          <a:prstGeom prst="straightConnector1">
            <a:avLst/>
          </a:prstGeom>
          <a:noFill/>
          <a:ln w="25400" cap="flat" cmpd="sng">
            <a:solidFill>
              <a:schemeClr val="accent4"/>
            </a:solidFill>
            <a:prstDash val="solid"/>
            <a:round/>
            <a:headEnd type="none" w="sm" len="sm"/>
            <a:tailEnd type="triangle" w="med" len="med"/>
          </a:ln>
          <a:effectLst>
            <a:outerShdw blurRad="40000" dist="20000" dir="5400000" rotWithShape="0">
              <a:srgbClr val="000000">
                <a:alpha val="38040"/>
              </a:srgbClr>
            </a:outerShdw>
          </a:effectLst>
        </p:spPr>
      </p:cxnSp>
      <p:cxnSp>
        <p:nvCxnSpPr>
          <p:cNvPr id="2393" name="Google Shape;2393;h14af0caed148da77_0_3473"/>
          <p:cNvCxnSpPr/>
          <p:nvPr/>
        </p:nvCxnSpPr>
        <p:spPr>
          <a:xfrm>
            <a:off x="9398369" y="1935873"/>
            <a:ext cx="228600" cy="0"/>
          </a:xfrm>
          <a:prstGeom prst="straightConnector1">
            <a:avLst/>
          </a:prstGeom>
          <a:noFill/>
          <a:ln w="25400" cap="flat" cmpd="sng">
            <a:solidFill>
              <a:schemeClr val="accent4"/>
            </a:solidFill>
            <a:prstDash val="solid"/>
            <a:round/>
            <a:headEnd type="none" w="sm" len="sm"/>
            <a:tailEnd type="triangle" w="med" len="med"/>
          </a:ln>
          <a:effectLst>
            <a:outerShdw blurRad="40000" dist="20000" dir="5400000" rotWithShape="0">
              <a:srgbClr val="000000">
                <a:alpha val="38040"/>
              </a:srgbClr>
            </a:outerShdw>
          </a:effectLst>
        </p:spPr>
      </p:cxnSp>
      <p:sp>
        <p:nvSpPr>
          <p:cNvPr id="2394" name="Google Shape;2394;h14af0caed148da77_0_3473"/>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23"/>
                                        </p:tgtEl>
                                        <p:attrNameLst>
                                          <p:attrName>style.visibility</p:attrName>
                                        </p:attrNameLst>
                                      </p:cBhvr>
                                      <p:to>
                                        <p:strVal val="visible"/>
                                      </p:to>
                                    </p:set>
                                    <p:animEffect transition="in" filter="fade">
                                      <p:cBhvr>
                                        <p:cTn id="7" dur="400"/>
                                        <p:tgtEl>
                                          <p:spTgt spid="23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2399"/>
        <p:cNvGrpSpPr/>
        <p:nvPr/>
      </p:nvGrpSpPr>
      <p:grpSpPr>
        <a:xfrm>
          <a:off x="0" y="0"/>
          <a:ext cx="0" cy="0"/>
          <a:chOff x="0" y="0"/>
          <a:chExt cx="0" cy="0"/>
        </a:xfrm>
      </p:grpSpPr>
      <p:sp>
        <p:nvSpPr>
          <p:cNvPr id="2400" name="Google Shape;2400;h14af0caed148da77_0_3551"/>
          <p:cNvSpPr/>
          <p:nvPr/>
        </p:nvSpPr>
        <p:spPr>
          <a:xfrm>
            <a:off x="0" y="0"/>
            <a:ext cx="12191700" cy="914400"/>
          </a:xfrm>
          <a:prstGeom prst="rect">
            <a:avLst/>
          </a:prstGeom>
          <a:solidFill>
            <a:srgbClr val="1B2A4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401" name="Google Shape;2401;h14af0caed148da77_0_3551"/>
          <p:cNvSpPr/>
          <p:nvPr/>
        </p:nvSpPr>
        <p:spPr>
          <a:xfrm>
            <a:off x="0" y="914400"/>
            <a:ext cx="12191700" cy="41100"/>
          </a:xfrm>
          <a:prstGeom prst="rect">
            <a:avLst/>
          </a:prstGeom>
          <a:solidFill>
            <a:srgbClr val="C5973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402" name="Google Shape;2402;h14af0caed148da77_0_3551"/>
          <p:cNvSpPr/>
          <p:nvPr/>
        </p:nvSpPr>
        <p:spPr>
          <a:xfrm>
            <a:off x="502920" y="365760"/>
            <a:ext cx="11185800" cy="502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FFFFFF"/>
              </a:buClr>
              <a:buSzPts val="2500"/>
              <a:buFont typeface="Open Sans"/>
              <a:buNone/>
            </a:pPr>
            <a:r>
              <a:rPr lang="en-US" sz="2500" b="1" i="0" u="none" strike="noStrike" cap="none">
                <a:solidFill>
                  <a:srgbClr val="FFFFFF"/>
                </a:solidFill>
                <a:latin typeface="Open Sans"/>
                <a:ea typeface="Open Sans"/>
                <a:cs typeface="Open Sans"/>
                <a:sym typeface="Open Sans"/>
              </a:rPr>
              <a:t>Faculty Development Program</a:t>
            </a:r>
            <a:endParaRPr sz="2500" b="0" i="0" u="none" strike="noStrike" cap="none">
              <a:solidFill>
                <a:srgbClr val="000000"/>
              </a:solidFill>
              <a:latin typeface="Calibri"/>
              <a:ea typeface="Calibri"/>
              <a:cs typeface="Calibri"/>
              <a:sym typeface="Calibri"/>
            </a:endParaRPr>
          </a:p>
        </p:txBody>
      </p:sp>
      <p:sp>
        <p:nvSpPr>
          <p:cNvPr id="2403" name="Google Shape;2403;h14af0caed148da77_0_3551"/>
          <p:cNvSpPr/>
          <p:nvPr/>
        </p:nvSpPr>
        <p:spPr>
          <a:xfrm>
            <a:off x="502920" y="1095375"/>
            <a:ext cx="11186100" cy="381000"/>
          </a:xfrm>
          <a:prstGeom prst="rect">
            <a:avLst/>
          </a:prstGeom>
          <a:solidFill>
            <a:srgbClr val="1B2A4A"/>
          </a:solidFill>
          <a:ln w="9525" cap="flat" cmpd="sng">
            <a:solidFill>
              <a:srgbClr val="1B2A4A"/>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04" name="Google Shape;2404;h14af0caed148da77_0_3551"/>
          <p:cNvSpPr txBox="1"/>
          <p:nvPr/>
        </p:nvSpPr>
        <p:spPr>
          <a:xfrm>
            <a:off x="502920" y="1095375"/>
            <a:ext cx="11186100" cy="3810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200" b="1" i="0" u="none" strike="noStrike" cap="none">
                <a:solidFill>
                  <a:srgbClr val="C5973A"/>
                </a:solidFill>
                <a:latin typeface="Open Sans"/>
                <a:ea typeface="Open Sans"/>
                <a:cs typeface="Open Sans"/>
                <a:sym typeface="Open Sans"/>
              </a:rPr>
              <a:t>For faculty capacity development we have a dedicated program.</a:t>
            </a:r>
            <a:endParaRPr sz="1200" b="1" i="0" u="none" strike="noStrike" cap="none">
              <a:solidFill>
                <a:srgbClr val="C5973A"/>
              </a:solidFill>
              <a:latin typeface="Open Sans"/>
              <a:ea typeface="Open Sans"/>
              <a:cs typeface="Open Sans"/>
              <a:sym typeface="Open Sans"/>
            </a:endParaRPr>
          </a:p>
        </p:txBody>
      </p:sp>
      <p:sp>
        <p:nvSpPr>
          <p:cNvPr id="2405" name="Google Shape;2405;h14af0caed148da77_0_3551"/>
          <p:cNvSpPr txBox="1"/>
          <p:nvPr/>
        </p:nvSpPr>
        <p:spPr>
          <a:xfrm>
            <a:off x="502920" y="1669388"/>
            <a:ext cx="11186100" cy="1208400"/>
          </a:xfrm>
          <a:prstGeom prst="rect">
            <a:avLst/>
          </a:prstGeom>
          <a:solidFill>
            <a:srgbClr val="FFFFFF"/>
          </a:solidFill>
          <a:ln w="14300" cap="flat" cmpd="sng">
            <a:solidFill>
              <a:srgbClr val="D8DCE8"/>
            </a:solidFill>
            <a:prstDash val="solid"/>
            <a:round/>
            <a:headEnd type="none" w="sm" len="sm"/>
            <a:tailEnd type="none" w="sm" len="sm"/>
          </a:ln>
        </p:spPr>
        <p:txBody>
          <a:bodyPr spcFirstLastPara="1" wrap="square" lIns="228600" tIns="171450" rIns="228600" bIns="171450" anchor="ctr" anchorCtr="0">
            <a:spAutoFit/>
          </a:bodyPr>
          <a:lstStyle/>
          <a:p>
            <a:pPr marL="0" marR="0" lvl="0" indent="0" algn="l" rtl="0">
              <a:lnSpc>
                <a:spcPct val="100000"/>
              </a:lnSpc>
              <a:spcBef>
                <a:spcPts val="0"/>
              </a:spcBef>
              <a:spcAft>
                <a:spcPts val="0"/>
              </a:spcAft>
              <a:buClr>
                <a:srgbClr val="000000"/>
              </a:buClr>
              <a:buSzPts val="1563"/>
              <a:buFont typeface="Arial"/>
              <a:buNone/>
            </a:pPr>
            <a:r>
              <a:rPr lang="en-US" sz="1400" b="0" i="0" u="none" strike="noStrike" cap="none">
                <a:solidFill>
                  <a:srgbClr val="334155"/>
                </a:solidFill>
                <a:latin typeface="Open Sans"/>
                <a:ea typeface="Open Sans"/>
                <a:cs typeface="Open Sans"/>
                <a:sym typeface="Open Sans"/>
              </a:rPr>
              <a:t>The </a:t>
            </a:r>
            <a:r>
              <a:rPr lang="en-US" sz="1400" b="1" i="0" u="none" strike="noStrike" cap="none">
                <a:solidFill>
                  <a:srgbClr val="C5973A"/>
                </a:solidFill>
                <a:latin typeface="Open Sans"/>
                <a:ea typeface="Open Sans"/>
                <a:cs typeface="Open Sans"/>
                <a:sym typeface="Open Sans"/>
              </a:rPr>
              <a:t>Capacity Building Commission</a:t>
            </a:r>
            <a:r>
              <a:rPr lang="en-US" sz="1400" b="0" i="0" u="none" strike="noStrike" cap="none">
                <a:solidFill>
                  <a:srgbClr val="334155"/>
                </a:solidFill>
                <a:latin typeface="Open Sans"/>
                <a:ea typeface="Open Sans"/>
                <a:cs typeface="Open Sans"/>
                <a:sym typeface="Open Sans"/>
              </a:rPr>
              <a:t> strengthens state capacity by empowering Civil Service Training Institutions' faculty through the Faculty Development Program (FDP). </a:t>
            </a:r>
            <a:endParaRPr sz="1400" b="0" i="0" u="none" strike="noStrike" cap="none">
              <a:solidFill>
                <a:srgbClr val="334155"/>
              </a:solidFill>
              <a:latin typeface="Open Sans"/>
              <a:ea typeface="Open Sans"/>
              <a:cs typeface="Open Sans"/>
              <a:sym typeface="Open Sans"/>
            </a:endParaRPr>
          </a:p>
          <a:p>
            <a:pPr marL="0" marR="0" lvl="0" indent="0" algn="l" rtl="0">
              <a:lnSpc>
                <a:spcPct val="100000"/>
              </a:lnSpc>
              <a:spcBef>
                <a:spcPts val="0"/>
              </a:spcBef>
              <a:spcAft>
                <a:spcPts val="0"/>
              </a:spcAft>
              <a:buClr>
                <a:srgbClr val="000000"/>
              </a:buClr>
              <a:buSzPts val="1563"/>
              <a:buFont typeface="Arial"/>
              <a:buNone/>
            </a:pPr>
            <a:r>
              <a:rPr lang="en-US" sz="1400" b="0" i="0" u="none" strike="noStrike" cap="none">
                <a:solidFill>
                  <a:srgbClr val="334155"/>
                </a:solidFill>
                <a:latin typeface="Open Sans"/>
                <a:ea typeface="Open Sans"/>
                <a:cs typeface="Open Sans"/>
                <a:sym typeface="Open Sans"/>
              </a:rPr>
              <a:t>The FDP combines an online self-paced module with a </a:t>
            </a:r>
            <a:r>
              <a:rPr lang="en-US" sz="1400" b="1" i="0" u="none" strike="noStrike" cap="none">
                <a:solidFill>
                  <a:srgbClr val="C5973A"/>
                </a:solidFill>
                <a:latin typeface="Open Sans"/>
                <a:ea typeface="Open Sans"/>
                <a:cs typeface="Open Sans"/>
                <a:sym typeface="Open Sans"/>
              </a:rPr>
              <a:t>5-day intensive in-person program</a:t>
            </a:r>
            <a:r>
              <a:rPr lang="en-US" sz="1400" b="0" i="0" u="none" strike="noStrike" cap="none">
                <a:solidFill>
                  <a:srgbClr val="334155"/>
                </a:solidFill>
                <a:latin typeface="Open Sans"/>
                <a:ea typeface="Open Sans"/>
                <a:cs typeface="Open Sans"/>
                <a:sym typeface="Open Sans"/>
              </a:rPr>
              <a:t> in collaboration with </a:t>
            </a:r>
            <a:r>
              <a:rPr lang="en-US" sz="1400" b="1" i="0" u="none" strike="noStrike" cap="none">
                <a:solidFill>
                  <a:srgbClr val="C5973A"/>
                </a:solidFill>
                <a:latin typeface="Open Sans"/>
                <a:ea typeface="Open Sans"/>
                <a:cs typeface="Open Sans"/>
                <a:sym typeface="Open Sans"/>
              </a:rPr>
              <a:t>Indian School of Business.</a:t>
            </a:r>
            <a:endParaRPr sz="1200" b="1" i="0" u="none" strike="noStrike" cap="none">
              <a:solidFill>
                <a:srgbClr val="C5973A"/>
              </a:solidFill>
              <a:latin typeface="Open Sans"/>
              <a:ea typeface="Open Sans"/>
              <a:cs typeface="Open Sans"/>
              <a:sym typeface="Open Sans"/>
            </a:endParaRPr>
          </a:p>
        </p:txBody>
      </p:sp>
      <p:grpSp>
        <p:nvGrpSpPr>
          <p:cNvPr id="2406" name="Google Shape;2406;h14af0caed148da77_0_3551"/>
          <p:cNvGrpSpPr/>
          <p:nvPr/>
        </p:nvGrpSpPr>
        <p:grpSpPr>
          <a:xfrm>
            <a:off x="878922" y="3380688"/>
            <a:ext cx="3167356" cy="1958446"/>
            <a:chOff x="0" y="0"/>
            <a:chExt cx="3543300" cy="2190900"/>
          </a:xfrm>
        </p:grpSpPr>
        <p:sp>
          <p:nvSpPr>
            <p:cNvPr id="2407" name="Google Shape;2407;h14af0caed148da77_0_3551"/>
            <p:cNvSpPr/>
            <p:nvPr/>
          </p:nvSpPr>
          <p:spPr>
            <a:xfrm>
              <a:off x="0" y="0"/>
              <a:ext cx="3543300" cy="2190900"/>
            </a:xfrm>
            <a:prstGeom prst="roundRect">
              <a:avLst>
                <a:gd name="adj" fmla="val 3478"/>
              </a:avLst>
            </a:prstGeom>
            <a:solidFill>
              <a:srgbClr val="FFFFFF"/>
            </a:solidFill>
            <a:ln w="12775" cap="flat" cmpd="sng">
              <a:solidFill>
                <a:srgbClr val="D8DCE8"/>
              </a:solidFill>
              <a:prstDash val="solid"/>
              <a:round/>
              <a:headEnd type="none" w="sm" len="sm"/>
              <a:tailEnd type="none" w="sm" len="sm"/>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08" name="Google Shape;2408;h14af0caed148da77_0_3551"/>
            <p:cNvSpPr/>
            <p:nvPr/>
          </p:nvSpPr>
          <p:spPr>
            <a:xfrm>
              <a:off x="0" y="0"/>
              <a:ext cx="3543300" cy="57300"/>
            </a:xfrm>
            <a:prstGeom prst="roundRect">
              <a:avLst>
                <a:gd name="adj" fmla="val 50000"/>
              </a:avLst>
            </a:prstGeom>
            <a:solidFill>
              <a:srgbClr val="1B2A4A"/>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09" name="Google Shape;2409;h14af0caed148da77_0_3551"/>
            <p:cNvSpPr txBox="1"/>
            <p:nvPr/>
          </p:nvSpPr>
          <p:spPr>
            <a:xfrm>
              <a:off x="190500" y="228600"/>
              <a:ext cx="3162300" cy="1771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3754"/>
                <a:buFont typeface="Arial"/>
                <a:buNone/>
              </a:pPr>
              <a:r>
                <a:rPr lang="en-US" sz="3754" b="1" i="0" u="none" strike="noStrike" cap="none">
                  <a:solidFill>
                    <a:srgbClr val="EE922F"/>
                  </a:solidFill>
                  <a:latin typeface="Open Sans"/>
                  <a:ea typeface="Open Sans"/>
                  <a:cs typeface="Open Sans"/>
                  <a:sym typeface="Open Sans"/>
                </a:rPr>
                <a:t>2800+</a:t>
              </a:r>
              <a:endParaRPr sz="3754" b="1" i="0" u="none" strike="noStrike" cap="none">
                <a:solidFill>
                  <a:srgbClr val="EE922F"/>
                </a:solidFill>
                <a:latin typeface="Open Sans"/>
                <a:ea typeface="Open Sans"/>
                <a:cs typeface="Open Sans"/>
                <a:sym typeface="Open Sans"/>
              </a:endParaRPr>
            </a:p>
            <a:p>
              <a:pPr marL="0" marR="0" lvl="0" indent="0" algn="ctr" rtl="0">
                <a:lnSpc>
                  <a:spcPct val="100000"/>
                </a:lnSpc>
                <a:spcBef>
                  <a:spcPts val="536"/>
                </a:spcBef>
                <a:spcAft>
                  <a:spcPts val="0"/>
                </a:spcAft>
                <a:buClr>
                  <a:srgbClr val="000000"/>
                </a:buClr>
                <a:buSzPts val="1162"/>
                <a:buFont typeface="Arial"/>
                <a:buNone/>
              </a:pPr>
              <a:r>
                <a:rPr lang="en-US" sz="1162" b="1" i="0" u="none" strike="noStrike" cap="none">
                  <a:solidFill>
                    <a:srgbClr val="1B2A4A"/>
                  </a:solidFill>
                  <a:latin typeface="Open Sans"/>
                  <a:ea typeface="Open Sans"/>
                  <a:cs typeface="Open Sans"/>
                  <a:sym typeface="Open Sans"/>
                </a:rPr>
                <a:t>Completions</a:t>
              </a:r>
              <a:endParaRPr sz="1162" b="1" i="0" u="none" strike="noStrike" cap="none">
                <a:solidFill>
                  <a:srgbClr val="1B2A4A"/>
                </a:solidFill>
                <a:latin typeface="Open Sans"/>
                <a:ea typeface="Open Sans"/>
                <a:cs typeface="Open Sans"/>
                <a:sym typeface="Open Sans"/>
              </a:endParaRPr>
            </a:p>
            <a:p>
              <a:pPr marL="0" marR="0" lvl="0" indent="0" algn="ctr" rtl="0">
                <a:lnSpc>
                  <a:spcPct val="100000"/>
                </a:lnSpc>
                <a:spcBef>
                  <a:spcPts val="536"/>
                </a:spcBef>
                <a:spcAft>
                  <a:spcPts val="0"/>
                </a:spcAft>
                <a:buClr>
                  <a:srgbClr val="000000"/>
                </a:buClr>
                <a:buSzPts val="983"/>
                <a:buFont typeface="Arial"/>
                <a:buNone/>
              </a:pPr>
              <a:r>
                <a:rPr lang="en-US" sz="983" b="0" i="0" u="none" strike="noStrike" cap="none">
                  <a:solidFill>
                    <a:srgbClr val="64748B"/>
                  </a:solidFill>
                  <a:latin typeface="Open Sans"/>
                  <a:ea typeface="Open Sans"/>
                  <a:cs typeface="Open Sans"/>
                  <a:sym typeface="Open Sans"/>
                </a:rPr>
                <a:t>of online self-paced FDP program on iGOT</a:t>
              </a:r>
              <a:endParaRPr sz="983" b="0" i="0" u="none" strike="noStrike" cap="none">
                <a:solidFill>
                  <a:srgbClr val="64748B"/>
                </a:solidFill>
                <a:latin typeface="Open Sans"/>
                <a:ea typeface="Open Sans"/>
                <a:cs typeface="Open Sans"/>
                <a:sym typeface="Open Sans"/>
              </a:endParaRPr>
            </a:p>
          </p:txBody>
        </p:sp>
      </p:grpSp>
      <p:grpSp>
        <p:nvGrpSpPr>
          <p:cNvPr id="2410" name="Google Shape;2410;h14af0caed148da77_0_3551"/>
          <p:cNvGrpSpPr/>
          <p:nvPr/>
        </p:nvGrpSpPr>
        <p:grpSpPr>
          <a:xfrm>
            <a:off x="4700327" y="3380675"/>
            <a:ext cx="3167356" cy="1958446"/>
            <a:chOff x="0" y="0"/>
            <a:chExt cx="3543300" cy="2190900"/>
          </a:xfrm>
        </p:grpSpPr>
        <p:sp>
          <p:nvSpPr>
            <p:cNvPr id="2411" name="Google Shape;2411;h14af0caed148da77_0_3551"/>
            <p:cNvSpPr/>
            <p:nvPr/>
          </p:nvSpPr>
          <p:spPr>
            <a:xfrm>
              <a:off x="0" y="0"/>
              <a:ext cx="3543300" cy="2190900"/>
            </a:xfrm>
            <a:prstGeom prst="roundRect">
              <a:avLst>
                <a:gd name="adj" fmla="val 3478"/>
              </a:avLst>
            </a:prstGeom>
            <a:solidFill>
              <a:srgbClr val="FFFFFF"/>
            </a:solidFill>
            <a:ln w="12775" cap="flat" cmpd="sng">
              <a:solidFill>
                <a:srgbClr val="D8DCE8"/>
              </a:solidFill>
              <a:prstDash val="solid"/>
              <a:round/>
              <a:headEnd type="none" w="sm" len="sm"/>
              <a:tailEnd type="none" w="sm" len="sm"/>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12" name="Google Shape;2412;h14af0caed148da77_0_3551"/>
            <p:cNvSpPr/>
            <p:nvPr/>
          </p:nvSpPr>
          <p:spPr>
            <a:xfrm>
              <a:off x="0" y="0"/>
              <a:ext cx="3543300" cy="57300"/>
            </a:xfrm>
            <a:prstGeom prst="roundRect">
              <a:avLst>
                <a:gd name="adj" fmla="val 50000"/>
              </a:avLst>
            </a:prstGeom>
            <a:solidFill>
              <a:srgbClr val="1A6B7A"/>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13" name="Google Shape;2413;h14af0caed148da77_0_3551"/>
            <p:cNvSpPr txBox="1"/>
            <p:nvPr/>
          </p:nvSpPr>
          <p:spPr>
            <a:xfrm>
              <a:off x="190500" y="228600"/>
              <a:ext cx="3162300" cy="1771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3754"/>
                <a:buFont typeface="Arial"/>
                <a:buNone/>
              </a:pPr>
              <a:r>
                <a:rPr lang="en-US" sz="3754" b="1" i="0" u="none" strike="noStrike" cap="none">
                  <a:solidFill>
                    <a:srgbClr val="1A6B7A"/>
                  </a:solidFill>
                  <a:latin typeface="Open Sans"/>
                  <a:ea typeface="Open Sans"/>
                  <a:cs typeface="Open Sans"/>
                  <a:sym typeface="Open Sans"/>
                </a:rPr>
                <a:t>600</a:t>
              </a:r>
              <a:endParaRPr sz="3754" b="1" i="0" u="none" strike="noStrike" cap="none">
                <a:solidFill>
                  <a:srgbClr val="1A6B7A"/>
                </a:solidFill>
                <a:latin typeface="Open Sans"/>
                <a:ea typeface="Open Sans"/>
                <a:cs typeface="Open Sans"/>
                <a:sym typeface="Open Sans"/>
              </a:endParaRPr>
            </a:p>
            <a:p>
              <a:pPr marL="0" marR="0" lvl="0" indent="0" algn="ctr" rtl="0">
                <a:lnSpc>
                  <a:spcPct val="100000"/>
                </a:lnSpc>
                <a:spcBef>
                  <a:spcPts val="536"/>
                </a:spcBef>
                <a:spcAft>
                  <a:spcPts val="0"/>
                </a:spcAft>
                <a:buClr>
                  <a:srgbClr val="000000"/>
                </a:buClr>
                <a:buSzPts val="1162"/>
                <a:buFont typeface="Arial"/>
                <a:buNone/>
              </a:pPr>
              <a:r>
                <a:rPr lang="en-US" sz="1162" b="1" i="0" u="none" strike="noStrike" cap="none">
                  <a:solidFill>
                    <a:srgbClr val="1B2A4A"/>
                  </a:solidFill>
                  <a:latin typeface="Open Sans"/>
                  <a:ea typeface="Open Sans"/>
                  <a:cs typeface="Open Sans"/>
                  <a:sym typeface="Open Sans"/>
                </a:rPr>
                <a:t>Faculty Target</a:t>
              </a:r>
              <a:endParaRPr sz="1162" b="1" i="0" u="none" strike="noStrike" cap="none">
                <a:solidFill>
                  <a:srgbClr val="1B2A4A"/>
                </a:solidFill>
                <a:latin typeface="Open Sans"/>
                <a:ea typeface="Open Sans"/>
                <a:cs typeface="Open Sans"/>
                <a:sym typeface="Open Sans"/>
              </a:endParaRPr>
            </a:p>
            <a:p>
              <a:pPr marL="0" marR="0" lvl="0" indent="0" algn="ctr" rtl="0">
                <a:lnSpc>
                  <a:spcPct val="100000"/>
                </a:lnSpc>
                <a:spcBef>
                  <a:spcPts val="536"/>
                </a:spcBef>
                <a:spcAft>
                  <a:spcPts val="0"/>
                </a:spcAft>
                <a:buClr>
                  <a:srgbClr val="000000"/>
                </a:buClr>
                <a:buSzPts val="983"/>
                <a:buFont typeface="Arial"/>
                <a:buNone/>
              </a:pPr>
              <a:r>
                <a:rPr lang="en-US" sz="983" b="0" i="0" u="none" strike="noStrike" cap="none">
                  <a:solidFill>
                    <a:srgbClr val="64748B"/>
                  </a:solidFill>
                  <a:latin typeface="Open Sans"/>
                  <a:ea typeface="Open Sans"/>
                  <a:cs typeface="Open Sans"/>
                  <a:sym typeface="Open Sans"/>
                </a:rPr>
                <a:t>Training over the next 3 years through a 5-day in-person program</a:t>
              </a:r>
              <a:endParaRPr sz="983" b="0" i="0" u="none" strike="noStrike" cap="none">
                <a:solidFill>
                  <a:srgbClr val="64748B"/>
                </a:solidFill>
                <a:latin typeface="Open Sans"/>
                <a:ea typeface="Open Sans"/>
                <a:cs typeface="Open Sans"/>
                <a:sym typeface="Open Sans"/>
              </a:endParaRPr>
            </a:p>
          </p:txBody>
        </p:sp>
      </p:grpSp>
      <p:grpSp>
        <p:nvGrpSpPr>
          <p:cNvPr id="2414" name="Google Shape;2414;h14af0caed148da77_0_3551"/>
          <p:cNvGrpSpPr/>
          <p:nvPr/>
        </p:nvGrpSpPr>
        <p:grpSpPr>
          <a:xfrm>
            <a:off x="8521712" y="3380650"/>
            <a:ext cx="3167356" cy="1958446"/>
            <a:chOff x="0" y="0"/>
            <a:chExt cx="3543300" cy="2190900"/>
          </a:xfrm>
        </p:grpSpPr>
        <p:sp>
          <p:nvSpPr>
            <p:cNvPr id="2415" name="Google Shape;2415;h14af0caed148da77_0_3551"/>
            <p:cNvSpPr/>
            <p:nvPr/>
          </p:nvSpPr>
          <p:spPr>
            <a:xfrm>
              <a:off x="0" y="0"/>
              <a:ext cx="3543300" cy="2190900"/>
            </a:xfrm>
            <a:prstGeom prst="roundRect">
              <a:avLst>
                <a:gd name="adj" fmla="val 3478"/>
              </a:avLst>
            </a:prstGeom>
            <a:solidFill>
              <a:srgbClr val="FFFFFF"/>
            </a:solidFill>
            <a:ln w="12775" cap="flat" cmpd="sng">
              <a:solidFill>
                <a:srgbClr val="D8DCE8"/>
              </a:solidFill>
              <a:prstDash val="solid"/>
              <a:round/>
              <a:headEnd type="none" w="sm" len="sm"/>
              <a:tailEnd type="none" w="sm" len="sm"/>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16" name="Google Shape;2416;h14af0caed148da77_0_3551"/>
            <p:cNvSpPr/>
            <p:nvPr/>
          </p:nvSpPr>
          <p:spPr>
            <a:xfrm>
              <a:off x="0" y="0"/>
              <a:ext cx="3543300" cy="57300"/>
            </a:xfrm>
            <a:prstGeom prst="roundRect">
              <a:avLst>
                <a:gd name="adj" fmla="val 50000"/>
              </a:avLst>
            </a:prstGeom>
            <a:solidFill>
              <a:srgbClr val="C5973A"/>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17" name="Google Shape;2417;h14af0caed148da77_0_3551"/>
            <p:cNvSpPr txBox="1"/>
            <p:nvPr/>
          </p:nvSpPr>
          <p:spPr>
            <a:xfrm>
              <a:off x="190500" y="228600"/>
              <a:ext cx="3162300" cy="1771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3754"/>
                <a:buFont typeface="Arial"/>
                <a:buNone/>
              </a:pPr>
              <a:r>
                <a:rPr lang="en-US" sz="3754" b="1" i="0" u="none" strike="noStrike" cap="none">
                  <a:solidFill>
                    <a:srgbClr val="C5973A"/>
                  </a:solidFill>
                  <a:latin typeface="Open Sans"/>
                  <a:ea typeface="Open Sans"/>
                  <a:cs typeface="Open Sans"/>
                  <a:sym typeface="Open Sans"/>
                </a:rPr>
                <a:t>357</a:t>
              </a:r>
              <a:endParaRPr sz="3754" b="1" i="0" u="none" strike="noStrike" cap="none">
                <a:solidFill>
                  <a:srgbClr val="C5973A"/>
                </a:solidFill>
                <a:latin typeface="Open Sans"/>
                <a:ea typeface="Open Sans"/>
                <a:cs typeface="Open Sans"/>
                <a:sym typeface="Open Sans"/>
              </a:endParaRPr>
            </a:p>
            <a:p>
              <a:pPr marL="0" marR="0" lvl="0" indent="0" algn="ctr" rtl="0">
                <a:lnSpc>
                  <a:spcPct val="100000"/>
                </a:lnSpc>
                <a:spcBef>
                  <a:spcPts val="536"/>
                </a:spcBef>
                <a:spcAft>
                  <a:spcPts val="0"/>
                </a:spcAft>
                <a:buClr>
                  <a:srgbClr val="000000"/>
                </a:buClr>
                <a:buSzPts val="1162"/>
                <a:buFont typeface="Arial"/>
                <a:buNone/>
              </a:pPr>
              <a:r>
                <a:rPr lang="en-US" sz="1162" b="1" i="0" u="none" strike="noStrike" cap="none">
                  <a:solidFill>
                    <a:srgbClr val="1B2A4A"/>
                  </a:solidFill>
                  <a:latin typeface="Open Sans"/>
                  <a:ea typeface="Open Sans"/>
                  <a:cs typeface="Open Sans"/>
                  <a:sym typeface="Open Sans"/>
                </a:rPr>
                <a:t>Trained Till Date</a:t>
              </a:r>
              <a:endParaRPr sz="1162" b="1" i="0" u="none" strike="noStrike" cap="none">
                <a:solidFill>
                  <a:srgbClr val="1B2A4A"/>
                </a:solidFill>
                <a:latin typeface="Open Sans"/>
                <a:ea typeface="Open Sans"/>
                <a:cs typeface="Open Sans"/>
                <a:sym typeface="Open Sans"/>
              </a:endParaRPr>
            </a:p>
            <a:p>
              <a:pPr marL="0" marR="0" lvl="0" indent="0" algn="ctr" rtl="0">
                <a:lnSpc>
                  <a:spcPct val="100000"/>
                </a:lnSpc>
                <a:spcBef>
                  <a:spcPts val="536"/>
                </a:spcBef>
                <a:spcAft>
                  <a:spcPts val="0"/>
                </a:spcAft>
                <a:buClr>
                  <a:srgbClr val="000000"/>
                </a:buClr>
                <a:buSzPts val="983"/>
                <a:buFont typeface="Arial"/>
                <a:buNone/>
              </a:pPr>
              <a:r>
                <a:rPr lang="en-US" sz="983" b="0" i="0" u="none" strike="noStrike" cap="none">
                  <a:solidFill>
                    <a:srgbClr val="64748B"/>
                  </a:solidFill>
                  <a:latin typeface="Open Sans"/>
                  <a:ea typeface="Open Sans"/>
                  <a:cs typeface="Open Sans"/>
                  <a:sym typeface="Open Sans"/>
                </a:rPr>
                <a:t>Successfully completed across 10 batches</a:t>
              </a:r>
              <a:endParaRPr sz="983" b="0" i="0" u="none" strike="noStrike" cap="none">
                <a:solidFill>
                  <a:srgbClr val="64748B"/>
                </a:solidFill>
                <a:latin typeface="Open Sans"/>
                <a:ea typeface="Open Sans"/>
                <a:cs typeface="Open Sans"/>
                <a:sym typeface="Open Sans"/>
              </a:endParaRPr>
            </a:p>
          </p:txBody>
        </p:sp>
      </p:grpSp>
      <p:sp>
        <p:nvSpPr>
          <p:cNvPr id="2418" name="Google Shape;2418;h14af0caed148da77_0_3551"/>
          <p:cNvSpPr/>
          <p:nvPr/>
        </p:nvSpPr>
        <p:spPr>
          <a:xfrm>
            <a:off x="502920" y="5529450"/>
            <a:ext cx="11186100" cy="19200"/>
          </a:xfrm>
          <a:prstGeom prst="rect">
            <a:avLst/>
          </a:prstGeom>
          <a:solidFill>
            <a:srgbClr val="D8DCE8"/>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19" name="Google Shape;2419;h14af0caed148da77_0_3551"/>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transition spd="med">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2424"/>
        <p:cNvGrpSpPr/>
        <p:nvPr/>
      </p:nvGrpSpPr>
      <p:grpSpPr>
        <a:xfrm>
          <a:off x="0" y="0"/>
          <a:ext cx="0" cy="0"/>
          <a:chOff x="0" y="0"/>
          <a:chExt cx="0" cy="0"/>
        </a:xfrm>
      </p:grpSpPr>
      <p:sp>
        <p:nvSpPr>
          <p:cNvPr id="2425" name="Google Shape;2425;h14af0caed148da77_0_3575"/>
          <p:cNvSpPr/>
          <p:nvPr/>
        </p:nvSpPr>
        <p:spPr>
          <a:xfrm>
            <a:off x="0" y="0"/>
            <a:ext cx="12191700" cy="914400"/>
          </a:xfrm>
          <a:prstGeom prst="rect">
            <a:avLst/>
          </a:prstGeom>
          <a:solidFill>
            <a:srgbClr val="1B2A4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426" name="Google Shape;2426;h14af0caed148da77_0_3575"/>
          <p:cNvSpPr/>
          <p:nvPr/>
        </p:nvSpPr>
        <p:spPr>
          <a:xfrm>
            <a:off x="0" y="914400"/>
            <a:ext cx="12191700" cy="41100"/>
          </a:xfrm>
          <a:prstGeom prst="rect">
            <a:avLst/>
          </a:prstGeom>
          <a:solidFill>
            <a:srgbClr val="C5973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427" name="Google Shape;2427;h14af0caed148da77_0_3575"/>
          <p:cNvSpPr/>
          <p:nvPr/>
        </p:nvSpPr>
        <p:spPr>
          <a:xfrm>
            <a:off x="502920" y="365760"/>
            <a:ext cx="11185800" cy="502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FFFFFF"/>
              </a:buClr>
              <a:buSzPts val="2500"/>
              <a:buFont typeface="Open Sans"/>
              <a:buNone/>
            </a:pPr>
            <a:r>
              <a:rPr lang="en-US" sz="2500" b="1" i="0" u="none" strike="noStrike" cap="none">
                <a:solidFill>
                  <a:srgbClr val="FFFFFF"/>
                </a:solidFill>
                <a:latin typeface="Open Sans"/>
                <a:ea typeface="Open Sans"/>
                <a:cs typeface="Open Sans"/>
                <a:sym typeface="Open Sans"/>
              </a:rPr>
              <a:t>South Cluster : FDP Current Status</a:t>
            </a:r>
            <a:endParaRPr sz="2500" b="0" i="0" u="none" strike="noStrike" cap="none">
              <a:solidFill>
                <a:srgbClr val="000000"/>
              </a:solidFill>
              <a:latin typeface="Calibri"/>
              <a:ea typeface="Calibri"/>
              <a:cs typeface="Calibri"/>
              <a:sym typeface="Calibri"/>
            </a:endParaRPr>
          </a:p>
        </p:txBody>
      </p:sp>
      <p:graphicFrame>
        <p:nvGraphicFramePr>
          <p:cNvPr id="2428" name="Google Shape;2428;h14af0caed148da77_0_3575"/>
          <p:cNvGraphicFramePr/>
          <p:nvPr/>
        </p:nvGraphicFramePr>
        <p:xfrm>
          <a:off x="502920" y="1095375"/>
          <a:ext cx="3000000" cy="3000000"/>
        </p:xfrm>
        <a:graphic>
          <a:graphicData uri="http://schemas.openxmlformats.org/drawingml/2006/table">
            <a:tbl>
              <a:tblPr>
                <a:noFill/>
                <a:tableStyleId>{25A7037B-FDC6-41DF-833C-2E74C5643D8B}</a:tableStyleId>
              </a:tblPr>
              <a:tblGrid>
                <a:gridCol w="1047750">
                  <a:extLst>
                    <a:ext uri="{9D8B030D-6E8A-4147-A177-3AD203B41FA5}">
                      <a16:colId xmlns:a16="http://schemas.microsoft.com/office/drawing/2014/main" val="20000"/>
                    </a:ext>
                  </a:extLst>
                </a:gridCol>
                <a:gridCol w="2667000">
                  <a:extLst>
                    <a:ext uri="{9D8B030D-6E8A-4147-A177-3AD203B41FA5}">
                      <a16:colId xmlns:a16="http://schemas.microsoft.com/office/drawing/2014/main" val="20001"/>
                    </a:ext>
                  </a:extLst>
                </a:gridCol>
                <a:gridCol w="847725">
                  <a:extLst>
                    <a:ext uri="{9D8B030D-6E8A-4147-A177-3AD203B41FA5}">
                      <a16:colId xmlns:a16="http://schemas.microsoft.com/office/drawing/2014/main" val="20002"/>
                    </a:ext>
                  </a:extLst>
                </a:gridCol>
                <a:gridCol w="847725">
                  <a:extLst>
                    <a:ext uri="{9D8B030D-6E8A-4147-A177-3AD203B41FA5}">
                      <a16:colId xmlns:a16="http://schemas.microsoft.com/office/drawing/2014/main" val="20003"/>
                    </a:ext>
                  </a:extLst>
                </a:gridCol>
              </a:tblGrid>
              <a:tr h="400050">
                <a:tc gridSpan="4">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rgbClr val="C5973A"/>
                          </a:solidFill>
                          <a:highlight>
                            <a:srgbClr val="1B2A4A"/>
                          </a:highlight>
                          <a:latin typeface="Open Sans"/>
                          <a:ea typeface="Open Sans"/>
                          <a:cs typeface="Open Sans"/>
                          <a:sym typeface="Open Sans"/>
                        </a:rPr>
                        <a:t>Current Status</a:t>
                      </a:r>
                      <a:endParaRPr sz="1400" b="1" u="none" strike="noStrike" cap="none">
                        <a:solidFill>
                          <a:srgbClr val="C5973A"/>
                        </a:solidFill>
                        <a:highlight>
                          <a:srgbClr val="1B2A4A"/>
                        </a:highlight>
                        <a:latin typeface="Open Sans"/>
                        <a:ea typeface="Open Sans"/>
                        <a:cs typeface="Open Sans"/>
                        <a:sym typeface="Open Sans"/>
                      </a:endParaRPr>
                    </a:p>
                  </a:txBody>
                  <a:tcPr marL="28575" marR="28575" marT="91425" marB="91425" anchor="b">
                    <a:lnB w="19050" cap="flat" cmpd="sng">
                      <a:solidFill>
                        <a:srgbClr val="C5973A"/>
                      </a:solidFill>
                      <a:prstDash val="solid"/>
                      <a:round/>
                      <a:headEnd type="none" w="sm" len="sm"/>
                      <a:tailEnd type="none" w="sm" len="sm"/>
                    </a:lnB>
                    <a:solidFill>
                      <a:srgbClr val="1B2A4A"/>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619125">
                <a:tc>
                  <a:txBody>
                    <a:bodyPr/>
                    <a:lstStyle/>
                    <a:p>
                      <a:pPr marL="0" marR="0" lvl="0" indent="0" algn="ctr" rtl="0">
                        <a:lnSpc>
                          <a:spcPct val="100000"/>
                        </a:lnSpc>
                        <a:spcBef>
                          <a:spcPts val="0"/>
                        </a:spcBef>
                        <a:spcAft>
                          <a:spcPts val="0"/>
                        </a:spcAft>
                        <a:buClr>
                          <a:srgbClr val="000000"/>
                        </a:buClr>
                        <a:buSzPts val="1150"/>
                        <a:buFont typeface="Arial"/>
                        <a:buNone/>
                      </a:pPr>
                      <a:r>
                        <a:rPr lang="en-US" sz="1150" b="1" u="none" strike="noStrike" cap="none">
                          <a:solidFill>
                            <a:srgbClr val="FFFFFF"/>
                          </a:solidFill>
                          <a:highlight>
                            <a:srgbClr val="3D4560"/>
                          </a:highlight>
                          <a:latin typeface="Open Sans"/>
                          <a:ea typeface="Open Sans"/>
                          <a:cs typeface="Open Sans"/>
                          <a:sym typeface="Open Sans"/>
                        </a:rPr>
                        <a:t>Ministry/State</a:t>
                      </a:r>
                      <a:endParaRPr sz="1150" b="1" u="none" strike="noStrike" cap="none">
                        <a:solidFill>
                          <a:srgbClr val="FFFFFF"/>
                        </a:solidFill>
                        <a:highlight>
                          <a:srgbClr val="3D4560"/>
                        </a:highlight>
                        <a:latin typeface="Open Sans"/>
                        <a:ea typeface="Open Sans"/>
                        <a:cs typeface="Open Sans"/>
                        <a:sym typeface="Open Sans"/>
                      </a:endParaRPr>
                    </a:p>
                  </a:txBody>
                  <a:tcPr marL="38100" marR="38100" marT="38100" marB="38100" anchor="b">
                    <a:lnR w="9525" cap="flat" cmpd="sng">
                      <a:solidFill>
                        <a:srgbClr val="525B75"/>
                      </a:solidFill>
                      <a:prstDash val="solid"/>
                      <a:round/>
                      <a:headEnd type="none" w="sm" len="sm"/>
                      <a:tailEnd type="none" w="sm" len="sm"/>
                    </a:lnR>
                    <a:lnT w="19050" cap="flat" cmpd="sng">
                      <a:solidFill>
                        <a:srgbClr val="C5973A"/>
                      </a:solidFill>
                      <a:prstDash val="solid"/>
                      <a:round/>
                      <a:headEnd type="none" w="sm" len="sm"/>
                      <a:tailEnd type="none" w="sm" len="sm"/>
                    </a:lnT>
                    <a:lnB w="9525" cap="flat" cmpd="sng">
                      <a:solidFill>
                        <a:srgbClr val="E2E8F0"/>
                      </a:solidFill>
                      <a:prstDash val="solid"/>
                      <a:round/>
                      <a:headEnd type="none" w="sm" len="sm"/>
                      <a:tailEnd type="none" w="sm" len="sm"/>
                    </a:lnB>
                    <a:solidFill>
                      <a:srgbClr val="3D4560"/>
                    </a:solidFill>
                  </a:tcPr>
                </a:tc>
                <a:tc>
                  <a:txBody>
                    <a:bodyPr/>
                    <a:lstStyle/>
                    <a:p>
                      <a:pPr marL="0" marR="0" lvl="0" indent="0" algn="ctr" rtl="0">
                        <a:lnSpc>
                          <a:spcPct val="100000"/>
                        </a:lnSpc>
                        <a:spcBef>
                          <a:spcPts val="0"/>
                        </a:spcBef>
                        <a:spcAft>
                          <a:spcPts val="0"/>
                        </a:spcAft>
                        <a:buClr>
                          <a:srgbClr val="000000"/>
                        </a:buClr>
                        <a:buSzPts val="1150"/>
                        <a:buFont typeface="Arial"/>
                        <a:buNone/>
                      </a:pPr>
                      <a:r>
                        <a:rPr lang="en-US" sz="1150" b="1" u="none" strike="noStrike" cap="none">
                          <a:solidFill>
                            <a:srgbClr val="FFFFFF"/>
                          </a:solidFill>
                          <a:highlight>
                            <a:srgbClr val="3D4560"/>
                          </a:highlight>
                          <a:latin typeface="Open Sans"/>
                          <a:ea typeface="Open Sans"/>
                          <a:cs typeface="Open Sans"/>
                          <a:sym typeface="Open Sans"/>
                        </a:rPr>
                        <a:t>Organisation Name</a:t>
                      </a:r>
                      <a:endParaRPr sz="1150" b="1" u="none" strike="noStrike" cap="none">
                        <a:solidFill>
                          <a:srgbClr val="FFFFFF"/>
                        </a:solidFill>
                        <a:highlight>
                          <a:srgbClr val="3D4560"/>
                        </a:highlight>
                        <a:latin typeface="Open Sans"/>
                        <a:ea typeface="Open Sans"/>
                        <a:cs typeface="Open Sans"/>
                        <a:sym typeface="Open Sans"/>
                      </a:endParaRPr>
                    </a:p>
                  </a:txBody>
                  <a:tcPr marL="38100" marR="38100" marT="38100" marB="38100" anchor="b">
                    <a:lnL w="9525" cap="flat" cmpd="sng">
                      <a:solidFill>
                        <a:srgbClr val="525B75"/>
                      </a:solidFill>
                      <a:prstDash val="solid"/>
                      <a:round/>
                      <a:headEnd type="none" w="sm" len="sm"/>
                      <a:tailEnd type="none" w="sm" len="sm"/>
                    </a:lnL>
                    <a:lnR w="9525" cap="flat" cmpd="sng">
                      <a:solidFill>
                        <a:srgbClr val="525B75"/>
                      </a:solidFill>
                      <a:prstDash val="solid"/>
                      <a:round/>
                      <a:headEnd type="none" w="sm" len="sm"/>
                      <a:tailEnd type="none" w="sm" len="sm"/>
                    </a:lnR>
                    <a:lnT w="19050" cap="flat" cmpd="sng">
                      <a:solidFill>
                        <a:srgbClr val="C5973A"/>
                      </a:solidFill>
                      <a:prstDash val="solid"/>
                      <a:round/>
                      <a:headEnd type="none" w="sm" len="sm"/>
                      <a:tailEnd type="none" w="sm" len="sm"/>
                    </a:lnT>
                    <a:lnB w="9525" cap="flat" cmpd="sng">
                      <a:solidFill>
                        <a:srgbClr val="E2E8F0"/>
                      </a:solidFill>
                      <a:prstDash val="solid"/>
                      <a:round/>
                      <a:headEnd type="none" w="sm" len="sm"/>
                      <a:tailEnd type="none" w="sm" len="sm"/>
                    </a:lnB>
                    <a:solidFill>
                      <a:srgbClr val="3D4560"/>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1" u="none" strike="noStrike" cap="none">
                          <a:solidFill>
                            <a:srgbClr val="FFFFFF"/>
                          </a:solidFill>
                          <a:highlight>
                            <a:srgbClr val="2E75B6"/>
                          </a:highlight>
                          <a:latin typeface="Open Sans"/>
                          <a:ea typeface="Open Sans"/>
                          <a:cs typeface="Open Sans"/>
                          <a:sym typeface="Open Sans"/>
                        </a:rPr>
                        <a:t>Participation</a:t>
                      </a:r>
                      <a:br>
                        <a:rPr lang="en-US" sz="1100" b="1" u="none" strike="noStrike" cap="none">
                          <a:solidFill>
                            <a:srgbClr val="FFFFFF"/>
                          </a:solidFill>
                          <a:highlight>
                            <a:srgbClr val="2E75B6"/>
                          </a:highlight>
                          <a:latin typeface="Open Sans"/>
                          <a:ea typeface="Open Sans"/>
                          <a:cs typeface="Open Sans"/>
                          <a:sym typeface="Open Sans"/>
                        </a:rPr>
                      </a:br>
                      <a:r>
                        <a:rPr lang="en-US" sz="950" u="none" strike="noStrike" cap="none">
                          <a:solidFill>
                            <a:srgbClr val="FFFFFF"/>
                          </a:solidFill>
                          <a:highlight>
                            <a:srgbClr val="2E75B6"/>
                          </a:highlight>
                          <a:latin typeface="Open Sans"/>
                          <a:ea typeface="Open Sans"/>
                          <a:cs typeface="Open Sans"/>
                          <a:sym typeface="Open Sans"/>
                        </a:rPr>
                        <a:t>(Batch 1-11)</a:t>
                      </a:r>
                      <a:endParaRPr sz="1100" b="1" u="none" strike="noStrike" cap="none">
                        <a:solidFill>
                          <a:srgbClr val="FFFFFF"/>
                        </a:solidFill>
                        <a:highlight>
                          <a:srgbClr val="2E75B6"/>
                        </a:highlight>
                        <a:latin typeface="Open Sans"/>
                        <a:ea typeface="Open Sans"/>
                        <a:cs typeface="Open Sans"/>
                        <a:sym typeface="Open Sans"/>
                      </a:endParaRPr>
                    </a:p>
                  </a:txBody>
                  <a:tcPr marL="38100" marR="38100" marT="38100" marB="38100" anchor="b">
                    <a:lnL w="9525" cap="flat" cmpd="sng">
                      <a:solidFill>
                        <a:srgbClr val="525B75"/>
                      </a:solidFill>
                      <a:prstDash val="solid"/>
                      <a:round/>
                      <a:headEnd type="none" w="sm" len="sm"/>
                      <a:tailEnd type="none" w="sm" len="sm"/>
                    </a:lnL>
                    <a:lnR w="9525" cap="flat" cmpd="sng">
                      <a:solidFill>
                        <a:srgbClr val="4B88C4"/>
                      </a:solidFill>
                      <a:prstDash val="solid"/>
                      <a:round/>
                      <a:headEnd type="none" w="sm" len="sm"/>
                      <a:tailEnd type="none" w="sm" len="sm"/>
                    </a:lnR>
                    <a:lnT w="19050" cap="flat" cmpd="sng">
                      <a:solidFill>
                        <a:srgbClr val="C5973A"/>
                      </a:solidFill>
                      <a:prstDash val="solid"/>
                      <a:round/>
                      <a:headEnd type="none" w="sm" len="sm"/>
                      <a:tailEnd type="none" w="sm" len="sm"/>
                    </a:lnT>
                    <a:lnB w="9525" cap="flat" cmpd="sng">
                      <a:solidFill>
                        <a:srgbClr val="E2E8F0"/>
                      </a:solidFill>
                      <a:prstDash val="solid"/>
                      <a:round/>
                      <a:headEnd type="none" w="sm" len="sm"/>
                      <a:tailEnd type="none" w="sm" len="sm"/>
                    </a:lnB>
                    <a:solidFill>
                      <a:srgbClr val="2E75B6"/>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1" u="none" strike="noStrike" cap="none">
                          <a:solidFill>
                            <a:srgbClr val="FFFFFF"/>
                          </a:solidFill>
                          <a:highlight>
                            <a:srgbClr val="2E75B6"/>
                          </a:highlight>
                          <a:latin typeface="Open Sans"/>
                          <a:ea typeface="Open Sans"/>
                          <a:cs typeface="Open Sans"/>
                          <a:sym typeface="Open Sans"/>
                        </a:rPr>
                        <a:t>Nominations</a:t>
                      </a:r>
                      <a:br>
                        <a:rPr lang="en-US" sz="1100" b="1" u="none" strike="noStrike" cap="none">
                          <a:solidFill>
                            <a:srgbClr val="FFFFFF"/>
                          </a:solidFill>
                          <a:highlight>
                            <a:srgbClr val="2E75B6"/>
                          </a:highlight>
                          <a:latin typeface="Open Sans"/>
                          <a:ea typeface="Open Sans"/>
                          <a:cs typeface="Open Sans"/>
                          <a:sym typeface="Open Sans"/>
                        </a:rPr>
                      </a:br>
                      <a:r>
                        <a:rPr lang="en-US" sz="950" u="none" strike="noStrike" cap="none">
                          <a:solidFill>
                            <a:srgbClr val="FFFFFF"/>
                          </a:solidFill>
                          <a:highlight>
                            <a:srgbClr val="2E75B6"/>
                          </a:highlight>
                          <a:latin typeface="Open Sans"/>
                          <a:ea typeface="Open Sans"/>
                          <a:cs typeface="Open Sans"/>
                          <a:sym typeface="Open Sans"/>
                        </a:rPr>
                        <a:t>(Batch 12-14)</a:t>
                      </a:r>
                      <a:endParaRPr sz="1100" b="1" u="none" strike="noStrike" cap="none">
                        <a:solidFill>
                          <a:srgbClr val="FFFFFF"/>
                        </a:solidFill>
                        <a:highlight>
                          <a:srgbClr val="2E75B6"/>
                        </a:highlight>
                        <a:latin typeface="Open Sans"/>
                        <a:ea typeface="Open Sans"/>
                        <a:cs typeface="Open Sans"/>
                        <a:sym typeface="Open Sans"/>
                      </a:endParaRPr>
                    </a:p>
                  </a:txBody>
                  <a:tcPr marL="38100" marR="38100" marT="38100" marB="38100" anchor="b">
                    <a:lnL w="9525" cap="flat" cmpd="sng">
                      <a:solidFill>
                        <a:srgbClr val="4B88C4"/>
                      </a:solidFill>
                      <a:prstDash val="solid"/>
                      <a:round/>
                      <a:headEnd type="none" w="sm" len="sm"/>
                      <a:tailEnd type="none" w="sm" len="sm"/>
                    </a:lnL>
                    <a:lnT w="19050" cap="flat" cmpd="sng">
                      <a:solidFill>
                        <a:srgbClr val="C5973A"/>
                      </a:solidFill>
                      <a:prstDash val="solid"/>
                      <a:round/>
                      <a:headEnd type="none" w="sm" len="sm"/>
                      <a:tailEnd type="none" w="sm" len="sm"/>
                    </a:lnT>
                    <a:lnB w="9525" cap="flat" cmpd="sng">
                      <a:solidFill>
                        <a:srgbClr val="E2E8F0"/>
                      </a:solidFill>
                      <a:prstDash val="solid"/>
                      <a:round/>
                      <a:headEnd type="none" w="sm" len="sm"/>
                      <a:tailEnd type="none" w="sm" len="sm"/>
                    </a:lnB>
                    <a:solidFill>
                      <a:srgbClr val="2E75B6"/>
                    </a:solidFill>
                  </a:tcPr>
                </a:tc>
                <a:extLst>
                  <a:ext uri="{0D108BD9-81ED-4DB2-BD59-A6C34878D82A}">
                    <a16:rowId xmlns:a16="http://schemas.microsoft.com/office/drawing/2014/main" val="10001"/>
                  </a:ext>
                </a:extLst>
              </a:tr>
              <a:tr h="657225">
                <a:tc>
                  <a:txBody>
                    <a:bodyPr/>
                    <a:lstStyle/>
                    <a:p>
                      <a:pPr marL="0" marR="0" lvl="0" indent="0" algn="ctr" rtl="0">
                        <a:lnSpc>
                          <a:spcPct val="100000"/>
                        </a:lnSpc>
                        <a:spcBef>
                          <a:spcPts val="0"/>
                        </a:spcBef>
                        <a:spcAft>
                          <a:spcPts val="0"/>
                        </a:spcAft>
                        <a:buClr>
                          <a:srgbClr val="000000"/>
                        </a:buClr>
                        <a:buSzPts val="1100"/>
                        <a:buFont typeface="Arial"/>
                        <a:buNone/>
                      </a:pPr>
                      <a:r>
                        <a:rPr lang="en-US" sz="1100" b="1" u="none" strike="noStrike" cap="none">
                          <a:solidFill>
                            <a:srgbClr val="1B2A4A"/>
                          </a:solidFill>
                          <a:highlight>
                            <a:srgbClr val="FFFFFF"/>
                          </a:highlight>
                          <a:latin typeface="Open Sans"/>
                          <a:ea typeface="Open Sans"/>
                          <a:cs typeface="Open Sans"/>
                          <a:sym typeface="Open Sans"/>
                        </a:rPr>
                        <a:t>Andhra Pradesh</a:t>
                      </a:r>
                      <a:endParaRPr sz="1100" b="1" u="none" strike="noStrike" cap="none">
                        <a:solidFill>
                          <a:srgbClr val="1B2A4A"/>
                        </a:solidFill>
                        <a:highlight>
                          <a:srgbClr val="FFFFFF"/>
                        </a:highlight>
                        <a:latin typeface="Open Sans"/>
                        <a:ea typeface="Open Sans"/>
                        <a:cs typeface="Open Sans"/>
                        <a:sym typeface="Open Sans"/>
                      </a:endParaRPr>
                    </a:p>
                  </a:txBody>
                  <a:tcPr marL="57150" marR="57150" marT="57150" marB="57150" anchor="b">
                    <a:lnR w="9525" cap="flat" cmpd="sng">
                      <a:solidFill>
                        <a:srgbClr val="E2E8F0"/>
                      </a:solidFill>
                      <a:prstDash val="solid"/>
                      <a:round/>
                      <a:headEnd type="none" w="sm" len="sm"/>
                      <a:tailEnd type="none" w="sm" len="sm"/>
                    </a:lnR>
                    <a:lnT w="9525" cap="flat" cmpd="sng">
                      <a:solidFill>
                        <a:srgbClr val="E2E8F0"/>
                      </a:solidFill>
                      <a:prstDash val="solid"/>
                      <a:round/>
                      <a:headEnd type="none" w="sm" len="sm"/>
                      <a:tailEnd type="none" w="sm" len="sm"/>
                    </a:lnT>
                    <a:lnB w="9525" cap="flat" cmpd="sng">
                      <a:solidFill>
                        <a:srgbClr val="E2E8F0"/>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u="none" strike="noStrike" cap="none">
                          <a:solidFill>
                            <a:srgbClr val="334155"/>
                          </a:solidFill>
                          <a:highlight>
                            <a:srgbClr val="FFFFFF"/>
                          </a:highlight>
                          <a:latin typeface="Open Sans"/>
                          <a:ea typeface="Open Sans"/>
                          <a:cs typeface="Open Sans"/>
                          <a:sym typeface="Open Sans"/>
                        </a:rPr>
                        <a:t>Andhra Pradesh Human Resource Development Institute (APHRDI)</a:t>
                      </a:r>
                      <a:endParaRPr sz="1050" u="none" strike="noStrike" cap="none">
                        <a:solidFill>
                          <a:srgbClr val="334155"/>
                        </a:solidFill>
                        <a:highlight>
                          <a:srgbClr val="FFFFFF"/>
                        </a:highlight>
                        <a:latin typeface="Open Sans"/>
                        <a:ea typeface="Open Sans"/>
                        <a:cs typeface="Open Sans"/>
                        <a:sym typeface="Open Sans"/>
                      </a:endParaRPr>
                    </a:p>
                  </a:txBody>
                  <a:tcPr marL="57150" marR="57150" marT="57150" marB="57150" anchor="b">
                    <a:lnL w="9525" cap="flat" cmpd="sng">
                      <a:solidFill>
                        <a:srgbClr val="E2E8F0"/>
                      </a:solidFill>
                      <a:prstDash val="solid"/>
                      <a:round/>
                      <a:headEnd type="none" w="sm" len="sm"/>
                      <a:tailEnd type="none" w="sm" len="sm"/>
                    </a:lnL>
                    <a:lnR w="9525" cap="flat" cmpd="sng">
                      <a:solidFill>
                        <a:srgbClr val="E2E8F0"/>
                      </a:solidFill>
                      <a:prstDash val="solid"/>
                      <a:round/>
                      <a:headEnd type="none" w="sm" len="sm"/>
                      <a:tailEnd type="none" w="sm" len="sm"/>
                    </a:lnR>
                    <a:lnT w="9525" cap="flat" cmpd="sng">
                      <a:solidFill>
                        <a:srgbClr val="E2E8F0"/>
                      </a:solidFill>
                      <a:prstDash val="solid"/>
                      <a:round/>
                      <a:headEnd type="none" w="sm" len="sm"/>
                      <a:tailEnd type="none" w="sm" len="sm"/>
                    </a:lnT>
                    <a:lnB w="9525" cap="flat" cmpd="sng">
                      <a:solidFill>
                        <a:srgbClr val="E2E8F0"/>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solidFill>
                            <a:srgbClr val="64748B"/>
                          </a:solidFill>
                          <a:highlight>
                            <a:srgbClr val="FFFFFF"/>
                          </a:highlight>
                          <a:latin typeface="Open Sans"/>
                          <a:ea typeface="Open Sans"/>
                          <a:cs typeface="Open Sans"/>
                          <a:sym typeface="Open Sans"/>
                        </a:rPr>
                        <a:t>0</a:t>
                      </a:r>
                      <a:endParaRPr sz="1200" u="none" strike="noStrike" cap="none">
                        <a:solidFill>
                          <a:srgbClr val="64748B"/>
                        </a:solidFill>
                        <a:highlight>
                          <a:srgbClr val="FFFFFF"/>
                        </a:highlight>
                        <a:latin typeface="Open Sans"/>
                        <a:ea typeface="Open Sans"/>
                        <a:cs typeface="Open Sans"/>
                        <a:sym typeface="Open Sans"/>
                      </a:endParaRPr>
                    </a:p>
                  </a:txBody>
                  <a:tcPr marL="28575" marR="28575" marT="91425" marB="91425" anchor="b">
                    <a:lnL w="9525" cap="flat" cmpd="sng">
                      <a:solidFill>
                        <a:srgbClr val="E2E8F0"/>
                      </a:solidFill>
                      <a:prstDash val="solid"/>
                      <a:round/>
                      <a:headEnd type="none" w="sm" len="sm"/>
                      <a:tailEnd type="none" w="sm" len="sm"/>
                    </a:lnL>
                    <a:lnR w="9525" cap="flat" cmpd="sng">
                      <a:solidFill>
                        <a:srgbClr val="E2E8F0"/>
                      </a:solidFill>
                      <a:prstDash val="solid"/>
                      <a:round/>
                      <a:headEnd type="none" w="sm" len="sm"/>
                      <a:tailEnd type="none" w="sm" len="sm"/>
                    </a:lnR>
                    <a:lnT w="9525" cap="flat" cmpd="sng">
                      <a:solidFill>
                        <a:srgbClr val="E2E8F0"/>
                      </a:solidFill>
                      <a:prstDash val="solid"/>
                      <a:round/>
                      <a:headEnd type="none" w="sm" len="sm"/>
                      <a:tailEnd type="none" w="sm" len="sm"/>
                    </a:lnT>
                    <a:lnB w="9525" cap="flat" cmpd="sng">
                      <a:solidFill>
                        <a:srgbClr val="E2E8F0"/>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solidFill>
                            <a:srgbClr val="64748B"/>
                          </a:solidFill>
                          <a:highlight>
                            <a:srgbClr val="FFFFFF"/>
                          </a:highlight>
                          <a:latin typeface="Open Sans"/>
                          <a:ea typeface="Open Sans"/>
                          <a:cs typeface="Open Sans"/>
                          <a:sym typeface="Open Sans"/>
                        </a:rPr>
                        <a:t>0</a:t>
                      </a:r>
                      <a:endParaRPr sz="1200" u="none" strike="noStrike" cap="none">
                        <a:solidFill>
                          <a:srgbClr val="64748B"/>
                        </a:solidFill>
                        <a:highlight>
                          <a:srgbClr val="FFFFFF"/>
                        </a:highlight>
                        <a:latin typeface="Open Sans"/>
                        <a:ea typeface="Open Sans"/>
                        <a:cs typeface="Open Sans"/>
                        <a:sym typeface="Open Sans"/>
                      </a:endParaRPr>
                    </a:p>
                  </a:txBody>
                  <a:tcPr marL="28575" marR="28575" marT="91425" marB="91425" anchor="b">
                    <a:lnL w="9525" cap="flat" cmpd="sng">
                      <a:solidFill>
                        <a:srgbClr val="E2E8F0"/>
                      </a:solidFill>
                      <a:prstDash val="solid"/>
                      <a:round/>
                      <a:headEnd type="none" w="sm" len="sm"/>
                      <a:tailEnd type="none" w="sm" len="sm"/>
                    </a:lnL>
                    <a:lnT w="9525" cap="flat" cmpd="sng">
                      <a:solidFill>
                        <a:srgbClr val="E2E8F0"/>
                      </a:solidFill>
                      <a:prstDash val="solid"/>
                      <a:round/>
                      <a:headEnd type="none" w="sm" len="sm"/>
                      <a:tailEnd type="none" w="sm" len="sm"/>
                    </a:lnT>
                    <a:lnB w="9525" cap="flat" cmpd="sng">
                      <a:solidFill>
                        <a:srgbClr val="E2E8F0"/>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657225">
                <a:tc>
                  <a:txBody>
                    <a:bodyPr/>
                    <a:lstStyle/>
                    <a:p>
                      <a:pPr marL="0" marR="0" lvl="0" indent="0" algn="ctr" rtl="0">
                        <a:lnSpc>
                          <a:spcPct val="100000"/>
                        </a:lnSpc>
                        <a:spcBef>
                          <a:spcPts val="0"/>
                        </a:spcBef>
                        <a:spcAft>
                          <a:spcPts val="0"/>
                        </a:spcAft>
                        <a:buClr>
                          <a:srgbClr val="000000"/>
                        </a:buClr>
                        <a:buSzPts val="1100"/>
                        <a:buFont typeface="Arial"/>
                        <a:buNone/>
                      </a:pPr>
                      <a:r>
                        <a:rPr lang="en-US" sz="1100" b="1" u="none" strike="noStrike" cap="none">
                          <a:solidFill>
                            <a:srgbClr val="1B2A4A"/>
                          </a:solidFill>
                          <a:highlight>
                            <a:srgbClr val="F8FAFC"/>
                          </a:highlight>
                          <a:latin typeface="Open Sans"/>
                          <a:ea typeface="Open Sans"/>
                          <a:cs typeface="Open Sans"/>
                          <a:sym typeface="Open Sans"/>
                        </a:rPr>
                        <a:t>Karnataka</a:t>
                      </a:r>
                      <a:endParaRPr sz="1100" b="1" u="none" strike="noStrike" cap="none">
                        <a:solidFill>
                          <a:srgbClr val="1B2A4A"/>
                        </a:solidFill>
                        <a:highlight>
                          <a:srgbClr val="F8FAFC"/>
                        </a:highlight>
                        <a:latin typeface="Open Sans"/>
                        <a:ea typeface="Open Sans"/>
                        <a:cs typeface="Open Sans"/>
                        <a:sym typeface="Open Sans"/>
                      </a:endParaRPr>
                    </a:p>
                  </a:txBody>
                  <a:tcPr marL="57150" marR="57150" marT="57150" marB="57150" anchor="b">
                    <a:lnR w="9525" cap="flat" cmpd="sng">
                      <a:solidFill>
                        <a:srgbClr val="E2E8F0"/>
                      </a:solidFill>
                      <a:prstDash val="solid"/>
                      <a:round/>
                      <a:headEnd type="none" w="sm" len="sm"/>
                      <a:tailEnd type="none" w="sm" len="sm"/>
                    </a:lnR>
                    <a:lnT w="9525" cap="flat" cmpd="sng">
                      <a:solidFill>
                        <a:srgbClr val="E2E8F0"/>
                      </a:solidFill>
                      <a:prstDash val="solid"/>
                      <a:round/>
                      <a:headEnd type="none" w="sm" len="sm"/>
                      <a:tailEnd type="none" w="sm" len="sm"/>
                    </a:lnT>
                    <a:lnB w="9525" cap="flat" cmpd="sng">
                      <a:solidFill>
                        <a:srgbClr val="E2E8F0"/>
                      </a:solidFill>
                      <a:prstDash val="solid"/>
                      <a:round/>
                      <a:headEnd type="none" w="sm" len="sm"/>
                      <a:tailEnd type="none" w="sm" len="sm"/>
                    </a:lnB>
                    <a:solidFill>
                      <a:srgbClr val="F8FAFC"/>
                    </a:solidFill>
                  </a:tcP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u="none" strike="noStrike" cap="none">
                          <a:solidFill>
                            <a:srgbClr val="334155"/>
                          </a:solidFill>
                          <a:highlight>
                            <a:srgbClr val="F8FAFC"/>
                          </a:highlight>
                          <a:latin typeface="Open Sans"/>
                          <a:ea typeface="Open Sans"/>
                          <a:cs typeface="Open Sans"/>
                          <a:sym typeface="Open Sans"/>
                        </a:rPr>
                        <a:t>Administrative Training Institute (ATI), Mysore, Karnataka</a:t>
                      </a:r>
                      <a:endParaRPr sz="1050" u="none" strike="noStrike" cap="none">
                        <a:solidFill>
                          <a:srgbClr val="334155"/>
                        </a:solidFill>
                        <a:highlight>
                          <a:srgbClr val="F8FAFC"/>
                        </a:highlight>
                        <a:latin typeface="Open Sans"/>
                        <a:ea typeface="Open Sans"/>
                        <a:cs typeface="Open Sans"/>
                        <a:sym typeface="Open Sans"/>
                      </a:endParaRPr>
                    </a:p>
                  </a:txBody>
                  <a:tcPr marL="57150" marR="57150" marT="57150" marB="57150" anchor="b">
                    <a:lnL w="9525" cap="flat" cmpd="sng">
                      <a:solidFill>
                        <a:srgbClr val="E2E8F0"/>
                      </a:solidFill>
                      <a:prstDash val="solid"/>
                      <a:round/>
                      <a:headEnd type="none" w="sm" len="sm"/>
                      <a:tailEnd type="none" w="sm" len="sm"/>
                    </a:lnL>
                    <a:lnR w="9525" cap="flat" cmpd="sng">
                      <a:solidFill>
                        <a:srgbClr val="E2E8F0"/>
                      </a:solidFill>
                      <a:prstDash val="solid"/>
                      <a:round/>
                      <a:headEnd type="none" w="sm" len="sm"/>
                      <a:tailEnd type="none" w="sm" len="sm"/>
                    </a:lnR>
                    <a:lnT w="9525" cap="flat" cmpd="sng">
                      <a:solidFill>
                        <a:srgbClr val="E2E8F0"/>
                      </a:solidFill>
                      <a:prstDash val="solid"/>
                      <a:round/>
                      <a:headEnd type="none" w="sm" len="sm"/>
                      <a:tailEnd type="none" w="sm" len="sm"/>
                    </a:lnT>
                    <a:lnB w="9525" cap="flat" cmpd="sng">
                      <a:solidFill>
                        <a:srgbClr val="E2E8F0"/>
                      </a:solidFill>
                      <a:prstDash val="solid"/>
                      <a:round/>
                      <a:headEnd type="none" w="sm" len="sm"/>
                      <a:tailEnd type="none" w="sm" len="sm"/>
                    </a:lnB>
                    <a:solidFill>
                      <a:srgbClr val="F8FAFC"/>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solidFill>
                            <a:srgbClr val="64748B"/>
                          </a:solidFill>
                          <a:highlight>
                            <a:srgbClr val="F8FAFC"/>
                          </a:highlight>
                          <a:latin typeface="Open Sans"/>
                          <a:ea typeface="Open Sans"/>
                          <a:cs typeface="Open Sans"/>
                          <a:sym typeface="Open Sans"/>
                        </a:rPr>
                        <a:t>0</a:t>
                      </a:r>
                      <a:endParaRPr sz="1200" u="none" strike="noStrike" cap="none">
                        <a:solidFill>
                          <a:srgbClr val="64748B"/>
                        </a:solidFill>
                        <a:highlight>
                          <a:srgbClr val="F8FAFC"/>
                        </a:highlight>
                        <a:latin typeface="Open Sans"/>
                        <a:ea typeface="Open Sans"/>
                        <a:cs typeface="Open Sans"/>
                        <a:sym typeface="Open Sans"/>
                      </a:endParaRPr>
                    </a:p>
                  </a:txBody>
                  <a:tcPr marL="28575" marR="28575" marT="91425" marB="91425" anchor="b">
                    <a:lnL w="9525" cap="flat" cmpd="sng">
                      <a:solidFill>
                        <a:srgbClr val="E2E8F0"/>
                      </a:solidFill>
                      <a:prstDash val="solid"/>
                      <a:round/>
                      <a:headEnd type="none" w="sm" len="sm"/>
                      <a:tailEnd type="none" w="sm" len="sm"/>
                    </a:lnL>
                    <a:lnR w="9525" cap="flat" cmpd="sng">
                      <a:solidFill>
                        <a:srgbClr val="E2E8F0"/>
                      </a:solidFill>
                      <a:prstDash val="solid"/>
                      <a:round/>
                      <a:headEnd type="none" w="sm" len="sm"/>
                      <a:tailEnd type="none" w="sm" len="sm"/>
                    </a:lnR>
                    <a:lnT w="9525" cap="flat" cmpd="sng">
                      <a:solidFill>
                        <a:srgbClr val="E2E8F0"/>
                      </a:solidFill>
                      <a:prstDash val="solid"/>
                      <a:round/>
                      <a:headEnd type="none" w="sm" len="sm"/>
                      <a:tailEnd type="none" w="sm" len="sm"/>
                    </a:lnT>
                    <a:lnB w="9525" cap="flat" cmpd="sng">
                      <a:solidFill>
                        <a:srgbClr val="E2E8F0"/>
                      </a:solidFill>
                      <a:prstDash val="solid"/>
                      <a:round/>
                      <a:headEnd type="none" w="sm" len="sm"/>
                      <a:tailEnd type="none" w="sm" len="sm"/>
                    </a:lnB>
                    <a:solidFill>
                      <a:srgbClr val="F8FAFC"/>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solidFill>
                            <a:srgbClr val="64748B"/>
                          </a:solidFill>
                          <a:highlight>
                            <a:srgbClr val="F8FAFC"/>
                          </a:highlight>
                          <a:latin typeface="Open Sans"/>
                          <a:ea typeface="Open Sans"/>
                          <a:cs typeface="Open Sans"/>
                          <a:sym typeface="Open Sans"/>
                        </a:rPr>
                        <a:t>0</a:t>
                      </a:r>
                      <a:endParaRPr sz="1200" u="none" strike="noStrike" cap="none">
                        <a:solidFill>
                          <a:srgbClr val="64748B"/>
                        </a:solidFill>
                        <a:highlight>
                          <a:srgbClr val="F8FAFC"/>
                        </a:highlight>
                        <a:latin typeface="Open Sans"/>
                        <a:ea typeface="Open Sans"/>
                        <a:cs typeface="Open Sans"/>
                        <a:sym typeface="Open Sans"/>
                      </a:endParaRPr>
                    </a:p>
                  </a:txBody>
                  <a:tcPr marL="28575" marR="28575" marT="91425" marB="91425" anchor="b">
                    <a:lnL w="9525" cap="flat" cmpd="sng">
                      <a:solidFill>
                        <a:srgbClr val="E2E8F0"/>
                      </a:solidFill>
                      <a:prstDash val="solid"/>
                      <a:round/>
                      <a:headEnd type="none" w="sm" len="sm"/>
                      <a:tailEnd type="none" w="sm" len="sm"/>
                    </a:lnL>
                    <a:lnT w="9525" cap="flat" cmpd="sng">
                      <a:solidFill>
                        <a:srgbClr val="E2E8F0"/>
                      </a:solidFill>
                      <a:prstDash val="solid"/>
                      <a:round/>
                      <a:headEnd type="none" w="sm" len="sm"/>
                      <a:tailEnd type="none" w="sm" len="sm"/>
                    </a:lnT>
                    <a:lnB w="9525" cap="flat" cmpd="sng">
                      <a:solidFill>
                        <a:srgbClr val="E2E8F0"/>
                      </a:solidFill>
                      <a:prstDash val="solid"/>
                      <a:round/>
                      <a:headEnd type="none" w="sm" len="sm"/>
                      <a:tailEnd type="none" w="sm" len="sm"/>
                    </a:lnB>
                    <a:solidFill>
                      <a:srgbClr val="F8FAFC"/>
                    </a:solidFill>
                  </a:tcPr>
                </a:tc>
                <a:extLst>
                  <a:ext uri="{0D108BD9-81ED-4DB2-BD59-A6C34878D82A}">
                    <a16:rowId xmlns:a16="http://schemas.microsoft.com/office/drawing/2014/main" val="10003"/>
                  </a:ext>
                </a:extLst>
              </a:tr>
              <a:tr h="657225">
                <a:tc>
                  <a:txBody>
                    <a:bodyPr/>
                    <a:lstStyle/>
                    <a:p>
                      <a:pPr marL="0" marR="0" lvl="0" indent="0" algn="ctr" rtl="0">
                        <a:lnSpc>
                          <a:spcPct val="100000"/>
                        </a:lnSpc>
                        <a:spcBef>
                          <a:spcPts val="0"/>
                        </a:spcBef>
                        <a:spcAft>
                          <a:spcPts val="0"/>
                        </a:spcAft>
                        <a:buClr>
                          <a:srgbClr val="000000"/>
                        </a:buClr>
                        <a:buSzPts val="1100"/>
                        <a:buFont typeface="Arial"/>
                        <a:buNone/>
                      </a:pPr>
                      <a:r>
                        <a:rPr lang="en-US" sz="1100" b="1" u="none" strike="noStrike" cap="none">
                          <a:solidFill>
                            <a:srgbClr val="1B2A4A"/>
                          </a:solidFill>
                          <a:highlight>
                            <a:srgbClr val="FFFFFF"/>
                          </a:highlight>
                          <a:latin typeface="Open Sans"/>
                          <a:ea typeface="Open Sans"/>
                          <a:cs typeface="Open Sans"/>
                          <a:sym typeface="Open Sans"/>
                        </a:rPr>
                        <a:t>Kerala</a:t>
                      </a:r>
                      <a:endParaRPr sz="1100" b="1" u="none" strike="noStrike" cap="none">
                        <a:solidFill>
                          <a:srgbClr val="1B2A4A"/>
                        </a:solidFill>
                        <a:highlight>
                          <a:srgbClr val="FFFFFF"/>
                        </a:highlight>
                        <a:latin typeface="Open Sans"/>
                        <a:ea typeface="Open Sans"/>
                        <a:cs typeface="Open Sans"/>
                        <a:sym typeface="Open Sans"/>
                      </a:endParaRPr>
                    </a:p>
                  </a:txBody>
                  <a:tcPr marL="57150" marR="57150" marT="57150" marB="57150" anchor="b">
                    <a:lnR w="9525" cap="flat" cmpd="sng">
                      <a:solidFill>
                        <a:srgbClr val="E2E8F0"/>
                      </a:solidFill>
                      <a:prstDash val="solid"/>
                      <a:round/>
                      <a:headEnd type="none" w="sm" len="sm"/>
                      <a:tailEnd type="none" w="sm" len="sm"/>
                    </a:lnR>
                    <a:lnT w="9525" cap="flat" cmpd="sng">
                      <a:solidFill>
                        <a:srgbClr val="E2E8F0"/>
                      </a:solidFill>
                      <a:prstDash val="solid"/>
                      <a:round/>
                      <a:headEnd type="none" w="sm" len="sm"/>
                      <a:tailEnd type="none" w="sm" len="sm"/>
                    </a:lnT>
                    <a:lnB w="9525" cap="flat" cmpd="sng">
                      <a:solidFill>
                        <a:srgbClr val="E2E8F0"/>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u="none" strike="noStrike" cap="none">
                          <a:solidFill>
                            <a:srgbClr val="334155"/>
                          </a:solidFill>
                          <a:highlight>
                            <a:srgbClr val="FFFFFF"/>
                          </a:highlight>
                          <a:latin typeface="Open Sans"/>
                          <a:ea typeface="Open Sans"/>
                          <a:cs typeface="Open Sans"/>
                          <a:sym typeface="Open Sans"/>
                        </a:rPr>
                        <a:t>Institute of Management in Government (IMG), Kerala</a:t>
                      </a:r>
                      <a:endParaRPr sz="1050" u="none" strike="noStrike" cap="none">
                        <a:solidFill>
                          <a:srgbClr val="334155"/>
                        </a:solidFill>
                        <a:highlight>
                          <a:srgbClr val="FFFFFF"/>
                        </a:highlight>
                        <a:latin typeface="Open Sans"/>
                        <a:ea typeface="Open Sans"/>
                        <a:cs typeface="Open Sans"/>
                        <a:sym typeface="Open Sans"/>
                      </a:endParaRPr>
                    </a:p>
                  </a:txBody>
                  <a:tcPr marL="57150" marR="57150" marT="57150" marB="57150" anchor="b">
                    <a:lnL w="9525" cap="flat" cmpd="sng">
                      <a:solidFill>
                        <a:srgbClr val="E2E8F0"/>
                      </a:solidFill>
                      <a:prstDash val="solid"/>
                      <a:round/>
                      <a:headEnd type="none" w="sm" len="sm"/>
                      <a:tailEnd type="none" w="sm" len="sm"/>
                    </a:lnL>
                    <a:lnR w="9525" cap="flat" cmpd="sng">
                      <a:solidFill>
                        <a:srgbClr val="E2E8F0"/>
                      </a:solidFill>
                      <a:prstDash val="solid"/>
                      <a:round/>
                      <a:headEnd type="none" w="sm" len="sm"/>
                      <a:tailEnd type="none" w="sm" len="sm"/>
                    </a:lnR>
                    <a:lnT w="9525" cap="flat" cmpd="sng">
                      <a:solidFill>
                        <a:srgbClr val="E2E8F0"/>
                      </a:solidFill>
                      <a:prstDash val="solid"/>
                      <a:round/>
                      <a:headEnd type="none" w="sm" len="sm"/>
                      <a:tailEnd type="none" w="sm" len="sm"/>
                    </a:lnT>
                    <a:lnB w="9525" cap="flat" cmpd="sng">
                      <a:solidFill>
                        <a:srgbClr val="E2E8F0"/>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solidFill>
                            <a:srgbClr val="64748B"/>
                          </a:solidFill>
                          <a:highlight>
                            <a:srgbClr val="FFFFFF"/>
                          </a:highlight>
                          <a:latin typeface="Open Sans"/>
                          <a:ea typeface="Open Sans"/>
                          <a:cs typeface="Open Sans"/>
                          <a:sym typeface="Open Sans"/>
                        </a:rPr>
                        <a:t>0</a:t>
                      </a:r>
                      <a:endParaRPr sz="1200" u="none" strike="noStrike" cap="none">
                        <a:solidFill>
                          <a:srgbClr val="64748B"/>
                        </a:solidFill>
                        <a:highlight>
                          <a:srgbClr val="FFFFFF"/>
                        </a:highlight>
                        <a:latin typeface="Open Sans"/>
                        <a:ea typeface="Open Sans"/>
                        <a:cs typeface="Open Sans"/>
                        <a:sym typeface="Open Sans"/>
                      </a:endParaRPr>
                    </a:p>
                  </a:txBody>
                  <a:tcPr marL="28575" marR="28575" marT="91425" marB="91425" anchor="b">
                    <a:lnL w="9525" cap="flat" cmpd="sng">
                      <a:solidFill>
                        <a:srgbClr val="E2E8F0"/>
                      </a:solidFill>
                      <a:prstDash val="solid"/>
                      <a:round/>
                      <a:headEnd type="none" w="sm" len="sm"/>
                      <a:tailEnd type="none" w="sm" len="sm"/>
                    </a:lnL>
                    <a:lnR w="9525" cap="flat" cmpd="sng">
                      <a:solidFill>
                        <a:srgbClr val="E2E8F0"/>
                      </a:solidFill>
                      <a:prstDash val="solid"/>
                      <a:round/>
                      <a:headEnd type="none" w="sm" len="sm"/>
                      <a:tailEnd type="none" w="sm" len="sm"/>
                    </a:lnR>
                    <a:lnT w="9525" cap="flat" cmpd="sng">
                      <a:solidFill>
                        <a:srgbClr val="E2E8F0"/>
                      </a:solidFill>
                      <a:prstDash val="solid"/>
                      <a:round/>
                      <a:headEnd type="none" w="sm" len="sm"/>
                      <a:tailEnd type="none" w="sm" len="sm"/>
                    </a:lnT>
                    <a:lnB w="9525" cap="flat" cmpd="sng">
                      <a:solidFill>
                        <a:srgbClr val="E2E8F0"/>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solidFill>
                            <a:srgbClr val="64748B"/>
                          </a:solidFill>
                          <a:highlight>
                            <a:srgbClr val="FFFFFF"/>
                          </a:highlight>
                          <a:latin typeface="Open Sans"/>
                          <a:ea typeface="Open Sans"/>
                          <a:cs typeface="Open Sans"/>
                          <a:sym typeface="Open Sans"/>
                        </a:rPr>
                        <a:t>0</a:t>
                      </a:r>
                      <a:endParaRPr sz="1200" u="none" strike="noStrike" cap="none">
                        <a:solidFill>
                          <a:srgbClr val="64748B"/>
                        </a:solidFill>
                        <a:highlight>
                          <a:srgbClr val="FFFFFF"/>
                        </a:highlight>
                        <a:latin typeface="Open Sans"/>
                        <a:ea typeface="Open Sans"/>
                        <a:cs typeface="Open Sans"/>
                        <a:sym typeface="Open Sans"/>
                      </a:endParaRPr>
                    </a:p>
                  </a:txBody>
                  <a:tcPr marL="28575" marR="28575" marT="91425" marB="91425" anchor="b">
                    <a:lnL w="9525" cap="flat" cmpd="sng">
                      <a:solidFill>
                        <a:srgbClr val="E2E8F0"/>
                      </a:solidFill>
                      <a:prstDash val="solid"/>
                      <a:round/>
                      <a:headEnd type="none" w="sm" len="sm"/>
                      <a:tailEnd type="none" w="sm" len="sm"/>
                    </a:lnL>
                    <a:lnT w="9525" cap="flat" cmpd="sng">
                      <a:solidFill>
                        <a:srgbClr val="E2E8F0"/>
                      </a:solidFill>
                      <a:prstDash val="solid"/>
                      <a:round/>
                      <a:headEnd type="none" w="sm" len="sm"/>
                      <a:tailEnd type="none" w="sm" len="sm"/>
                    </a:lnT>
                    <a:lnB w="9525" cap="flat" cmpd="sng">
                      <a:solidFill>
                        <a:srgbClr val="E2E8F0"/>
                      </a:solidFill>
                      <a:prstDash val="solid"/>
                      <a:round/>
                      <a:headEnd type="none" w="sm" len="sm"/>
                      <a:tailEnd type="none" w="sm" len="sm"/>
                    </a:lnB>
                    <a:solidFill>
                      <a:srgbClr val="FFFFFF"/>
                    </a:solidFill>
                  </a:tcPr>
                </a:tc>
                <a:extLst>
                  <a:ext uri="{0D108BD9-81ED-4DB2-BD59-A6C34878D82A}">
                    <a16:rowId xmlns:a16="http://schemas.microsoft.com/office/drawing/2014/main" val="10004"/>
                  </a:ext>
                </a:extLst>
              </a:tr>
              <a:tr h="657225">
                <a:tc>
                  <a:txBody>
                    <a:bodyPr/>
                    <a:lstStyle/>
                    <a:p>
                      <a:pPr marL="0" marR="0" lvl="0" indent="0" algn="ctr" rtl="0">
                        <a:lnSpc>
                          <a:spcPct val="100000"/>
                        </a:lnSpc>
                        <a:spcBef>
                          <a:spcPts val="0"/>
                        </a:spcBef>
                        <a:spcAft>
                          <a:spcPts val="0"/>
                        </a:spcAft>
                        <a:buClr>
                          <a:srgbClr val="000000"/>
                        </a:buClr>
                        <a:buSzPts val="1100"/>
                        <a:buFont typeface="Arial"/>
                        <a:buNone/>
                      </a:pPr>
                      <a:r>
                        <a:rPr lang="en-US" sz="1100" b="1" u="none" strike="noStrike" cap="none">
                          <a:solidFill>
                            <a:srgbClr val="1B2A4A"/>
                          </a:solidFill>
                          <a:highlight>
                            <a:srgbClr val="F8FAFC"/>
                          </a:highlight>
                          <a:latin typeface="Open Sans"/>
                          <a:ea typeface="Open Sans"/>
                          <a:cs typeface="Open Sans"/>
                          <a:sym typeface="Open Sans"/>
                        </a:rPr>
                        <a:t>Odisha</a:t>
                      </a:r>
                      <a:endParaRPr sz="1100" b="1" u="none" strike="noStrike" cap="none">
                        <a:solidFill>
                          <a:srgbClr val="1B2A4A"/>
                        </a:solidFill>
                        <a:highlight>
                          <a:srgbClr val="F8FAFC"/>
                        </a:highlight>
                        <a:latin typeface="Open Sans"/>
                        <a:ea typeface="Open Sans"/>
                        <a:cs typeface="Open Sans"/>
                        <a:sym typeface="Open Sans"/>
                      </a:endParaRPr>
                    </a:p>
                  </a:txBody>
                  <a:tcPr marL="57150" marR="57150" marT="57150" marB="57150" anchor="b">
                    <a:lnR w="9525" cap="flat" cmpd="sng">
                      <a:solidFill>
                        <a:srgbClr val="E2E8F0"/>
                      </a:solidFill>
                      <a:prstDash val="solid"/>
                      <a:round/>
                      <a:headEnd type="none" w="sm" len="sm"/>
                      <a:tailEnd type="none" w="sm" len="sm"/>
                    </a:lnR>
                    <a:lnT w="9525" cap="flat" cmpd="sng">
                      <a:solidFill>
                        <a:srgbClr val="E2E8F0"/>
                      </a:solidFill>
                      <a:prstDash val="solid"/>
                      <a:round/>
                      <a:headEnd type="none" w="sm" len="sm"/>
                      <a:tailEnd type="none" w="sm" len="sm"/>
                    </a:lnT>
                    <a:lnB w="9525" cap="flat" cmpd="sng">
                      <a:solidFill>
                        <a:srgbClr val="E2E8F0"/>
                      </a:solidFill>
                      <a:prstDash val="solid"/>
                      <a:round/>
                      <a:headEnd type="none" w="sm" len="sm"/>
                      <a:tailEnd type="none" w="sm" len="sm"/>
                    </a:lnB>
                    <a:solidFill>
                      <a:srgbClr val="F8FAFC"/>
                    </a:solidFill>
                  </a:tcP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u="none" strike="noStrike" cap="none">
                          <a:solidFill>
                            <a:srgbClr val="334155"/>
                          </a:solidFill>
                          <a:highlight>
                            <a:srgbClr val="F8FAFC"/>
                          </a:highlight>
                          <a:latin typeface="Open Sans"/>
                          <a:ea typeface="Open Sans"/>
                          <a:cs typeface="Open Sans"/>
                          <a:sym typeface="Open Sans"/>
                        </a:rPr>
                        <a:t>Gopabandhu Academy of Administration (GAA), Odisha</a:t>
                      </a:r>
                      <a:endParaRPr sz="1050" u="none" strike="noStrike" cap="none">
                        <a:solidFill>
                          <a:srgbClr val="334155"/>
                        </a:solidFill>
                        <a:highlight>
                          <a:srgbClr val="F8FAFC"/>
                        </a:highlight>
                        <a:latin typeface="Open Sans"/>
                        <a:ea typeface="Open Sans"/>
                        <a:cs typeface="Open Sans"/>
                        <a:sym typeface="Open Sans"/>
                      </a:endParaRPr>
                    </a:p>
                  </a:txBody>
                  <a:tcPr marL="57150" marR="57150" marT="57150" marB="57150" anchor="b">
                    <a:lnL w="9525" cap="flat" cmpd="sng">
                      <a:solidFill>
                        <a:srgbClr val="E2E8F0"/>
                      </a:solidFill>
                      <a:prstDash val="solid"/>
                      <a:round/>
                      <a:headEnd type="none" w="sm" len="sm"/>
                      <a:tailEnd type="none" w="sm" len="sm"/>
                    </a:lnL>
                    <a:lnR w="9525" cap="flat" cmpd="sng">
                      <a:solidFill>
                        <a:srgbClr val="E2E8F0"/>
                      </a:solidFill>
                      <a:prstDash val="solid"/>
                      <a:round/>
                      <a:headEnd type="none" w="sm" len="sm"/>
                      <a:tailEnd type="none" w="sm" len="sm"/>
                    </a:lnR>
                    <a:lnT w="9525" cap="flat" cmpd="sng">
                      <a:solidFill>
                        <a:srgbClr val="E2E8F0"/>
                      </a:solidFill>
                      <a:prstDash val="solid"/>
                      <a:round/>
                      <a:headEnd type="none" w="sm" len="sm"/>
                      <a:tailEnd type="none" w="sm" len="sm"/>
                    </a:lnT>
                    <a:lnB w="9525" cap="flat" cmpd="sng">
                      <a:solidFill>
                        <a:srgbClr val="E2E8F0"/>
                      </a:solidFill>
                      <a:prstDash val="solid"/>
                      <a:round/>
                      <a:headEnd type="none" w="sm" len="sm"/>
                      <a:tailEnd type="none" w="sm" len="sm"/>
                    </a:lnB>
                    <a:solidFill>
                      <a:srgbClr val="F8FAFC"/>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solidFill>
                            <a:srgbClr val="1B2A4A"/>
                          </a:solidFill>
                          <a:highlight>
                            <a:srgbClr val="EFF6FF"/>
                          </a:highlight>
                          <a:latin typeface="Open Sans"/>
                          <a:ea typeface="Open Sans"/>
                          <a:cs typeface="Open Sans"/>
                          <a:sym typeface="Open Sans"/>
                        </a:rPr>
                        <a:t>1</a:t>
                      </a:r>
                      <a:endParaRPr sz="1200" b="1" u="none" strike="noStrike" cap="none">
                        <a:solidFill>
                          <a:srgbClr val="1B2A4A"/>
                        </a:solidFill>
                        <a:highlight>
                          <a:srgbClr val="EFF6FF"/>
                        </a:highlight>
                        <a:latin typeface="Open Sans"/>
                        <a:ea typeface="Open Sans"/>
                        <a:cs typeface="Open Sans"/>
                        <a:sym typeface="Open Sans"/>
                      </a:endParaRPr>
                    </a:p>
                  </a:txBody>
                  <a:tcPr marL="28575" marR="28575" marT="91425" marB="91425" anchor="b">
                    <a:lnL w="9525" cap="flat" cmpd="sng">
                      <a:solidFill>
                        <a:srgbClr val="E2E8F0"/>
                      </a:solidFill>
                      <a:prstDash val="solid"/>
                      <a:round/>
                      <a:headEnd type="none" w="sm" len="sm"/>
                      <a:tailEnd type="none" w="sm" len="sm"/>
                    </a:lnL>
                    <a:lnR w="9525" cap="flat" cmpd="sng">
                      <a:solidFill>
                        <a:srgbClr val="E2E8F0"/>
                      </a:solidFill>
                      <a:prstDash val="solid"/>
                      <a:round/>
                      <a:headEnd type="none" w="sm" len="sm"/>
                      <a:tailEnd type="none" w="sm" len="sm"/>
                    </a:lnR>
                    <a:lnT w="9525" cap="flat" cmpd="sng">
                      <a:solidFill>
                        <a:srgbClr val="E2E8F0"/>
                      </a:solidFill>
                      <a:prstDash val="solid"/>
                      <a:round/>
                      <a:headEnd type="none" w="sm" len="sm"/>
                      <a:tailEnd type="none" w="sm" len="sm"/>
                    </a:lnT>
                    <a:lnB w="9525" cap="flat" cmpd="sng">
                      <a:solidFill>
                        <a:srgbClr val="E2E8F0"/>
                      </a:solidFill>
                      <a:prstDash val="solid"/>
                      <a:round/>
                      <a:headEnd type="none" w="sm" len="sm"/>
                      <a:tailEnd type="none" w="sm" len="sm"/>
                    </a:lnB>
                    <a:solidFill>
                      <a:srgbClr val="EFF6FF"/>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solidFill>
                            <a:srgbClr val="64748B"/>
                          </a:solidFill>
                          <a:highlight>
                            <a:srgbClr val="F8FAFC"/>
                          </a:highlight>
                          <a:latin typeface="Open Sans"/>
                          <a:ea typeface="Open Sans"/>
                          <a:cs typeface="Open Sans"/>
                          <a:sym typeface="Open Sans"/>
                        </a:rPr>
                        <a:t>0</a:t>
                      </a:r>
                      <a:endParaRPr sz="1200" u="none" strike="noStrike" cap="none">
                        <a:solidFill>
                          <a:srgbClr val="64748B"/>
                        </a:solidFill>
                        <a:highlight>
                          <a:srgbClr val="F8FAFC"/>
                        </a:highlight>
                        <a:latin typeface="Open Sans"/>
                        <a:ea typeface="Open Sans"/>
                        <a:cs typeface="Open Sans"/>
                        <a:sym typeface="Open Sans"/>
                      </a:endParaRPr>
                    </a:p>
                  </a:txBody>
                  <a:tcPr marL="28575" marR="28575" marT="91425" marB="91425" anchor="b">
                    <a:lnL w="9525" cap="flat" cmpd="sng">
                      <a:solidFill>
                        <a:srgbClr val="E2E8F0"/>
                      </a:solidFill>
                      <a:prstDash val="solid"/>
                      <a:round/>
                      <a:headEnd type="none" w="sm" len="sm"/>
                      <a:tailEnd type="none" w="sm" len="sm"/>
                    </a:lnL>
                    <a:lnT w="9525" cap="flat" cmpd="sng">
                      <a:solidFill>
                        <a:srgbClr val="E2E8F0"/>
                      </a:solidFill>
                      <a:prstDash val="solid"/>
                      <a:round/>
                      <a:headEnd type="none" w="sm" len="sm"/>
                      <a:tailEnd type="none" w="sm" len="sm"/>
                    </a:lnT>
                    <a:lnB w="9525" cap="flat" cmpd="sng">
                      <a:solidFill>
                        <a:srgbClr val="E2E8F0"/>
                      </a:solidFill>
                      <a:prstDash val="solid"/>
                      <a:round/>
                      <a:headEnd type="none" w="sm" len="sm"/>
                      <a:tailEnd type="none" w="sm" len="sm"/>
                    </a:lnB>
                    <a:solidFill>
                      <a:srgbClr val="F8FAFC"/>
                    </a:solidFill>
                  </a:tcPr>
                </a:tc>
                <a:extLst>
                  <a:ext uri="{0D108BD9-81ED-4DB2-BD59-A6C34878D82A}">
                    <a16:rowId xmlns:a16="http://schemas.microsoft.com/office/drawing/2014/main" val="10005"/>
                  </a:ext>
                </a:extLst>
              </a:tr>
              <a:tr h="657225">
                <a:tc>
                  <a:txBody>
                    <a:bodyPr/>
                    <a:lstStyle/>
                    <a:p>
                      <a:pPr marL="0" marR="0" lvl="0" indent="0" algn="ctr" rtl="0">
                        <a:lnSpc>
                          <a:spcPct val="100000"/>
                        </a:lnSpc>
                        <a:spcBef>
                          <a:spcPts val="0"/>
                        </a:spcBef>
                        <a:spcAft>
                          <a:spcPts val="0"/>
                        </a:spcAft>
                        <a:buClr>
                          <a:srgbClr val="000000"/>
                        </a:buClr>
                        <a:buSzPts val="1100"/>
                        <a:buFont typeface="Arial"/>
                        <a:buNone/>
                      </a:pPr>
                      <a:r>
                        <a:rPr lang="en-US" sz="1100" b="1" u="none" strike="noStrike" cap="none">
                          <a:solidFill>
                            <a:srgbClr val="1B2A4A"/>
                          </a:solidFill>
                          <a:highlight>
                            <a:srgbClr val="FFFFFF"/>
                          </a:highlight>
                          <a:latin typeface="Open Sans"/>
                          <a:ea typeface="Open Sans"/>
                          <a:cs typeface="Open Sans"/>
                          <a:sym typeface="Open Sans"/>
                        </a:rPr>
                        <a:t>Tamil Nadu</a:t>
                      </a:r>
                      <a:endParaRPr sz="1100" b="1" u="none" strike="noStrike" cap="none">
                        <a:solidFill>
                          <a:srgbClr val="1B2A4A"/>
                        </a:solidFill>
                        <a:highlight>
                          <a:srgbClr val="FFFFFF"/>
                        </a:highlight>
                        <a:latin typeface="Open Sans"/>
                        <a:ea typeface="Open Sans"/>
                        <a:cs typeface="Open Sans"/>
                        <a:sym typeface="Open Sans"/>
                      </a:endParaRPr>
                    </a:p>
                  </a:txBody>
                  <a:tcPr marL="57150" marR="57150" marT="57150" marB="57150" anchor="b">
                    <a:lnR w="9525" cap="flat" cmpd="sng">
                      <a:solidFill>
                        <a:srgbClr val="E2E8F0"/>
                      </a:solidFill>
                      <a:prstDash val="solid"/>
                      <a:round/>
                      <a:headEnd type="none" w="sm" len="sm"/>
                      <a:tailEnd type="none" w="sm" len="sm"/>
                    </a:lnR>
                    <a:lnT w="9525" cap="flat" cmpd="sng">
                      <a:solidFill>
                        <a:srgbClr val="E2E8F0"/>
                      </a:solidFill>
                      <a:prstDash val="solid"/>
                      <a:round/>
                      <a:headEnd type="none" w="sm" len="sm"/>
                      <a:tailEnd type="none" w="sm" len="sm"/>
                    </a:lnT>
                    <a:lnB w="9525" cap="flat" cmpd="sng">
                      <a:solidFill>
                        <a:srgbClr val="E2E8F0"/>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u="none" strike="noStrike" cap="none">
                          <a:solidFill>
                            <a:srgbClr val="334155"/>
                          </a:solidFill>
                          <a:highlight>
                            <a:srgbClr val="FFFFFF"/>
                          </a:highlight>
                          <a:latin typeface="Open Sans"/>
                          <a:ea typeface="Open Sans"/>
                          <a:cs typeface="Open Sans"/>
                          <a:sym typeface="Open Sans"/>
                        </a:rPr>
                        <a:t>Anna Administrative Staff College (AASC), Tamil Nadu</a:t>
                      </a:r>
                      <a:endParaRPr sz="1050" u="none" strike="noStrike" cap="none">
                        <a:solidFill>
                          <a:srgbClr val="334155"/>
                        </a:solidFill>
                        <a:highlight>
                          <a:srgbClr val="FFFFFF"/>
                        </a:highlight>
                        <a:latin typeface="Open Sans"/>
                        <a:ea typeface="Open Sans"/>
                        <a:cs typeface="Open Sans"/>
                        <a:sym typeface="Open Sans"/>
                      </a:endParaRPr>
                    </a:p>
                  </a:txBody>
                  <a:tcPr marL="57150" marR="57150" marT="57150" marB="57150" anchor="b">
                    <a:lnL w="9525" cap="flat" cmpd="sng">
                      <a:solidFill>
                        <a:srgbClr val="E2E8F0"/>
                      </a:solidFill>
                      <a:prstDash val="solid"/>
                      <a:round/>
                      <a:headEnd type="none" w="sm" len="sm"/>
                      <a:tailEnd type="none" w="sm" len="sm"/>
                    </a:lnL>
                    <a:lnR w="9525" cap="flat" cmpd="sng">
                      <a:solidFill>
                        <a:srgbClr val="E2E8F0"/>
                      </a:solidFill>
                      <a:prstDash val="solid"/>
                      <a:round/>
                      <a:headEnd type="none" w="sm" len="sm"/>
                      <a:tailEnd type="none" w="sm" len="sm"/>
                    </a:lnR>
                    <a:lnT w="9525" cap="flat" cmpd="sng">
                      <a:solidFill>
                        <a:srgbClr val="E2E8F0"/>
                      </a:solidFill>
                      <a:prstDash val="solid"/>
                      <a:round/>
                      <a:headEnd type="none" w="sm" len="sm"/>
                      <a:tailEnd type="none" w="sm" len="sm"/>
                    </a:lnT>
                    <a:lnB w="9525" cap="flat" cmpd="sng">
                      <a:solidFill>
                        <a:srgbClr val="E2E8F0"/>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solidFill>
                            <a:srgbClr val="64748B"/>
                          </a:solidFill>
                          <a:highlight>
                            <a:srgbClr val="FFFFFF"/>
                          </a:highlight>
                          <a:latin typeface="Open Sans"/>
                          <a:ea typeface="Open Sans"/>
                          <a:cs typeface="Open Sans"/>
                          <a:sym typeface="Open Sans"/>
                        </a:rPr>
                        <a:t>0</a:t>
                      </a:r>
                      <a:endParaRPr sz="1200" u="none" strike="noStrike" cap="none">
                        <a:solidFill>
                          <a:srgbClr val="64748B"/>
                        </a:solidFill>
                        <a:highlight>
                          <a:srgbClr val="FFFFFF"/>
                        </a:highlight>
                        <a:latin typeface="Open Sans"/>
                        <a:ea typeface="Open Sans"/>
                        <a:cs typeface="Open Sans"/>
                        <a:sym typeface="Open Sans"/>
                      </a:endParaRPr>
                    </a:p>
                  </a:txBody>
                  <a:tcPr marL="28575" marR="28575" marT="91425" marB="91425" anchor="b">
                    <a:lnL w="9525" cap="flat" cmpd="sng">
                      <a:solidFill>
                        <a:srgbClr val="E2E8F0"/>
                      </a:solidFill>
                      <a:prstDash val="solid"/>
                      <a:round/>
                      <a:headEnd type="none" w="sm" len="sm"/>
                      <a:tailEnd type="none" w="sm" len="sm"/>
                    </a:lnL>
                    <a:lnR w="9525" cap="flat" cmpd="sng">
                      <a:solidFill>
                        <a:srgbClr val="E2E8F0"/>
                      </a:solidFill>
                      <a:prstDash val="solid"/>
                      <a:round/>
                      <a:headEnd type="none" w="sm" len="sm"/>
                      <a:tailEnd type="none" w="sm" len="sm"/>
                    </a:lnR>
                    <a:lnT w="9525" cap="flat" cmpd="sng">
                      <a:solidFill>
                        <a:srgbClr val="E2E8F0"/>
                      </a:solidFill>
                      <a:prstDash val="solid"/>
                      <a:round/>
                      <a:headEnd type="none" w="sm" len="sm"/>
                      <a:tailEnd type="none" w="sm" len="sm"/>
                    </a:lnT>
                    <a:lnB w="9525" cap="flat" cmpd="sng">
                      <a:solidFill>
                        <a:srgbClr val="E2E8F0"/>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solidFill>
                            <a:srgbClr val="64748B"/>
                          </a:solidFill>
                          <a:highlight>
                            <a:srgbClr val="FFFFFF"/>
                          </a:highlight>
                          <a:latin typeface="Open Sans"/>
                          <a:ea typeface="Open Sans"/>
                          <a:cs typeface="Open Sans"/>
                          <a:sym typeface="Open Sans"/>
                        </a:rPr>
                        <a:t>0</a:t>
                      </a:r>
                      <a:endParaRPr sz="1200" u="none" strike="noStrike" cap="none">
                        <a:solidFill>
                          <a:srgbClr val="64748B"/>
                        </a:solidFill>
                        <a:highlight>
                          <a:srgbClr val="FFFFFF"/>
                        </a:highlight>
                        <a:latin typeface="Open Sans"/>
                        <a:ea typeface="Open Sans"/>
                        <a:cs typeface="Open Sans"/>
                        <a:sym typeface="Open Sans"/>
                      </a:endParaRPr>
                    </a:p>
                  </a:txBody>
                  <a:tcPr marL="28575" marR="28575" marT="91425" marB="91425" anchor="b">
                    <a:lnL w="9525" cap="flat" cmpd="sng">
                      <a:solidFill>
                        <a:srgbClr val="E2E8F0"/>
                      </a:solidFill>
                      <a:prstDash val="solid"/>
                      <a:round/>
                      <a:headEnd type="none" w="sm" len="sm"/>
                      <a:tailEnd type="none" w="sm" len="sm"/>
                    </a:lnL>
                    <a:lnT w="9525" cap="flat" cmpd="sng">
                      <a:solidFill>
                        <a:srgbClr val="E2E8F0"/>
                      </a:solidFill>
                      <a:prstDash val="solid"/>
                      <a:round/>
                      <a:headEnd type="none" w="sm" len="sm"/>
                      <a:tailEnd type="none" w="sm" len="sm"/>
                    </a:lnT>
                    <a:lnB w="9525" cap="flat" cmpd="sng">
                      <a:solidFill>
                        <a:srgbClr val="E2E8F0"/>
                      </a:solidFill>
                      <a:prstDash val="solid"/>
                      <a:round/>
                      <a:headEnd type="none" w="sm" len="sm"/>
                      <a:tailEnd type="none" w="sm" len="sm"/>
                    </a:lnB>
                    <a:solidFill>
                      <a:srgbClr val="FFFFFF"/>
                    </a:solidFill>
                  </a:tcPr>
                </a:tc>
                <a:extLst>
                  <a:ext uri="{0D108BD9-81ED-4DB2-BD59-A6C34878D82A}">
                    <a16:rowId xmlns:a16="http://schemas.microsoft.com/office/drawing/2014/main" val="10006"/>
                  </a:ext>
                </a:extLst>
              </a:tr>
              <a:tr h="695325">
                <a:tc>
                  <a:txBody>
                    <a:bodyPr/>
                    <a:lstStyle/>
                    <a:p>
                      <a:pPr marL="0" marR="0" lvl="0" indent="0" algn="ctr" rtl="0">
                        <a:lnSpc>
                          <a:spcPct val="100000"/>
                        </a:lnSpc>
                        <a:spcBef>
                          <a:spcPts val="0"/>
                        </a:spcBef>
                        <a:spcAft>
                          <a:spcPts val="0"/>
                        </a:spcAft>
                        <a:buClr>
                          <a:srgbClr val="000000"/>
                        </a:buClr>
                        <a:buSzPts val="1100"/>
                        <a:buFont typeface="Arial"/>
                        <a:buNone/>
                      </a:pPr>
                      <a:r>
                        <a:rPr lang="en-US" sz="1100" b="1" u="none" strike="noStrike" cap="none">
                          <a:solidFill>
                            <a:srgbClr val="1B2A4A"/>
                          </a:solidFill>
                          <a:highlight>
                            <a:srgbClr val="F8FAFC"/>
                          </a:highlight>
                          <a:latin typeface="Open Sans"/>
                          <a:ea typeface="Open Sans"/>
                          <a:cs typeface="Open Sans"/>
                          <a:sym typeface="Open Sans"/>
                        </a:rPr>
                        <a:t>Telangana</a:t>
                      </a:r>
                      <a:endParaRPr sz="1100" b="1" u="none" strike="noStrike" cap="none">
                        <a:solidFill>
                          <a:srgbClr val="1B2A4A"/>
                        </a:solidFill>
                        <a:highlight>
                          <a:srgbClr val="F8FAFC"/>
                        </a:highlight>
                        <a:latin typeface="Open Sans"/>
                        <a:ea typeface="Open Sans"/>
                        <a:cs typeface="Open Sans"/>
                        <a:sym typeface="Open Sans"/>
                      </a:endParaRPr>
                    </a:p>
                  </a:txBody>
                  <a:tcPr marL="57150" marR="57150" marT="57150" marB="57150" anchor="b">
                    <a:lnR w="9525" cap="flat" cmpd="sng">
                      <a:solidFill>
                        <a:srgbClr val="E2E8F0"/>
                      </a:solidFill>
                      <a:prstDash val="solid"/>
                      <a:round/>
                      <a:headEnd type="none" w="sm" len="sm"/>
                      <a:tailEnd type="none" w="sm" len="sm"/>
                    </a:lnR>
                    <a:lnT w="9525" cap="flat" cmpd="sng">
                      <a:solidFill>
                        <a:srgbClr val="E2E8F0"/>
                      </a:solidFill>
                      <a:prstDash val="solid"/>
                      <a:round/>
                      <a:headEnd type="none" w="sm" len="sm"/>
                      <a:tailEnd type="none" w="sm" len="sm"/>
                    </a:lnT>
                    <a:solidFill>
                      <a:srgbClr val="F8FAFC"/>
                    </a:solidFill>
                  </a:tcP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u="none" strike="noStrike" cap="none">
                          <a:solidFill>
                            <a:srgbClr val="334155"/>
                          </a:solidFill>
                          <a:highlight>
                            <a:srgbClr val="F8FAFC"/>
                          </a:highlight>
                          <a:latin typeface="Open Sans"/>
                          <a:ea typeface="Open Sans"/>
                          <a:cs typeface="Open Sans"/>
                          <a:sym typeface="Open Sans"/>
                        </a:rPr>
                        <a:t>Dr. MCR HRD Institute of Telangana (MCRHRDIT)</a:t>
                      </a:r>
                      <a:endParaRPr sz="1050" u="none" strike="noStrike" cap="none">
                        <a:solidFill>
                          <a:srgbClr val="334155"/>
                        </a:solidFill>
                        <a:highlight>
                          <a:srgbClr val="F8FAFC"/>
                        </a:highlight>
                        <a:latin typeface="Open Sans"/>
                        <a:ea typeface="Open Sans"/>
                        <a:cs typeface="Open Sans"/>
                        <a:sym typeface="Open Sans"/>
                      </a:endParaRPr>
                    </a:p>
                  </a:txBody>
                  <a:tcPr marL="57150" marR="57150" marT="57150" marB="57150" anchor="b">
                    <a:lnL w="9525" cap="flat" cmpd="sng">
                      <a:solidFill>
                        <a:srgbClr val="E2E8F0"/>
                      </a:solidFill>
                      <a:prstDash val="solid"/>
                      <a:round/>
                      <a:headEnd type="none" w="sm" len="sm"/>
                      <a:tailEnd type="none" w="sm" len="sm"/>
                    </a:lnL>
                    <a:lnR w="9525" cap="flat" cmpd="sng">
                      <a:solidFill>
                        <a:srgbClr val="E2E8F0"/>
                      </a:solidFill>
                      <a:prstDash val="solid"/>
                      <a:round/>
                      <a:headEnd type="none" w="sm" len="sm"/>
                      <a:tailEnd type="none" w="sm" len="sm"/>
                    </a:lnR>
                    <a:lnT w="9525" cap="flat" cmpd="sng">
                      <a:solidFill>
                        <a:srgbClr val="E2E8F0"/>
                      </a:solidFill>
                      <a:prstDash val="solid"/>
                      <a:round/>
                      <a:headEnd type="none" w="sm" len="sm"/>
                      <a:tailEnd type="none" w="sm" len="sm"/>
                    </a:lnT>
                    <a:solidFill>
                      <a:srgbClr val="F8FAFC"/>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solidFill>
                            <a:srgbClr val="1B2A4A"/>
                          </a:solidFill>
                          <a:highlight>
                            <a:srgbClr val="EFF6FF"/>
                          </a:highlight>
                          <a:latin typeface="Open Sans"/>
                          <a:ea typeface="Open Sans"/>
                          <a:cs typeface="Open Sans"/>
                          <a:sym typeface="Open Sans"/>
                        </a:rPr>
                        <a:t>2</a:t>
                      </a:r>
                      <a:endParaRPr sz="1200" b="1" u="none" strike="noStrike" cap="none">
                        <a:solidFill>
                          <a:srgbClr val="1B2A4A"/>
                        </a:solidFill>
                        <a:highlight>
                          <a:srgbClr val="EFF6FF"/>
                        </a:highlight>
                        <a:latin typeface="Open Sans"/>
                        <a:ea typeface="Open Sans"/>
                        <a:cs typeface="Open Sans"/>
                        <a:sym typeface="Open Sans"/>
                      </a:endParaRPr>
                    </a:p>
                  </a:txBody>
                  <a:tcPr marL="28575" marR="28575" marT="91425" marB="91425" anchor="b">
                    <a:lnL w="9525" cap="flat" cmpd="sng">
                      <a:solidFill>
                        <a:srgbClr val="E2E8F0"/>
                      </a:solidFill>
                      <a:prstDash val="solid"/>
                      <a:round/>
                      <a:headEnd type="none" w="sm" len="sm"/>
                      <a:tailEnd type="none" w="sm" len="sm"/>
                    </a:lnL>
                    <a:lnR w="9525" cap="flat" cmpd="sng">
                      <a:solidFill>
                        <a:srgbClr val="E2E8F0"/>
                      </a:solidFill>
                      <a:prstDash val="solid"/>
                      <a:round/>
                      <a:headEnd type="none" w="sm" len="sm"/>
                      <a:tailEnd type="none" w="sm" len="sm"/>
                    </a:lnR>
                    <a:lnT w="9525" cap="flat" cmpd="sng">
                      <a:solidFill>
                        <a:srgbClr val="E2E8F0"/>
                      </a:solidFill>
                      <a:prstDash val="solid"/>
                      <a:round/>
                      <a:headEnd type="none" w="sm" len="sm"/>
                      <a:tailEnd type="none" w="sm" len="sm"/>
                    </a:lnT>
                    <a:solidFill>
                      <a:srgbClr val="EFF6FF"/>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solidFill>
                            <a:srgbClr val="1B2A4A"/>
                          </a:solidFill>
                          <a:highlight>
                            <a:srgbClr val="FEF3C7"/>
                          </a:highlight>
                          <a:latin typeface="Open Sans"/>
                          <a:ea typeface="Open Sans"/>
                          <a:cs typeface="Open Sans"/>
                          <a:sym typeface="Open Sans"/>
                        </a:rPr>
                        <a:t>1</a:t>
                      </a:r>
                      <a:endParaRPr sz="1200" b="1" u="none" strike="noStrike" cap="none">
                        <a:solidFill>
                          <a:srgbClr val="1B2A4A"/>
                        </a:solidFill>
                        <a:highlight>
                          <a:srgbClr val="FEF3C7"/>
                        </a:highlight>
                        <a:latin typeface="Open Sans"/>
                        <a:ea typeface="Open Sans"/>
                        <a:cs typeface="Open Sans"/>
                        <a:sym typeface="Open Sans"/>
                      </a:endParaRPr>
                    </a:p>
                  </a:txBody>
                  <a:tcPr marL="28575" marR="28575" marT="91425" marB="91425" anchor="b">
                    <a:lnL w="9525" cap="flat" cmpd="sng">
                      <a:solidFill>
                        <a:srgbClr val="E2E8F0"/>
                      </a:solidFill>
                      <a:prstDash val="solid"/>
                      <a:round/>
                      <a:headEnd type="none" w="sm" len="sm"/>
                      <a:tailEnd type="none" w="sm" len="sm"/>
                    </a:lnL>
                    <a:lnT w="9525" cap="flat" cmpd="sng">
                      <a:solidFill>
                        <a:srgbClr val="E2E8F0"/>
                      </a:solidFill>
                      <a:prstDash val="solid"/>
                      <a:round/>
                      <a:headEnd type="none" w="sm" len="sm"/>
                      <a:tailEnd type="none" w="sm" len="sm"/>
                    </a:lnT>
                    <a:solidFill>
                      <a:srgbClr val="FEF3C7"/>
                    </a:solidFill>
                  </a:tcPr>
                </a:tc>
                <a:extLst>
                  <a:ext uri="{0D108BD9-81ED-4DB2-BD59-A6C34878D82A}">
                    <a16:rowId xmlns:a16="http://schemas.microsoft.com/office/drawing/2014/main" val="10007"/>
                  </a:ext>
                </a:extLst>
              </a:tr>
            </a:tbl>
          </a:graphicData>
        </a:graphic>
      </p:graphicFrame>
      <p:graphicFrame>
        <p:nvGraphicFramePr>
          <p:cNvPr id="2429" name="Google Shape;2429;h14af0caed148da77_0_3575"/>
          <p:cNvGraphicFramePr/>
          <p:nvPr/>
        </p:nvGraphicFramePr>
        <p:xfrm>
          <a:off x="6115050" y="1095375"/>
          <a:ext cx="3000000" cy="3000000"/>
        </p:xfrm>
        <a:graphic>
          <a:graphicData uri="http://schemas.openxmlformats.org/drawingml/2006/table">
            <a:tbl>
              <a:tblPr>
                <a:noFill/>
                <a:tableStyleId>{25A7037B-FDC6-41DF-833C-2E74C5643D8B}</a:tableStyleId>
              </a:tblPr>
              <a:tblGrid>
                <a:gridCol w="1095375">
                  <a:extLst>
                    <a:ext uri="{9D8B030D-6E8A-4147-A177-3AD203B41FA5}">
                      <a16:colId xmlns:a16="http://schemas.microsoft.com/office/drawing/2014/main" val="20000"/>
                    </a:ext>
                  </a:extLst>
                </a:gridCol>
                <a:gridCol w="1000125">
                  <a:extLst>
                    <a:ext uri="{9D8B030D-6E8A-4147-A177-3AD203B41FA5}">
                      <a16:colId xmlns:a16="http://schemas.microsoft.com/office/drawing/2014/main" val="20001"/>
                    </a:ext>
                  </a:extLst>
                </a:gridCol>
                <a:gridCol w="2095500">
                  <a:extLst>
                    <a:ext uri="{9D8B030D-6E8A-4147-A177-3AD203B41FA5}">
                      <a16:colId xmlns:a16="http://schemas.microsoft.com/office/drawing/2014/main" val="20002"/>
                    </a:ext>
                  </a:extLst>
                </a:gridCol>
                <a:gridCol w="1381125">
                  <a:extLst>
                    <a:ext uri="{9D8B030D-6E8A-4147-A177-3AD203B41FA5}">
                      <a16:colId xmlns:a16="http://schemas.microsoft.com/office/drawing/2014/main" val="20003"/>
                    </a:ext>
                  </a:extLst>
                </a:gridCol>
              </a:tblGrid>
              <a:tr h="400050">
                <a:tc gridSpan="4">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a:solidFill>
                            <a:srgbClr val="FFFFFF"/>
                          </a:solidFill>
                          <a:highlight>
                            <a:srgbClr val="1B2A4A"/>
                          </a:highlight>
                          <a:latin typeface="Open Sans"/>
                          <a:ea typeface="Open Sans"/>
                          <a:cs typeface="Open Sans"/>
                          <a:sym typeface="Open Sans"/>
                        </a:rPr>
                        <a:t>FUTURE BATCHES</a:t>
                      </a:r>
                      <a:endParaRPr sz="1300" b="1" u="none" strike="noStrike" cap="none">
                        <a:solidFill>
                          <a:srgbClr val="FFFFFF"/>
                        </a:solidFill>
                        <a:highlight>
                          <a:srgbClr val="1B2A4A"/>
                        </a:highlight>
                        <a:latin typeface="Open Sans"/>
                        <a:ea typeface="Open Sans"/>
                        <a:cs typeface="Open Sans"/>
                        <a:sym typeface="Open Sans"/>
                      </a:endParaRPr>
                    </a:p>
                  </a:txBody>
                  <a:tcPr marL="28575" marR="28575" marT="91425" marB="91425" anchor="ctr">
                    <a:lnB w="9525" cap="flat" cmpd="sng">
                      <a:solidFill>
                        <a:srgbClr val="2E75B6"/>
                      </a:solidFill>
                      <a:prstDash val="solid"/>
                      <a:round/>
                      <a:headEnd type="none" w="sm" len="sm"/>
                      <a:tailEnd type="none" w="sm" len="sm"/>
                    </a:lnB>
                    <a:solidFill>
                      <a:srgbClr val="1B2A4A"/>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400050">
                <a:tc gridSpan="4">
                  <a:txBody>
                    <a:bodyPr/>
                    <a:lstStyle/>
                    <a:p>
                      <a:pPr marL="0" marR="0" lvl="0" indent="0" algn="ctr" rtl="0">
                        <a:lnSpc>
                          <a:spcPct val="100000"/>
                        </a:lnSpc>
                        <a:spcBef>
                          <a:spcPts val="0"/>
                        </a:spcBef>
                        <a:spcAft>
                          <a:spcPts val="0"/>
                        </a:spcAft>
                        <a:buClr>
                          <a:srgbClr val="000000"/>
                        </a:buClr>
                        <a:buSzPts val="1150"/>
                        <a:buFont typeface="Arial"/>
                        <a:buNone/>
                      </a:pPr>
                      <a:r>
                        <a:rPr lang="en-US" sz="1150" b="1" u="none" strike="noStrike" cap="none">
                          <a:solidFill>
                            <a:srgbClr val="FFFFFF"/>
                          </a:solidFill>
                          <a:highlight>
                            <a:srgbClr val="2E75B6"/>
                          </a:highlight>
                          <a:latin typeface="Open Sans"/>
                          <a:ea typeface="Open Sans"/>
                          <a:cs typeface="Open Sans"/>
                          <a:sym typeface="Open Sans"/>
                        </a:rPr>
                        <a:t>BATCH CALENDAR — Advanced FDP 2025–27</a:t>
                      </a:r>
                      <a:endParaRPr sz="1150" b="1" u="none" strike="noStrike" cap="none">
                        <a:solidFill>
                          <a:srgbClr val="FFFFFF"/>
                        </a:solidFill>
                        <a:highlight>
                          <a:srgbClr val="2E75B6"/>
                        </a:highlight>
                        <a:latin typeface="Open Sans"/>
                        <a:ea typeface="Open Sans"/>
                        <a:cs typeface="Open Sans"/>
                        <a:sym typeface="Open Sans"/>
                      </a:endParaRPr>
                    </a:p>
                  </a:txBody>
                  <a:tcPr marL="28575" marR="28575" marT="91425" marB="91425" anchor="ctr">
                    <a:lnT w="9525" cap="flat" cmpd="sng">
                      <a:solidFill>
                        <a:srgbClr val="2E75B6"/>
                      </a:solidFill>
                      <a:prstDash val="solid"/>
                      <a:round/>
                      <a:headEnd type="none" w="sm" len="sm"/>
                      <a:tailEnd type="none" w="sm" len="sm"/>
                    </a:lnT>
                    <a:lnB w="19050" cap="flat" cmpd="sng">
                      <a:solidFill>
                        <a:srgbClr val="1B2A4A"/>
                      </a:solidFill>
                      <a:prstDash val="solid"/>
                      <a:round/>
                      <a:headEnd type="none" w="sm" len="sm"/>
                      <a:tailEnd type="none" w="sm" len="sm"/>
                    </a:lnB>
                    <a:solidFill>
                      <a:srgbClr val="2E75B6"/>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523875">
                <a:tc>
                  <a:txBody>
                    <a:bodyPr/>
                    <a:lstStyle/>
                    <a:p>
                      <a:pPr marL="0" marR="0" lvl="0" indent="0" algn="ctr" rtl="0">
                        <a:lnSpc>
                          <a:spcPct val="100000"/>
                        </a:lnSpc>
                        <a:spcBef>
                          <a:spcPts val="0"/>
                        </a:spcBef>
                        <a:spcAft>
                          <a:spcPts val="0"/>
                        </a:spcAft>
                        <a:buClr>
                          <a:srgbClr val="000000"/>
                        </a:buClr>
                        <a:buSzPts val="1050"/>
                        <a:buFont typeface="Arial"/>
                        <a:buNone/>
                      </a:pPr>
                      <a:r>
                        <a:rPr lang="en-US" sz="1050" b="1" u="none" strike="noStrike" cap="none">
                          <a:solidFill>
                            <a:srgbClr val="FFFFFF"/>
                          </a:solidFill>
                          <a:highlight>
                            <a:srgbClr val="3D4560"/>
                          </a:highlight>
                          <a:latin typeface="Open Sans"/>
                          <a:ea typeface="Open Sans"/>
                          <a:cs typeface="Open Sans"/>
                          <a:sym typeface="Open Sans"/>
                        </a:rPr>
                        <a:t>Quarter / Status</a:t>
                      </a:r>
                      <a:endParaRPr sz="1050" b="1" u="none" strike="noStrike" cap="none">
                        <a:solidFill>
                          <a:srgbClr val="FFFFFF"/>
                        </a:solidFill>
                        <a:highlight>
                          <a:srgbClr val="3D4560"/>
                        </a:highlight>
                        <a:latin typeface="Open Sans"/>
                        <a:ea typeface="Open Sans"/>
                        <a:cs typeface="Open Sans"/>
                        <a:sym typeface="Open Sans"/>
                      </a:endParaRPr>
                    </a:p>
                  </a:txBody>
                  <a:tcPr marL="38100" marR="38100" marT="38100" marB="38100" anchor="ctr">
                    <a:lnR w="9525" cap="flat" cmpd="sng">
                      <a:solidFill>
                        <a:srgbClr val="525B75"/>
                      </a:solidFill>
                      <a:prstDash val="solid"/>
                      <a:round/>
                      <a:headEnd type="none" w="sm" len="sm"/>
                      <a:tailEnd type="none" w="sm" len="sm"/>
                    </a:lnR>
                    <a:lnT w="19050" cap="flat" cmpd="sng">
                      <a:solidFill>
                        <a:srgbClr val="1B2A4A"/>
                      </a:solidFill>
                      <a:prstDash val="solid"/>
                      <a:round/>
                      <a:headEnd type="none" w="sm" len="sm"/>
                      <a:tailEnd type="none" w="sm" len="sm"/>
                    </a:lnT>
                    <a:lnB w="9525" cap="flat" cmpd="sng">
                      <a:solidFill>
                        <a:srgbClr val="CBD5E1"/>
                      </a:solidFill>
                      <a:prstDash val="solid"/>
                      <a:round/>
                      <a:headEnd type="none" w="sm" len="sm"/>
                      <a:tailEnd type="none" w="sm" len="sm"/>
                    </a:lnB>
                    <a:solidFill>
                      <a:srgbClr val="3D4560"/>
                    </a:solidFill>
                  </a:tcP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1" u="none" strike="noStrike" cap="none">
                          <a:solidFill>
                            <a:srgbClr val="FFFFFF"/>
                          </a:solidFill>
                          <a:highlight>
                            <a:srgbClr val="3D4560"/>
                          </a:highlight>
                          <a:latin typeface="Open Sans"/>
                          <a:ea typeface="Open Sans"/>
                          <a:cs typeface="Open Sans"/>
                          <a:sym typeface="Open Sans"/>
                        </a:rPr>
                        <a:t>Batch</a:t>
                      </a:r>
                      <a:endParaRPr sz="1050" b="1" u="none" strike="noStrike" cap="none">
                        <a:solidFill>
                          <a:srgbClr val="FFFFFF"/>
                        </a:solidFill>
                        <a:highlight>
                          <a:srgbClr val="3D4560"/>
                        </a:highlight>
                        <a:latin typeface="Open Sans"/>
                        <a:ea typeface="Open Sans"/>
                        <a:cs typeface="Open Sans"/>
                        <a:sym typeface="Open Sans"/>
                      </a:endParaRPr>
                    </a:p>
                  </a:txBody>
                  <a:tcPr marL="38100" marR="38100" marT="38100" marB="38100" anchor="ctr">
                    <a:lnL w="9525" cap="flat" cmpd="sng">
                      <a:solidFill>
                        <a:srgbClr val="525B75"/>
                      </a:solidFill>
                      <a:prstDash val="solid"/>
                      <a:round/>
                      <a:headEnd type="none" w="sm" len="sm"/>
                      <a:tailEnd type="none" w="sm" len="sm"/>
                    </a:lnL>
                    <a:lnR w="9525" cap="flat" cmpd="sng">
                      <a:solidFill>
                        <a:srgbClr val="525B75"/>
                      </a:solidFill>
                      <a:prstDash val="solid"/>
                      <a:round/>
                      <a:headEnd type="none" w="sm" len="sm"/>
                      <a:tailEnd type="none" w="sm" len="sm"/>
                    </a:lnR>
                    <a:lnT w="19050" cap="flat" cmpd="sng">
                      <a:solidFill>
                        <a:srgbClr val="1B2A4A"/>
                      </a:solidFill>
                      <a:prstDash val="solid"/>
                      <a:round/>
                      <a:headEnd type="none" w="sm" len="sm"/>
                      <a:tailEnd type="none" w="sm" len="sm"/>
                    </a:lnT>
                    <a:lnB w="9525" cap="flat" cmpd="sng">
                      <a:solidFill>
                        <a:srgbClr val="CBD5E1"/>
                      </a:solidFill>
                      <a:prstDash val="solid"/>
                      <a:round/>
                      <a:headEnd type="none" w="sm" len="sm"/>
                      <a:tailEnd type="none" w="sm" len="sm"/>
                    </a:lnB>
                    <a:solidFill>
                      <a:srgbClr val="3D4560"/>
                    </a:solidFill>
                  </a:tcP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1" u="none" strike="noStrike" cap="none">
                          <a:solidFill>
                            <a:srgbClr val="FFFFFF"/>
                          </a:solidFill>
                          <a:highlight>
                            <a:srgbClr val="3D4560"/>
                          </a:highlight>
                          <a:latin typeface="Open Sans"/>
                          <a:ea typeface="Open Sans"/>
                          <a:cs typeface="Open Sans"/>
                          <a:sym typeface="Open Sans"/>
                        </a:rPr>
                        <a:t>Programme End</a:t>
                      </a:r>
                      <a:endParaRPr sz="1050" b="1" u="none" strike="noStrike" cap="none">
                        <a:solidFill>
                          <a:srgbClr val="FFFFFF"/>
                        </a:solidFill>
                        <a:highlight>
                          <a:srgbClr val="3D4560"/>
                        </a:highlight>
                        <a:latin typeface="Open Sans"/>
                        <a:ea typeface="Open Sans"/>
                        <a:cs typeface="Open Sans"/>
                        <a:sym typeface="Open Sans"/>
                      </a:endParaRPr>
                    </a:p>
                  </a:txBody>
                  <a:tcPr marL="38100" marR="38100" marT="38100" marB="38100" anchor="ctr">
                    <a:lnL w="9525" cap="flat" cmpd="sng">
                      <a:solidFill>
                        <a:srgbClr val="525B75"/>
                      </a:solidFill>
                      <a:prstDash val="solid"/>
                      <a:round/>
                      <a:headEnd type="none" w="sm" len="sm"/>
                      <a:tailEnd type="none" w="sm" len="sm"/>
                    </a:lnL>
                    <a:lnR w="9525" cap="flat" cmpd="sng">
                      <a:solidFill>
                        <a:srgbClr val="525B75"/>
                      </a:solidFill>
                      <a:prstDash val="solid"/>
                      <a:round/>
                      <a:headEnd type="none" w="sm" len="sm"/>
                      <a:tailEnd type="none" w="sm" len="sm"/>
                    </a:lnR>
                    <a:lnT w="19050" cap="flat" cmpd="sng">
                      <a:solidFill>
                        <a:srgbClr val="1B2A4A"/>
                      </a:solidFill>
                      <a:prstDash val="solid"/>
                      <a:round/>
                      <a:headEnd type="none" w="sm" len="sm"/>
                      <a:tailEnd type="none" w="sm" len="sm"/>
                    </a:lnT>
                    <a:lnB w="9525" cap="flat" cmpd="sng">
                      <a:solidFill>
                        <a:srgbClr val="CBD5E1"/>
                      </a:solidFill>
                      <a:prstDash val="solid"/>
                      <a:round/>
                      <a:headEnd type="none" w="sm" len="sm"/>
                      <a:tailEnd type="none" w="sm" len="sm"/>
                    </a:lnB>
                    <a:solidFill>
                      <a:srgbClr val="3D4560"/>
                    </a:solidFill>
                  </a:tcP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1" u="none" strike="noStrike" cap="none">
                          <a:solidFill>
                            <a:srgbClr val="FFFFFF"/>
                          </a:solidFill>
                          <a:highlight>
                            <a:srgbClr val="3D4560"/>
                          </a:highlight>
                          <a:latin typeface="Open Sans"/>
                          <a:ea typeface="Open Sans"/>
                          <a:cs typeface="Open Sans"/>
                          <a:sym typeface="Open Sans"/>
                        </a:rPr>
                        <a:t>Location</a:t>
                      </a:r>
                      <a:endParaRPr sz="1050" b="1" u="none" strike="noStrike" cap="none">
                        <a:solidFill>
                          <a:srgbClr val="FFFFFF"/>
                        </a:solidFill>
                        <a:highlight>
                          <a:srgbClr val="3D4560"/>
                        </a:highlight>
                        <a:latin typeface="Open Sans"/>
                        <a:ea typeface="Open Sans"/>
                        <a:cs typeface="Open Sans"/>
                        <a:sym typeface="Open Sans"/>
                      </a:endParaRPr>
                    </a:p>
                  </a:txBody>
                  <a:tcPr marL="38100" marR="38100" marT="38100" marB="38100" anchor="ctr">
                    <a:lnL w="9525" cap="flat" cmpd="sng">
                      <a:solidFill>
                        <a:srgbClr val="525B75"/>
                      </a:solidFill>
                      <a:prstDash val="solid"/>
                      <a:round/>
                      <a:headEnd type="none" w="sm" len="sm"/>
                      <a:tailEnd type="none" w="sm" len="sm"/>
                    </a:lnL>
                    <a:lnT w="19050" cap="flat" cmpd="sng">
                      <a:solidFill>
                        <a:srgbClr val="1B2A4A"/>
                      </a:solidFill>
                      <a:prstDash val="solid"/>
                      <a:round/>
                      <a:headEnd type="none" w="sm" len="sm"/>
                      <a:tailEnd type="none" w="sm" len="sm"/>
                    </a:lnT>
                    <a:lnB w="9525" cap="flat" cmpd="sng">
                      <a:solidFill>
                        <a:srgbClr val="CBD5E1"/>
                      </a:solidFill>
                      <a:prstDash val="solid"/>
                      <a:round/>
                      <a:headEnd type="none" w="sm" len="sm"/>
                      <a:tailEnd type="none" w="sm" len="sm"/>
                    </a:lnB>
                    <a:solidFill>
                      <a:srgbClr val="3D4560"/>
                    </a:solidFill>
                  </a:tcPr>
                </a:tc>
                <a:extLst>
                  <a:ext uri="{0D108BD9-81ED-4DB2-BD59-A6C34878D82A}">
                    <a16:rowId xmlns:a16="http://schemas.microsoft.com/office/drawing/2014/main" val="10002"/>
                  </a:ext>
                </a:extLst>
              </a:tr>
              <a:tr h="914400">
                <a:tc>
                  <a:txBody>
                    <a:bodyPr/>
                    <a:lstStyle/>
                    <a:p>
                      <a:pPr marL="0" marR="0" lvl="0" indent="0" algn="ctr" rtl="0">
                        <a:lnSpc>
                          <a:spcPct val="100000"/>
                        </a:lnSpc>
                        <a:spcBef>
                          <a:spcPts val="0"/>
                        </a:spcBef>
                        <a:spcAft>
                          <a:spcPts val="0"/>
                        </a:spcAft>
                        <a:buClr>
                          <a:srgbClr val="000000"/>
                        </a:buClr>
                        <a:buSzPts val="1050"/>
                        <a:buFont typeface="Arial"/>
                        <a:buNone/>
                      </a:pPr>
                      <a:r>
                        <a:rPr lang="en-US" sz="1050" b="1" u="none" strike="noStrike" cap="none">
                          <a:solidFill>
                            <a:srgbClr val="1B2A4A"/>
                          </a:solidFill>
                          <a:highlight>
                            <a:srgbClr val="EBF3FB"/>
                          </a:highlight>
                          <a:latin typeface="Open Sans"/>
                          <a:ea typeface="Open Sans"/>
                          <a:cs typeface="Open Sans"/>
                          <a:sym typeface="Open Sans"/>
                        </a:rPr>
                        <a:t>Q4 2026-27</a:t>
                      </a:r>
                      <a:endParaRPr sz="1050" b="1" u="none" strike="noStrike" cap="none">
                        <a:solidFill>
                          <a:srgbClr val="1B2A4A"/>
                        </a:solidFill>
                        <a:highlight>
                          <a:srgbClr val="EBF3FB"/>
                        </a:highlight>
                        <a:latin typeface="Open Sans"/>
                        <a:ea typeface="Open Sans"/>
                        <a:cs typeface="Open Sans"/>
                        <a:sym typeface="Open Sans"/>
                      </a:endParaRPr>
                    </a:p>
                  </a:txBody>
                  <a:tcPr marL="28575" marR="28575" marT="91425" marB="91425" anchor="ctr">
                    <a:lnR w="9525" cap="flat" cmpd="sng">
                      <a:solidFill>
                        <a:srgbClr val="CBD5E1"/>
                      </a:solidFill>
                      <a:prstDash val="solid"/>
                      <a:round/>
                      <a:headEnd type="none" w="sm" len="sm"/>
                      <a:tailEnd type="none" w="sm" len="sm"/>
                    </a:lnR>
                    <a:lnT w="9525" cap="flat" cmpd="sng">
                      <a:solidFill>
                        <a:srgbClr val="CBD5E1"/>
                      </a:solidFill>
                      <a:prstDash val="solid"/>
                      <a:round/>
                      <a:headEnd type="none" w="sm" len="sm"/>
                      <a:tailEnd type="none" w="sm" len="sm"/>
                    </a:lnT>
                    <a:lnB w="9525" cap="flat" cmpd="sng">
                      <a:solidFill>
                        <a:srgbClr val="E2E8F0"/>
                      </a:solidFill>
                      <a:prstDash val="solid"/>
                      <a:round/>
                      <a:headEnd type="none" w="sm" len="sm"/>
                      <a:tailEnd type="none" w="sm" len="sm"/>
                    </a:lnB>
                    <a:solidFill>
                      <a:srgbClr val="EBF3FB"/>
                    </a:solidFill>
                  </a:tcP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1" u="none" strike="noStrike" cap="none">
                          <a:solidFill>
                            <a:srgbClr val="1B2A4A"/>
                          </a:solidFill>
                          <a:highlight>
                            <a:srgbClr val="EBF3FB"/>
                          </a:highlight>
                          <a:latin typeface="Open Sans"/>
                          <a:ea typeface="Open Sans"/>
                          <a:cs typeface="Open Sans"/>
                          <a:sym typeface="Open Sans"/>
                        </a:rPr>
                        <a:t>Batch 20</a:t>
                      </a:r>
                      <a:endParaRPr sz="1050" b="1" u="none" strike="noStrike" cap="none">
                        <a:solidFill>
                          <a:srgbClr val="1B2A4A"/>
                        </a:solidFill>
                        <a:highlight>
                          <a:srgbClr val="EBF3FB"/>
                        </a:highlight>
                        <a:latin typeface="Open Sans"/>
                        <a:ea typeface="Open Sans"/>
                        <a:cs typeface="Open Sans"/>
                        <a:sym typeface="Open Sans"/>
                      </a:endParaRPr>
                    </a:p>
                  </a:txBody>
                  <a:tcPr marL="28575" marR="28575" marT="91425" marB="91425" anchor="ctr">
                    <a:lnL w="9525" cap="flat" cmpd="sng">
                      <a:solidFill>
                        <a:srgbClr val="CBD5E1"/>
                      </a:solidFill>
                      <a:prstDash val="solid"/>
                      <a:round/>
                      <a:headEnd type="none" w="sm" len="sm"/>
                      <a:tailEnd type="none" w="sm" len="sm"/>
                    </a:lnL>
                    <a:lnR w="9525" cap="flat" cmpd="sng">
                      <a:solidFill>
                        <a:srgbClr val="CBD5E1"/>
                      </a:solidFill>
                      <a:prstDash val="solid"/>
                      <a:round/>
                      <a:headEnd type="none" w="sm" len="sm"/>
                      <a:tailEnd type="none" w="sm" len="sm"/>
                    </a:lnR>
                    <a:lnT w="9525" cap="flat" cmpd="sng">
                      <a:solidFill>
                        <a:srgbClr val="CBD5E1"/>
                      </a:solidFill>
                      <a:prstDash val="solid"/>
                      <a:round/>
                      <a:headEnd type="none" w="sm" len="sm"/>
                      <a:tailEnd type="none" w="sm" len="sm"/>
                    </a:lnT>
                    <a:lnB w="9525" cap="flat" cmpd="sng">
                      <a:solidFill>
                        <a:srgbClr val="E2E8F0"/>
                      </a:solidFill>
                      <a:prstDash val="solid"/>
                      <a:round/>
                      <a:headEnd type="none" w="sm" len="sm"/>
                      <a:tailEnd type="none" w="sm" len="sm"/>
                    </a:lnB>
                    <a:solidFill>
                      <a:srgbClr val="EBF3FB"/>
                    </a:solidFill>
                  </a:tcP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u="none" strike="noStrike" cap="none">
                          <a:solidFill>
                            <a:srgbClr val="334155"/>
                          </a:solidFill>
                          <a:highlight>
                            <a:srgbClr val="EBF3FB"/>
                          </a:highlight>
                          <a:latin typeface="Open Sans"/>
                          <a:ea typeface="Open Sans"/>
                          <a:cs typeface="Open Sans"/>
                          <a:sym typeface="Open Sans"/>
                        </a:rPr>
                        <a:t>22nd January 2027</a:t>
                      </a:r>
                      <a:endParaRPr sz="1050" u="none" strike="noStrike" cap="none">
                        <a:solidFill>
                          <a:srgbClr val="334155"/>
                        </a:solidFill>
                        <a:highlight>
                          <a:srgbClr val="EBF3FB"/>
                        </a:highlight>
                        <a:latin typeface="Open Sans"/>
                        <a:ea typeface="Open Sans"/>
                        <a:cs typeface="Open Sans"/>
                        <a:sym typeface="Open Sans"/>
                      </a:endParaRPr>
                    </a:p>
                  </a:txBody>
                  <a:tcPr marL="28575" marR="28575" marT="91425" marB="91425" anchor="ctr">
                    <a:lnL w="9525" cap="flat" cmpd="sng">
                      <a:solidFill>
                        <a:srgbClr val="CBD5E1"/>
                      </a:solidFill>
                      <a:prstDash val="solid"/>
                      <a:round/>
                      <a:headEnd type="none" w="sm" len="sm"/>
                      <a:tailEnd type="none" w="sm" len="sm"/>
                    </a:lnL>
                    <a:lnR w="9525" cap="flat" cmpd="sng">
                      <a:solidFill>
                        <a:srgbClr val="CBD5E1"/>
                      </a:solidFill>
                      <a:prstDash val="solid"/>
                      <a:round/>
                      <a:headEnd type="none" w="sm" len="sm"/>
                      <a:tailEnd type="none" w="sm" len="sm"/>
                    </a:lnR>
                    <a:lnT w="9525" cap="flat" cmpd="sng">
                      <a:solidFill>
                        <a:srgbClr val="CBD5E1"/>
                      </a:solidFill>
                      <a:prstDash val="solid"/>
                      <a:round/>
                      <a:headEnd type="none" w="sm" len="sm"/>
                      <a:tailEnd type="none" w="sm" len="sm"/>
                    </a:lnT>
                    <a:lnB w="9525" cap="flat" cmpd="sng">
                      <a:solidFill>
                        <a:srgbClr val="E2E8F0"/>
                      </a:solidFill>
                      <a:prstDash val="solid"/>
                      <a:round/>
                      <a:headEnd type="none" w="sm" len="sm"/>
                      <a:tailEnd type="none" w="sm" len="sm"/>
                    </a:lnB>
                    <a:solidFill>
                      <a:srgbClr val="EBF3FB"/>
                    </a:solidFill>
                  </a:tcP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1" u="none" strike="noStrike" cap="none">
                          <a:solidFill>
                            <a:srgbClr val="1B2A4A"/>
                          </a:solidFill>
                          <a:highlight>
                            <a:srgbClr val="EBF3FB"/>
                          </a:highlight>
                          <a:latin typeface="Open Sans"/>
                          <a:ea typeface="Open Sans"/>
                          <a:cs typeface="Open Sans"/>
                          <a:sym typeface="Open Sans"/>
                        </a:rPr>
                        <a:t>ISB Hyderabad</a:t>
                      </a:r>
                      <a:endParaRPr sz="1050" b="1" u="none" strike="noStrike" cap="none">
                        <a:solidFill>
                          <a:srgbClr val="1B2A4A"/>
                        </a:solidFill>
                        <a:highlight>
                          <a:srgbClr val="EBF3FB"/>
                        </a:highlight>
                        <a:latin typeface="Open Sans"/>
                        <a:ea typeface="Open Sans"/>
                        <a:cs typeface="Open Sans"/>
                        <a:sym typeface="Open Sans"/>
                      </a:endParaRPr>
                    </a:p>
                  </a:txBody>
                  <a:tcPr marL="28575" marR="28575" marT="91425" marB="91425" anchor="ctr">
                    <a:lnL w="9525" cap="flat" cmpd="sng">
                      <a:solidFill>
                        <a:srgbClr val="CBD5E1"/>
                      </a:solidFill>
                      <a:prstDash val="solid"/>
                      <a:round/>
                      <a:headEnd type="none" w="sm" len="sm"/>
                      <a:tailEnd type="none" w="sm" len="sm"/>
                    </a:lnL>
                    <a:lnT w="9525" cap="flat" cmpd="sng">
                      <a:solidFill>
                        <a:srgbClr val="CBD5E1"/>
                      </a:solidFill>
                      <a:prstDash val="solid"/>
                      <a:round/>
                      <a:headEnd type="none" w="sm" len="sm"/>
                      <a:tailEnd type="none" w="sm" len="sm"/>
                    </a:lnT>
                    <a:lnB w="9525" cap="flat" cmpd="sng">
                      <a:solidFill>
                        <a:srgbClr val="E2E8F0"/>
                      </a:solidFill>
                      <a:prstDash val="solid"/>
                      <a:round/>
                      <a:headEnd type="none" w="sm" len="sm"/>
                      <a:tailEnd type="none" w="sm" len="sm"/>
                    </a:lnB>
                    <a:solidFill>
                      <a:srgbClr val="EBF3FB"/>
                    </a:solidFill>
                  </a:tcPr>
                </a:tc>
                <a:extLst>
                  <a:ext uri="{0D108BD9-81ED-4DB2-BD59-A6C34878D82A}">
                    <a16:rowId xmlns:a16="http://schemas.microsoft.com/office/drawing/2014/main" val="10003"/>
                  </a:ext>
                </a:extLst>
              </a:tr>
              <a:tr h="914400">
                <a:tc>
                  <a:txBody>
                    <a:bodyPr/>
                    <a:lstStyle/>
                    <a:p>
                      <a:pPr marL="0" marR="0" lvl="0" indent="0" algn="ctr" rtl="0">
                        <a:lnSpc>
                          <a:spcPct val="100000"/>
                        </a:lnSpc>
                        <a:spcBef>
                          <a:spcPts val="0"/>
                        </a:spcBef>
                        <a:spcAft>
                          <a:spcPts val="0"/>
                        </a:spcAft>
                        <a:buClr>
                          <a:srgbClr val="000000"/>
                        </a:buClr>
                        <a:buSzPts val="1050"/>
                        <a:buFont typeface="Arial"/>
                        <a:buNone/>
                      </a:pPr>
                      <a:r>
                        <a:rPr lang="en-US" sz="1050" b="1" u="none" strike="noStrike" cap="none">
                          <a:solidFill>
                            <a:srgbClr val="1B2A4A"/>
                          </a:solidFill>
                          <a:highlight>
                            <a:srgbClr val="FFFFFF"/>
                          </a:highlight>
                          <a:latin typeface="Open Sans"/>
                          <a:ea typeface="Open Sans"/>
                          <a:cs typeface="Open Sans"/>
                          <a:sym typeface="Open Sans"/>
                        </a:rPr>
                        <a:t>Q4 2026-27</a:t>
                      </a:r>
                      <a:endParaRPr sz="1050" b="1" u="none" strike="noStrike" cap="none">
                        <a:solidFill>
                          <a:srgbClr val="1B2A4A"/>
                        </a:solidFill>
                        <a:highlight>
                          <a:srgbClr val="FFFFFF"/>
                        </a:highlight>
                        <a:latin typeface="Open Sans"/>
                        <a:ea typeface="Open Sans"/>
                        <a:cs typeface="Open Sans"/>
                        <a:sym typeface="Open Sans"/>
                      </a:endParaRPr>
                    </a:p>
                  </a:txBody>
                  <a:tcPr marL="28575" marR="28575" marT="91425" marB="91425" anchor="ctr">
                    <a:lnR w="9525" cap="flat" cmpd="sng">
                      <a:solidFill>
                        <a:srgbClr val="E2E8F0"/>
                      </a:solidFill>
                      <a:prstDash val="solid"/>
                      <a:round/>
                      <a:headEnd type="none" w="sm" len="sm"/>
                      <a:tailEnd type="none" w="sm" len="sm"/>
                    </a:lnR>
                    <a:lnT w="9525" cap="flat" cmpd="sng">
                      <a:solidFill>
                        <a:srgbClr val="E2E8F0"/>
                      </a:solidFill>
                      <a:prstDash val="solid"/>
                      <a:round/>
                      <a:headEnd type="none" w="sm" len="sm"/>
                      <a:tailEnd type="none" w="sm" len="sm"/>
                    </a:lnT>
                    <a:lnB w="9525" cap="flat" cmpd="sng">
                      <a:solidFill>
                        <a:srgbClr val="CBD5E1"/>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1" u="none" strike="noStrike" cap="none">
                          <a:solidFill>
                            <a:srgbClr val="1B2A4A"/>
                          </a:solidFill>
                          <a:highlight>
                            <a:srgbClr val="FFFFFF"/>
                          </a:highlight>
                          <a:latin typeface="Open Sans"/>
                          <a:ea typeface="Open Sans"/>
                          <a:cs typeface="Open Sans"/>
                          <a:sym typeface="Open Sans"/>
                        </a:rPr>
                        <a:t>Batch 16</a:t>
                      </a:r>
                      <a:endParaRPr sz="1050" b="1" u="none" strike="noStrike" cap="none">
                        <a:solidFill>
                          <a:srgbClr val="1B2A4A"/>
                        </a:solidFill>
                        <a:highlight>
                          <a:srgbClr val="FFFFFF"/>
                        </a:highlight>
                        <a:latin typeface="Open Sans"/>
                        <a:ea typeface="Open Sans"/>
                        <a:cs typeface="Open Sans"/>
                        <a:sym typeface="Open Sans"/>
                      </a:endParaRPr>
                    </a:p>
                  </a:txBody>
                  <a:tcPr marL="28575" marR="28575" marT="91425" marB="91425" anchor="ctr">
                    <a:lnL w="9525" cap="flat" cmpd="sng">
                      <a:solidFill>
                        <a:srgbClr val="E2E8F0"/>
                      </a:solidFill>
                      <a:prstDash val="solid"/>
                      <a:round/>
                      <a:headEnd type="none" w="sm" len="sm"/>
                      <a:tailEnd type="none" w="sm" len="sm"/>
                    </a:lnL>
                    <a:lnR w="9525" cap="flat" cmpd="sng">
                      <a:solidFill>
                        <a:srgbClr val="E2E8F0"/>
                      </a:solidFill>
                      <a:prstDash val="solid"/>
                      <a:round/>
                      <a:headEnd type="none" w="sm" len="sm"/>
                      <a:tailEnd type="none" w="sm" len="sm"/>
                    </a:lnR>
                    <a:lnT w="9525" cap="flat" cmpd="sng">
                      <a:solidFill>
                        <a:srgbClr val="E2E8F0"/>
                      </a:solidFill>
                      <a:prstDash val="solid"/>
                      <a:round/>
                      <a:headEnd type="none" w="sm" len="sm"/>
                      <a:tailEnd type="none" w="sm" len="sm"/>
                    </a:lnT>
                    <a:lnB w="9525" cap="flat" cmpd="sng">
                      <a:solidFill>
                        <a:srgbClr val="CBD5E1"/>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u="none" strike="noStrike" cap="none">
                          <a:solidFill>
                            <a:srgbClr val="334155"/>
                          </a:solidFill>
                          <a:highlight>
                            <a:srgbClr val="FFFFFF"/>
                          </a:highlight>
                          <a:latin typeface="Open Sans"/>
                          <a:ea typeface="Open Sans"/>
                          <a:cs typeface="Open Sans"/>
                          <a:sym typeface="Open Sans"/>
                        </a:rPr>
                        <a:t>5th Feb 2027</a:t>
                      </a:r>
                      <a:endParaRPr sz="1050" u="none" strike="noStrike" cap="none">
                        <a:solidFill>
                          <a:srgbClr val="334155"/>
                        </a:solidFill>
                        <a:highlight>
                          <a:srgbClr val="FFFFFF"/>
                        </a:highlight>
                        <a:latin typeface="Open Sans"/>
                        <a:ea typeface="Open Sans"/>
                        <a:cs typeface="Open Sans"/>
                        <a:sym typeface="Open Sans"/>
                      </a:endParaRPr>
                    </a:p>
                  </a:txBody>
                  <a:tcPr marL="28575" marR="28575" marT="91425" marB="91425" anchor="ctr">
                    <a:lnL w="9525" cap="flat" cmpd="sng">
                      <a:solidFill>
                        <a:srgbClr val="E2E8F0"/>
                      </a:solidFill>
                      <a:prstDash val="solid"/>
                      <a:round/>
                      <a:headEnd type="none" w="sm" len="sm"/>
                      <a:tailEnd type="none" w="sm" len="sm"/>
                    </a:lnL>
                    <a:lnR w="9525" cap="flat" cmpd="sng">
                      <a:solidFill>
                        <a:srgbClr val="E2E8F0"/>
                      </a:solidFill>
                      <a:prstDash val="solid"/>
                      <a:round/>
                      <a:headEnd type="none" w="sm" len="sm"/>
                      <a:tailEnd type="none" w="sm" len="sm"/>
                    </a:lnR>
                    <a:lnT w="9525" cap="flat" cmpd="sng">
                      <a:solidFill>
                        <a:srgbClr val="E2E8F0"/>
                      </a:solidFill>
                      <a:prstDash val="solid"/>
                      <a:round/>
                      <a:headEnd type="none" w="sm" len="sm"/>
                      <a:tailEnd type="none" w="sm" len="sm"/>
                    </a:lnT>
                    <a:lnB w="9525" cap="flat" cmpd="sng">
                      <a:solidFill>
                        <a:srgbClr val="CBD5E1"/>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1" u="none" strike="noStrike" cap="none">
                          <a:solidFill>
                            <a:srgbClr val="1B2A4A"/>
                          </a:solidFill>
                          <a:highlight>
                            <a:srgbClr val="FFFFFF"/>
                          </a:highlight>
                          <a:latin typeface="Open Sans"/>
                          <a:ea typeface="Open Sans"/>
                          <a:cs typeface="Open Sans"/>
                          <a:sym typeface="Open Sans"/>
                        </a:rPr>
                        <a:t>ISB Mohali</a:t>
                      </a:r>
                      <a:endParaRPr sz="1050" b="1" u="none" strike="noStrike" cap="none">
                        <a:solidFill>
                          <a:srgbClr val="1B2A4A"/>
                        </a:solidFill>
                        <a:highlight>
                          <a:srgbClr val="FFFFFF"/>
                        </a:highlight>
                        <a:latin typeface="Open Sans"/>
                        <a:ea typeface="Open Sans"/>
                        <a:cs typeface="Open Sans"/>
                        <a:sym typeface="Open Sans"/>
                      </a:endParaRPr>
                    </a:p>
                  </a:txBody>
                  <a:tcPr marL="28575" marR="28575" marT="91425" marB="91425" anchor="ctr">
                    <a:lnL w="9525" cap="flat" cmpd="sng">
                      <a:solidFill>
                        <a:srgbClr val="E2E8F0"/>
                      </a:solidFill>
                      <a:prstDash val="solid"/>
                      <a:round/>
                      <a:headEnd type="none" w="sm" len="sm"/>
                      <a:tailEnd type="none" w="sm" len="sm"/>
                    </a:lnL>
                    <a:lnT w="9525" cap="flat" cmpd="sng">
                      <a:solidFill>
                        <a:srgbClr val="E2E8F0"/>
                      </a:solidFill>
                      <a:prstDash val="solid"/>
                      <a:round/>
                      <a:headEnd type="none" w="sm" len="sm"/>
                      <a:tailEnd type="none" w="sm" len="sm"/>
                    </a:lnT>
                    <a:lnB w="9525" cap="flat" cmpd="sng">
                      <a:solidFill>
                        <a:srgbClr val="CBD5E1"/>
                      </a:solidFill>
                      <a:prstDash val="solid"/>
                      <a:round/>
                      <a:headEnd type="none" w="sm" len="sm"/>
                      <a:tailEnd type="none" w="sm" len="sm"/>
                    </a:lnB>
                    <a:solidFill>
                      <a:srgbClr val="FFFFFF"/>
                    </a:solidFill>
                  </a:tcPr>
                </a:tc>
                <a:extLst>
                  <a:ext uri="{0D108BD9-81ED-4DB2-BD59-A6C34878D82A}">
                    <a16:rowId xmlns:a16="http://schemas.microsoft.com/office/drawing/2014/main" val="10004"/>
                  </a:ext>
                </a:extLst>
              </a:tr>
              <a:tr h="914400">
                <a:tc>
                  <a:txBody>
                    <a:bodyPr/>
                    <a:lstStyle/>
                    <a:p>
                      <a:pPr marL="0" marR="0" lvl="0" indent="0" algn="ctr" rtl="0">
                        <a:lnSpc>
                          <a:spcPct val="100000"/>
                        </a:lnSpc>
                        <a:spcBef>
                          <a:spcPts val="0"/>
                        </a:spcBef>
                        <a:spcAft>
                          <a:spcPts val="0"/>
                        </a:spcAft>
                        <a:buClr>
                          <a:srgbClr val="000000"/>
                        </a:buClr>
                        <a:buSzPts val="1050"/>
                        <a:buFont typeface="Arial"/>
                        <a:buNone/>
                      </a:pPr>
                      <a:r>
                        <a:rPr lang="en-US" sz="1050" b="1" u="none" strike="noStrike" cap="none">
                          <a:solidFill>
                            <a:srgbClr val="1B2A4A"/>
                          </a:solidFill>
                          <a:highlight>
                            <a:srgbClr val="EBF3FB"/>
                          </a:highlight>
                          <a:latin typeface="Open Sans"/>
                          <a:ea typeface="Open Sans"/>
                          <a:cs typeface="Open Sans"/>
                          <a:sym typeface="Open Sans"/>
                        </a:rPr>
                        <a:t>Q4 2026-27</a:t>
                      </a:r>
                      <a:endParaRPr sz="1050" b="1" u="none" strike="noStrike" cap="none">
                        <a:solidFill>
                          <a:srgbClr val="1B2A4A"/>
                        </a:solidFill>
                        <a:highlight>
                          <a:srgbClr val="EBF3FB"/>
                        </a:highlight>
                        <a:latin typeface="Open Sans"/>
                        <a:ea typeface="Open Sans"/>
                        <a:cs typeface="Open Sans"/>
                        <a:sym typeface="Open Sans"/>
                      </a:endParaRPr>
                    </a:p>
                  </a:txBody>
                  <a:tcPr marL="28575" marR="28575" marT="91425" marB="91425" anchor="ctr">
                    <a:lnR w="9525" cap="flat" cmpd="sng">
                      <a:solidFill>
                        <a:srgbClr val="CBD5E1"/>
                      </a:solidFill>
                      <a:prstDash val="solid"/>
                      <a:round/>
                      <a:headEnd type="none" w="sm" len="sm"/>
                      <a:tailEnd type="none" w="sm" len="sm"/>
                    </a:lnR>
                    <a:lnT w="9525" cap="flat" cmpd="sng">
                      <a:solidFill>
                        <a:srgbClr val="CBD5E1"/>
                      </a:solidFill>
                      <a:prstDash val="solid"/>
                      <a:round/>
                      <a:headEnd type="none" w="sm" len="sm"/>
                      <a:tailEnd type="none" w="sm" len="sm"/>
                    </a:lnT>
                    <a:lnB w="9525" cap="flat" cmpd="sng">
                      <a:solidFill>
                        <a:srgbClr val="E2E8F0"/>
                      </a:solidFill>
                      <a:prstDash val="solid"/>
                      <a:round/>
                      <a:headEnd type="none" w="sm" len="sm"/>
                      <a:tailEnd type="none" w="sm" len="sm"/>
                    </a:lnB>
                    <a:solidFill>
                      <a:srgbClr val="EBF3FB"/>
                    </a:solidFill>
                  </a:tcP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1" u="none" strike="noStrike" cap="none">
                          <a:solidFill>
                            <a:srgbClr val="1B2A4A"/>
                          </a:solidFill>
                          <a:highlight>
                            <a:srgbClr val="EBF3FB"/>
                          </a:highlight>
                          <a:latin typeface="Open Sans"/>
                          <a:ea typeface="Open Sans"/>
                          <a:cs typeface="Open Sans"/>
                          <a:sym typeface="Open Sans"/>
                        </a:rPr>
                        <a:t>Batch 17</a:t>
                      </a:r>
                      <a:endParaRPr sz="1050" b="1" u="none" strike="noStrike" cap="none">
                        <a:solidFill>
                          <a:srgbClr val="1B2A4A"/>
                        </a:solidFill>
                        <a:highlight>
                          <a:srgbClr val="EBF3FB"/>
                        </a:highlight>
                        <a:latin typeface="Open Sans"/>
                        <a:ea typeface="Open Sans"/>
                        <a:cs typeface="Open Sans"/>
                        <a:sym typeface="Open Sans"/>
                      </a:endParaRPr>
                    </a:p>
                  </a:txBody>
                  <a:tcPr marL="28575" marR="28575" marT="91425" marB="91425" anchor="ctr">
                    <a:lnL w="9525" cap="flat" cmpd="sng">
                      <a:solidFill>
                        <a:srgbClr val="CBD5E1"/>
                      </a:solidFill>
                      <a:prstDash val="solid"/>
                      <a:round/>
                      <a:headEnd type="none" w="sm" len="sm"/>
                      <a:tailEnd type="none" w="sm" len="sm"/>
                    </a:lnL>
                    <a:lnR w="9525" cap="flat" cmpd="sng">
                      <a:solidFill>
                        <a:srgbClr val="CBD5E1"/>
                      </a:solidFill>
                      <a:prstDash val="solid"/>
                      <a:round/>
                      <a:headEnd type="none" w="sm" len="sm"/>
                      <a:tailEnd type="none" w="sm" len="sm"/>
                    </a:lnR>
                    <a:lnT w="9525" cap="flat" cmpd="sng">
                      <a:solidFill>
                        <a:srgbClr val="CBD5E1"/>
                      </a:solidFill>
                      <a:prstDash val="solid"/>
                      <a:round/>
                      <a:headEnd type="none" w="sm" len="sm"/>
                      <a:tailEnd type="none" w="sm" len="sm"/>
                    </a:lnT>
                    <a:lnB w="9525" cap="flat" cmpd="sng">
                      <a:solidFill>
                        <a:srgbClr val="E2E8F0"/>
                      </a:solidFill>
                      <a:prstDash val="solid"/>
                      <a:round/>
                      <a:headEnd type="none" w="sm" len="sm"/>
                      <a:tailEnd type="none" w="sm" len="sm"/>
                    </a:lnB>
                    <a:solidFill>
                      <a:srgbClr val="EBF3FB"/>
                    </a:solidFill>
                  </a:tcP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u="none" strike="noStrike" cap="none">
                          <a:solidFill>
                            <a:srgbClr val="334155"/>
                          </a:solidFill>
                          <a:highlight>
                            <a:srgbClr val="EBF3FB"/>
                          </a:highlight>
                          <a:latin typeface="Open Sans"/>
                          <a:ea typeface="Open Sans"/>
                          <a:cs typeface="Open Sans"/>
                          <a:sym typeface="Open Sans"/>
                        </a:rPr>
                        <a:t>12th February 2027</a:t>
                      </a:r>
                      <a:endParaRPr sz="1050" u="none" strike="noStrike" cap="none">
                        <a:solidFill>
                          <a:srgbClr val="334155"/>
                        </a:solidFill>
                        <a:highlight>
                          <a:srgbClr val="EBF3FB"/>
                        </a:highlight>
                        <a:latin typeface="Open Sans"/>
                        <a:ea typeface="Open Sans"/>
                        <a:cs typeface="Open Sans"/>
                        <a:sym typeface="Open Sans"/>
                      </a:endParaRPr>
                    </a:p>
                  </a:txBody>
                  <a:tcPr marL="28575" marR="28575" marT="91425" marB="91425" anchor="ctr">
                    <a:lnL w="9525" cap="flat" cmpd="sng">
                      <a:solidFill>
                        <a:srgbClr val="CBD5E1"/>
                      </a:solidFill>
                      <a:prstDash val="solid"/>
                      <a:round/>
                      <a:headEnd type="none" w="sm" len="sm"/>
                      <a:tailEnd type="none" w="sm" len="sm"/>
                    </a:lnL>
                    <a:lnR w="9525" cap="flat" cmpd="sng">
                      <a:solidFill>
                        <a:srgbClr val="CBD5E1"/>
                      </a:solidFill>
                      <a:prstDash val="solid"/>
                      <a:round/>
                      <a:headEnd type="none" w="sm" len="sm"/>
                      <a:tailEnd type="none" w="sm" len="sm"/>
                    </a:lnR>
                    <a:lnT w="9525" cap="flat" cmpd="sng">
                      <a:solidFill>
                        <a:srgbClr val="CBD5E1"/>
                      </a:solidFill>
                      <a:prstDash val="solid"/>
                      <a:round/>
                      <a:headEnd type="none" w="sm" len="sm"/>
                      <a:tailEnd type="none" w="sm" len="sm"/>
                    </a:lnT>
                    <a:lnB w="9525" cap="flat" cmpd="sng">
                      <a:solidFill>
                        <a:srgbClr val="E2E8F0"/>
                      </a:solidFill>
                      <a:prstDash val="solid"/>
                      <a:round/>
                      <a:headEnd type="none" w="sm" len="sm"/>
                      <a:tailEnd type="none" w="sm" len="sm"/>
                    </a:lnB>
                    <a:solidFill>
                      <a:srgbClr val="EBF3FB"/>
                    </a:solidFill>
                  </a:tcP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1" u="none" strike="noStrike" cap="none">
                          <a:solidFill>
                            <a:srgbClr val="1B2A4A"/>
                          </a:solidFill>
                          <a:highlight>
                            <a:srgbClr val="EBF3FB"/>
                          </a:highlight>
                          <a:latin typeface="Open Sans"/>
                          <a:ea typeface="Open Sans"/>
                          <a:cs typeface="Open Sans"/>
                          <a:sym typeface="Open Sans"/>
                        </a:rPr>
                        <a:t>ISB Mohali</a:t>
                      </a:r>
                      <a:endParaRPr sz="1050" b="1" u="none" strike="noStrike" cap="none">
                        <a:solidFill>
                          <a:srgbClr val="1B2A4A"/>
                        </a:solidFill>
                        <a:highlight>
                          <a:srgbClr val="EBF3FB"/>
                        </a:highlight>
                        <a:latin typeface="Open Sans"/>
                        <a:ea typeface="Open Sans"/>
                        <a:cs typeface="Open Sans"/>
                        <a:sym typeface="Open Sans"/>
                      </a:endParaRPr>
                    </a:p>
                  </a:txBody>
                  <a:tcPr marL="28575" marR="28575" marT="91425" marB="91425" anchor="ctr">
                    <a:lnL w="9525" cap="flat" cmpd="sng">
                      <a:solidFill>
                        <a:srgbClr val="CBD5E1"/>
                      </a:solidFill>
                      <a:prstDash val="solid"/>
                      <a:round/>
                      <a:headEnd type="none" w="sm" len="sm"/>
                      <a:tailEnd type="none" w="sm" len="sm"/>
                    </a:lnL>
                    <a:lnT w="9525" cap="flat" cmpd="sng">
                      <a:solidFill>
                        <a:srgbClr val="CBD5E1"/>
                      </a:solidFill>
                      <a:prstDash val="solid"/>
                      <a:round/>
                      <a:headEnd type="none" w="sm" len="sm"/>
                      <a:tailEnd type="none" w="sm" len="sm"/>
                    </a:lnT>
                    <a:lnB w="9525" cap="flat" cmpd="sng">
                      <a:solidFill>
                        <a:srgbClr val="E2E8F0"/>
                      </a:solidFill>
                      <a:prstDash val="solid"/>
                      <a:round/>
                      <a:headEnd type="none" w="sm" len="sm"/>
                      <a:tailEnd type="none" w="sm" len="sm"/>
                    </a:lnB>
                    <a:solidFill>
                      <a:srgbClr val="EBF3FB"/>
                    </a:solidFill>
                  </a:tcPr>
                </a:tc>
                <a:extLst>
                  <a:ext uri="{0D108BD9-81ED-4DB2-BD59-A6C34878D82A}">
                    <a16:rowId xmlns:a16="http://schemas.microsoft.com/office/drawing/2014/main" val="10005"/>
                  </a:ext>
                </a:extLst>
              </a:tr>
              <a:tr h="933450">
                <a:tc>
                  <a:txBody>
                    <a:bodyPr/>
                    <a:lstStyle/>
                    <a:p>
                      <a:pPr marL="0" marR="0" lvl="0" indent="0" algn="ctr" rtl="0">
                        <a:lnSpc>
                          <a:spcPct val="100000"/>
                        </a:lnSpc>
                        <a:spcBef>
                          <a:spcPts val="0"/>
                        </a:spcBef>
                        <a:spcAft>
                          <a:spcPts val="0"/>
                        </a:spcAft>
                        <a:buClr>
                          <a:srgbClr val="000000"/>
                        </a:buClr>
                        <a:buSzPts val="1050"/>
                        <a:buFont typeface="Arial"/>
                        <a:buNone/>
                      </a:pPr>
                      <a:r>
                        <a:rPr lang="en-US" sz="1050" b="1" u="none" strike="noStrike" cap="none">
                          <a:solidFill>
                            <a:srgbClr val="1B2A4A"/>
                          </a:solidFill>
                          <a:highlight>
                            <a:srgbClr val="FFFFFF"/>
                          </a:highlight>
                          <a:latin typeface="Open Sans"/>
                          <a:ea typeface="Open Sans"/>
                          <a:cs typeface="Open Sans"/>
                          <a:sym typeface="Open Sans"/>
                        </a:rPr>
                        <a:t>Q4 2026-27</a:t>
                      </a:r>
                      <a:endParaRPr sz="1050" b="1" u="none" strike="noStrike" cap="none">
                        <a:solidFill>
                          <a:srgbClr val="1B2A4A"/>
                        </a:solidFill>
                        <a:highlight>
                          <a:srgbClr val="FFFFFF"/>
                        </a:highlight>
                        <a:latin typeface="Open Sans"/>
                        <a:ea typeface="Open Sans"/>
                        <a:cs typeface="Open Sans"/>
                        <a:sym typeface="Open Sans"/>
                      </a:endParaRPr>
                    </a:p>
                  </a:txBody>
                  <a:tcPr marL="28575" marR="28575" marT="91425" marB="91425" anchor="ctr">
                    <a:lnR w="9525" cap="flat" cmpd="sng">
                      <a:solidFill>
                        <a:srgbClr val="E2E8F0"/>
                      </a:solidFill>
                      <a:prstDash val="solid"/>
                      <a:round/>
                      <a:headEnd type="none" w="sm" len="sm"/>
                      <a:tailEnd type="none" w="sm" len="sm"/>
                    </a:lnR>
                    <a:lnT w="9525" cap="flat" cmpd="sng">
                      <a:solidFill>
                        <a:srgbClr val="E2E8F0"/>
                      </a:solidFill>
                      <a:prstDash val="solid"/>
                      <a:round/>
                      <a:headEnd type="none" w="sm" len="sm"/>
                      <a:tailEnd type="none" w="sm" len="sm"/>
                    </a:lnT>
                    <a:solidFill>
                      <a:srgbClr val="FFFFFF"/>
                    </a:solidFill>
                  </a:tcP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1" u="none" strike="noStrike" cap="none">
                          <a:solidFill>
                            <a:srgbClr val="1B2A4A"/>
                          </a:solidFill>
                          <a:highlight>
                            <a:srgbClr val="FFFFFF"/>
                          </a:highlight>
                          <a:latin typeface="Open Sans"/>
                          <a:ea typeface="Open Sans"/>
                          <a:cs typeface="Open Sans"/>
                          <a:sym typeface="Open Sans"/>
                        </a:rPr>
                        <a:t>Batch 18</a:t>
                      </a:r>
                      <a:endParaRPr sz="1050" b="1" u="none" strike="noStrike" cap="none">
                        <a:solidFill>
                          <a:srgbClr val="1B2A4A"/>
                        </a:solidFill>
                        <a:highlight>
                          <a:srgbClr val="FFFFFF"/>
                        </a:highlight>
                        <a:latin typeface="Open Sans"/>
                        <a:ea typeface="Open Sans"/>
                        <a:cs typeface="Open Sans"/>
                        <a:sym typeface="Open Sans"/>
                      </a:endParaRPr>
                    </a:p>
                  </a:txBody>
                  <a:tcPr marL="28575" marR="28575" marT="91425" marB="91425" anchor="ctr">
                    <a:lnL w="9525" cap="flat" cmpd="sng">
                      <a:solidFill>
                        <a:srgbClr val="E2E8F0"/>
                      </a:solidFill>
                      <a:prstDash val="solid"/>
                      <a:round/>
                      <a:headEnd type="none" w="sm" len="sm"/>
                      <a:tailEnd type="none" w="sm" len="sm"/>
                    </a:lnL>
                    <a:lnR w="9525" cap="flat" cmpd="sng">
                      <a:solidFill>
                        <a:srgbClr val="E2E8F0"/>
                      </a:solidFill>
                      <a:prstDash val="solid"/>
                      <a:round/>
                      <a:headEnd type="none" w="sm" len="sm"/>
                      <a:tailEnd type="none" w="sm" len="sm"/>
                    </a:lnR>
                    <a:lnT w="9525" cap="flat" cmpd="sng">
                      <a:solidFill>
                        <a:srgbClr val="E2E8F0"/>
                      </a:solidFill>
                      <a:prstDash val="solid"/>
                      <a:round/>
                      <a:headEnd type="none" w="sm" len="sm"/>
                      <a:tailEnd type="none" w="sm" len="sm"/>
                    </a:lnT>
                    <a:solidFill>
                      <a:srgbClr val="FFFFFF"/>
                    </a:solidFill>
                  </a:tcP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u="none" strike="noStrike" cap="none">
                          <a:solidFill>
                            <a:srgbClr val="334155"/>
                          </a:solidFill>
                          <a:highlight>
                            <a:srgbClr val="FFFFFF"/>
                          </a:highlight>
                          <a:latin typeface="Open Sans"/>
                          <a:ea typeface="Open Sans"/>
                          <a:cs typeface="Open Sans"/>
                          <a:sym typeface="Open Sans"/>
                        </a:rPr>
                        <a:t>5th March 2027</a:t>
                      </a:r>
                      <a:endParaRPr sz="1050" u="none" strike="noStrike" cap="none">
                        <a:solidFill>
                          <a:srgbClr val="334155"/>
                        </a:solidFill>
                        <a:highlight>
                          <a:srgbClr val="FFFFFF"/>
                        </a:highlight>
                        <a:latin typeface="Open Sans"/>
                        <a:ea typeface="Open Sans"/>
                        <a:cs typeface="Open Sans"/>
                        <a:sym typeface="Open Sans"/>
                      </a:endParaRPr>
                    </a:p>
                  </a:txBody>
                  <a:tcPr marL="28575" marR="28575" marT="91425" marB="91425" anchor="ctr">
                    <a:lnL w="9525" cap="flat" cmpd="sng">
                      <a:solidFill>
                        <a:srgbClr val="E2E8F0"/>
                      </a:solidFill>
                      <a:prstDash val="solid"/>
                      <a:round/>
                      <a:headEnd type="none" w="sm" len="sm"/>
                      <a:tailEnd type="none" w="sm" len="sm"/>
                    </a:lnL>
                    <a:lnR w="9525" cap="flat" cmpd="sng">
                      <a:solidFill>
                        <a:srgbClr val="E2E8F0"/>
                      </a:solidFill>
                      <a:prstDash val="solid"/>
                      <a:round/>
                      <a:headEnd type="none" w="sm" len="sm"/>
                      <a:tailEnd type="none" w="sm" len="sm"/>
                    </a:lnR>
                    <a:lnT w="9525" cap="flat" cmpd="sng">
                      <a:solidFill>
                        <a:srgbClr val="E2E8F0"/>
                      </a:solidFill>
                      <a:prstDash val="solid"/>
                      <a:round/>
                      <a:headEnd type="none" w="sm" len="sm"/>
                      <a:tailEnd type="none" w="sm" len="sm"/>
                    </a:lnT>
                    <a:solidFill>
                      <a:srgbClr val="FFFFFF"/>
                    </a:solidFill>
                  </a:tcP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1" u="none" strike="noStrike" cap="none">
                          <a:solidFill>
                            <a:srgbClr val="1B2A4A"/>
                          </a:solidFill>
                          <a:highlight>
                            <a:srgbClr val="FFFFFF"/>
                          </a:highlight>
                          <a:latin typeface="Open Sans"/>
                          <a:ea typeface="Open Sans"/>
                          <a:cs typeface="Open Sans"/>
                          <a:sym typeface="Open Sans"/>
                        </a:rPr>
                        <a:t>ISB Mohali</a:t>
                      </a:r>
                      <a:endParaRPr sz="1050" b="1" u="none" strike="noStrike" cap="none">
                        <a:solidFill>
                          <a:srgbClr val="1B2A4A"/>
                        </a:solidFill>
                        <a:highlight>
                          <a:srgbClr val="FFFFFF"/>
                        </a:highlight>
                        <a:latin typeface="Open Sans"/>
                        <a:ea typeface="Open Sans"/>
                        <a:cs typeface="Open Sans"/>
                        <a:sym typeface="Open Sans"/>
                      </a:endParaRPr>
                    </a:p>
                  </a:txBody>
                  <a:tcPr marL="28575" marR="28575" marT="91425" marB="91425" anchor="ctr">
                    <a:lnL w="9525" cap="flat" cmpd="sng">
                      <a:solidFill>
                        <a:srgbClr val="E2E8F0"/>
                      </a:solidFill>
                      <a:prstDash val="solid"/>
                      <a:round/>
                      <a:headEnd type="none" w="sm" len="sm"/>
                      <a:tailEnd type="none" w="sm" len="sm"/>
                    </a:lnL>
                    <a:lnT w="9525" cap="flat" cmpd="sng">
                      <a:solidFill>
                        <a:srgbClr val="E2E8F0"/>
                      </a:solidFill>
                      <a:prstDash val="solid"/>
                      <a:round/>
                      <a:headEnd type="none" w="sm" len="sm"/>
                      <a:tailEnd type="none" w="sm" len="sm"/>
                    </a:lnT>
                    <a:solidFill>
                      <a:srgbClr val="FFFFFF"/>
                    </a:solidFill>
                  </a:tcPr>
                </a:tc>
                <a:extLst>
                  <a:ext uri="{0D108BD9-81ED-4DB2-BD59-A6C34878D82A}">
                    <a16:rowId xmlns:a16="http://schemas.microsoft.com/office/drawing/2014/main" val="10006"/>
                  </a:ext>
                </a:extLst>
              </a:tr>
            </a:tbl>
          </a:graphicData>
        </a:graphic>
      </p:graphicFrame>
      <p:sp>
        <p:nvSpPr>
          <p:cNvPr id="2430" name="Google Shape;2430;h14af0caed148da77_0_3575"/>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transition spd="med">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2435"/>
        <p:cNvGrpSpPr/>
        <p:nvPr/>
      </p:nvGrpSpPr>
      <p:grpSpPr>
        <a:xfrm>
          <a:off x="0" y="0"/>
          <a:ext cx="0" cy="0"/>
          <a:chOff x="0" y="0"/>
          <a:chExt cx="0" cy="0"/>
        </a:xfrm>
      </p:grpSpPr>
      <p:sp>
        <p:nvSpPr>
          <p:cNvPr id="2436" name="Google Shape;2436;h14af0caed148da77_0_3585"/>
          <p:cNvSpPr/>
          <p:nvPr/>
        </p:nvSpPr>
        <p:spPr>
          <a:xfrm>
            <a:off x="146304" y="0"/>
            <a:ext cx="12045600" cy="6858000"/>
          </a:xfrm>
          <a:prstGeom prst="rect">
            <a:avLst/>
          </a:prstGeom>
          <a:solidFill>
            <a:srgbClr val="1F3864"/>
          </a:solidFill>
          <a:ln w="25400" cap="flat" cmpd="sng">
            <a:solidFill>
              <a:srgbClr val="1C305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437" name="Google Shape;2437;h14af0caed148da77_0_3585"/>
          <p:cNvSpPr/>
          <p:nvPr/>
        </p:nvSpPr>
        <p:spPr>
          <a:xfrm>
            <a:off x="0" y="0"/>
            <a:ext cx="146400" cy="6858000"/>
          </a:xfrm>
          <a:prstGeom prst="rect">
            <a:avLst/>
          </a:prstGeom>
          <a:solidFill>
            <a:srgbClr val="C5973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438" name="Google Shape;2438;h14af0caed148da77_0_3585"/>
          <p:cNvSpPr/>
          <p:nvPr/>
        </p:nvSpPr>
        <p:spPr>
          <a:xfrm>
            <a:off x="822960" y="1965960"/>
            <a:ext cx="10515600" cy="640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3200"/>
              <a:buFont typeface="Open Sans"/>
              <a:buNone/>
            </a:pPr>
            <a:r>
              <a:rPr lang="en-US" sz="3200" b="1" i="0" u="none" strike="noStrike" cap="none">
                <a:solidFill>
                  <a:srgbClr val="FFFFFF"/>
                </a:solidFill>
                <a:latin typeface="Open Sans"/>
                <a:ea typeface="Open Sans"/>
                <a:cs typeface="Open Sans"/>
                <a:sym typeface="Open Sans"/>
              </a:rPr>
              <a:t>Karmayogi Kartavya Karyakram</a:t>
            </a:r>
            <a:endParaRPr sz="3200" b="0" i="0" u="none" strike="noStrike" cap="none">
              <a:solidFill>
                <a:srgbClr val="000000"/>
              </a:solidFill>
              <a:latin typeface="Calibri"/>
              <a:ea typeface="Calibri"/>
              <a:cs typeface="Calibri"/>
              <a:sym typeface="Calibri"/>
            </a:endParaRPr>
          </a:p>
        </p:txBody>
      </p:sp>
      <p:sp>
        <p:nvSpPr>
          <p:cNvPr id="2439" name="Google Shape;2439;h14af0caed148da77_0_3585"/>
          <p:cNvSpPr/>
          <p:nvPr/>
        </p:nvSpPr>
        <p:spPr>
          <a:xfrm>
            <a:off x="822960" y="2606040"/>
            <a:ext cx="10515600" cy="411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D7DCE6"/>
              </a:buClr>
              <a:buSzPts val="1600"/>
              <a:buFont typeface="Open Sans"/>
              <a:buNone/>
            </a:pPr>
            <a:r>
              <a:rPr lang="en-US" sz="1600" b="0" i="1" u="none" strike="noStrike" cap="none">
                <a:solidFill>
                  <a:srgbClr val="D7DCE6"/>
                </a:solidFill>
                <a:latin typeface="Open Sans"/>
                <a:ea typeface="Open Sans"/>
                <a:cs typeface="Open Sans"/>
                <a:sym typeface="Open Sans"/>
              </a:rPr>
              <a:t>Sādhana Shrinkhala </a:t>
            </a:r>
            <a:endParaRPr sz="1600" b="0" i="0" u="none" strike="noStrike" cap="none">
              <a:solidFill>
                <a:srgbClr val="000000"/>
              </a:solidFill>
              <a:latin typeface="Calibri"/>
              <a:ea typeface="Calibri"/>
              <a:cs typeface="Calibri"/>
              <a:sym typeface="Calibri"/>
            </a:endParaRPr>
          </a:p>
        </p:txBody>
      </p:sp>
      <p:sp>
        <p:nvSpPr>
          <p:cNvPr id="2440" name="Google Shape;2440;h14af0caed148da77_0_3585"/>
          <p:cNvSpPr/>
          <p:nvPr/>
        </p:nvSpPr>
        <p:spPr>
          <a:xfrm>
            <a:off x="822960" y="3246120"/>
            <a:ext cx="10515600" cy="8229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C5973A"/>
              </a:buClr>
              <a:buSzPts val="4000"/>
              <a:buFont typeface="Open Sans"/>
              <a:buNone/>
            </a:pPr>
            <a:r>
              <a:rPr lang="en-US" sz="4000" b="1" i="0" u="none" strike="noStrike" cap="none">
                <a:solidFill>
                  <a:srgbClr val="C5973A"/>
                </a:solidFill>
                <a:latin typeface="Open Sans"/>
                <a:ea typeface="Open Sans"/>
                <a:cs typeface="Open Sans"/>
                <a:sym typeface="Open Sans"/>
              </a:rPr>
              <a:t>SEVA BHAV</a:t>
            </a:r>
            <a:endParaRPr sz="4000" b="0" i="0" u="none" strike="noStrike" cap="none">
              <a:solidFill>
                <a:srgbClr val="000000"/>
              </a:solidFill>
              <a:latin typeface="Calibri"/>
              <a:ea typeface="Calibri"/>
              <a:cs typeface="Calibri"/>
              <a:sym typeface="Calibri"/>
            </a:endParaRPr>
          </a:p>
        </p:txBody>
      </p:sp>
      <p:cxnSp>
        <p:nvCxnSpPr>
          <p:cNvPr id="2441" name="Google Shape;2441;h14af0caed148da77_0_3585"/>
          <p:cNvCxnSpPr/>
          <p:nvPr/>
        </p:nvCxnSpPr>
        <p:spPr>
          <a:xfrm>
            <a:off x="5181448" y="4251960"/>
            <a:ext cx="1828800" cy="0"/>
          </a:xfrm>
          <a:prstGeom prst="straightConnector1">
            <a:avLst/>
          </a:prstGeom>
          <a:noFill/>
          <a:ln w="12700" cap="flat" cmpd="sng">
            <a:solidFill>
              <a:srgbClr val="C5973A"/>
            </a:solidFill>
            <a:prstDash val="solid"/>
            <a:round/>
            <a:headEnd type="none" w="sm" len="sm"/>
            <a:tailEnd type="none" w="sm" len="sm"/>
          </a:ln>
        </p:spPr>
      </p:cxnSp>
      <p:sp>
        <p:nvSpPr>
          <p:cNvPr id="2442" name="Google Shape;2442;h14af0caed148da77_0_3585"/>
          <p:cNvSpPr/>
          <p:nvPr/>
        </p:nvSpPr>
        <p:spPr>
          <a:xfrm>
            <a:off x="822960" y="4434840"/>
            <a:ext cx="10515600" cy="3201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AEB6C2"/>
              </a:buClr>
              <a:buSzPts val="1200"/>
              <a:buFont typeface="Calibri"/>
              <a:buNone/>
            </a:pPr>
            <a:r>
              <a:rPr lang="en-US" sz="1200" b="0" i="0" u="none" strike="noStrike" cap="none">
                <a:solidFill>
                  <a:srgbClr val="AEB6C2"/>
                </a:solidFill>
                <a:latin typeface="Calibri"/>
                <a:ea typeface="Calibri"/>
                <a:cs typeface="Calibri"/>
                <a:sym typeface="Calibri"/>
              </a:rPr>
              <a:t>Capacity Building Commission  ·  Government of India</a:t>
            </a:r>
            <a:endParaRPr sz="1200" b="0" i="0" u="none" strike="noStrike" cap="none">
              <a:solidFill>
                <a:srgbClr val="000000"/>
              </a:solidFill>
              <a:latin typeface="Calibri"/>
              <a:ea typeface="Calibri"/>
              <a:cs typeface="Calibri"/>
              <a:sym typeface="Calibri"/>
            </a:endParaRPr>
          </a:p>
        </p:txBody>
      </p:sp>
      <p:sp>
        <p:nvSpPr>
          <p:cNvPr id="2443" name="Google Shape;2443;h14af0caed148da77_0_3585"/>
          <p:cNvSpPr/>
          <p:nvPr/>
        </p:nvSpPr>
        <p:spPr>
          <a:xfrm>
            <a:off x="822960" y="5989320"/>
            <a:ext cx="10515600" cy="3201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8B93A1"/>
              </a:buClr>
              <a:buSzPts val="1100"/>
              <a:buFont typeface="Calibri"/>
              <a:buNone/>
            </a:pPr>
            <a:r>
              <a:rPr lang="en-US" sz="1700" b="1" i="1" u="none" strike="noStrike" cap="none">
                <a:solidFill>
                  <a:srgbClr val="8B93A1"/>
                </a:solidFill>
                <a:latin typeface="Calibri"/>
                <a:ea typeface="Calibri"/>
                <a:cs typeface="Calibri"/>
                <a:sym typeface="Calibri"/>
              </a:rPr>
              <a:t>Over to the technical session — 15 minutes</a:t>
            </a:r>
            <a:endParaRPr sz="1700" b="1" i="0" u="none" strike="noStrike" cap="none">
              <a:solidFill>
                <a:srgbClr val="000000"/>
              </a:solidFill>
              <a:latin typeface="Calibri"/>
              <a:ea typeface="Calibri"/>
              <a:cs typeface="Calibri"/>
              <a:sym typeface="Calibri"/>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38"/>
                                        </p:tgtEl>
                                        <p:attrNameLst>
                                          <p:attrName>style.visibility</p:attrName>
                                        </p:attrNameLst>
                                      </p:cBhvr>
                                      <p:to>
                                        <p:strVal val="visible"/>
                                      </p:to>
                                    </p:set>
                                    <p:animEffect transition="in" filter="fade">
                                      <p:cBhvr>
                                        <p:cTn id="7" dur="400"/>
                                        <p:tgtEl>
                                          <p:spTgt spid="2438"/>
                                        </p:tgtEl>
                                      </p:cBhvr>
                                    </p:animEffect>
                                  </p:childTnLst>
                                </p:cTn>
                              </p:par>
                              <p:par>
                                <p:cTn id="8" presetID="10" presetClass="entr" presetSubtype="0" fill="hold" nodeType="withEffect">
                                  <p:stCondLst>
                                    <p:cond delay="300"/>
                                  </p:stCondLst>
                                  <p:childTnLst>
                                    <p:set>
                                      <p:cBhvr>
                                        <p:cTn id="9" dur="1" fill="hold">
                                          <p:stCondLst>
                                            <p:cond delay="0"/>
                                          </p:stCondLst>
                                        </p:cTn>
                                        <p:tgtEl>
                                          <p:spTgt spid="2440"/>
                                        </p:tgtEl>
                                        <p:attrNameLst>
                                          <p:attrName>style.visibility</p:attrName>
                                        </p:attrNameLst>
                                      </p:cBhvr>
                                      <p:to>
                                        <p:strVal val="visible"/>
                                      </p:to>
                                    </p:set>
                                    <p:animEffect transition="in" filter="fade">
                                      <p:cBhvr>
                                        <p:cTn id="10" dur="400"/>
                                        <p:tgtEl>
                                          <p:spTgt spid="2440"/>
                                        </p:tgtEl>
                                      </p:cBhvr>
                                    </p:animEffect>
                                  </p:childTnLst>
                                </p:cTn>
                              </p:par>
                              <p:par>
                                <p:cTn id="11" presetID="10" presetClass="entr" presetSubtype="0" fill="hold" nodeType="withEffect">
                                  <p:stCondLst>
                                    <p:cond delay="550"/>
                                  </p:stCondLst>
                                  <p:childTnLst>
                                    <p:set>
                                      <p:cBhvr>
                                        <p:cTn id="12" dur="1" fill="hold">
                                          <p:stCondLst>
                                            <p:cond delay="0"/>
                                          </p:stCondLst>
                                        </p:cTn>
                                        <p:tgtEl>
                                          <p:spTgt spid="2443"/>
                                        </p:tgtEl>
                                        <p:attrNameLst>
                                          <p:attrName>style.visibility</p:attrName>
                                        </p:attrNameLst>
                                      </p:cBhvr>
                                      <p:to>
                                        <p:strVal val="visible"/>
                                      </p:to>
                                    </p:set>
                                    <p:animEffect transition="in" filter="fade">
                                      <p:cBhvr>
                                        <p:cTn id="13" dur="400"/>
                                        <p:tgtEl>
                                          <p:spTgt spid="24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2448"/>
        <p:cNvGrpSpPr/>
        <p:nvPr/>
      </p:nvGrpSpPr>
      <p:grpSpPr>
        <a:xfrm>
          <a:off x="0" y="0"/>
          <a:ext cx="0" cy="0"/>
          <a:chOff x="0" y="0"/>
          <a:chExt cx="0" cy="0"/>
        </a:xfrm>
      </p:grpSpPr>
      <p:sp>
        <p:nvSpPr>
          <p:cNvPr id="2449" name="Google Shape;2449;h14af0caed148da77_0_3597"/>
          <p:cNvSpPr/>
          <p:nvPr/>
        </p:nvSpPr>
        <p:spPr>
          <a:xfrm>
            <a:off x="0" y="0"/>
            <a:ext cx="4572000" cy="6858000"/>
          </a:xfrm>
          <a:prstGeom prst="rect">
            <a:avLst/>
          </a:prstGeom>
          <a:solidFill>
            <a:srgbClr val="1F3864"/>
          </a:solidFill>
          <a:ln w="12700"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450" name="Google Shape;2450;h14af0caed148da77_0_3597"/>
          <p:cNvSpPr txBox="1"/>
          <p:nvPr/>
        </p:nvSpPr>
        <p:spPr>
          <a:xfrm>
            <a:off x="548640" y="640080"/>
            <a:ext cx="3657600" cy="320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97316"/>
              </a:buClr>
              <a:buSzPts val="1200"/>
              <a:buFont typeface="Arial"/>
              <a:buNone/>
            </a:pPr>
            <a:r>
              <a:rPr lang="en-US" sz="1200" b="1" i="0" u="none" strike="noStrike" cap="none">
                <a:solidFill>
                  <a:srgbClr val="F97316"/>
                </a:solidFill>
                <a:latin typeface="Open Sans"/>
                <a:ea typeface="Open Sans"/>
                <a:cs typeface="Open Sans"/>
                <a:sym typeface="Open Sans"/>
              </a:rPr>
              <a:t>TECHNICAL SESSION</a:t>
            </a:r>
            <a:endParaRPr sz="1200" b="0" i="0" u="none" strike="noStrike" cap="none">
              <a:solidFill>
                <a:srgbClr val="000000"/>
              </a:solidFill>
              <a:latin typeface="Calibri"/>
              <a:ea typeface="Calibri"/>
              <a:cs typeface="Calibri"/>
              <a:sym typeface="Calibri"/>
            </a:endParaRPr>
          </a:p>
        </p:txBody>
      </p:sp>
      <p:sp>
        <p:nvSpPr>
          <p:cNvPr id="2451" name="Google Shape;2451;h14af0caed148da77_0_3597"/>
          <p:cNvSpPr txBox="1"/>
          <p:nvPr/>
        </p:nvSpPr>
        <p:spPr>
          <a:xfrm>
            <a:off x="548640" y="1097280"/>
            <a:ext cx="3657600" cy="2194500"/>
          </a:xfrm>
          <a:prstGeom prst="rect">
            <a:avLst/>
          </a:prstGeom>
          <a:noFill/>
          <a:ln>
            <a:noFill/>
          </a:ln>
        </p:spPr>
        <p:txBody>
          <a:bodyPr spcFirstLastPara="1" wrap="square" lIns="0" tIns="0" rIns="0" bIns="0" anchor="t" anchorCtr="0">
            <a:noAutofit/>
          </a:bodyPr>
          <a:lstStyle/>
          <a:p>
            <a:pPr marL="0" marR="0" lvl="0" indent="0" algn="l" rtl="0">
              <a:lnSpc>
                <a:spcPct val="95000"/>
              </a:lnSpc>
              <a:spcBef>
                <a:spcPts val="0"/>
              </a:spcBef>
              <a:spcAft>
                <a:spcPts val="0"/>
              </a:spcAft>
              <a:buClr>
                <a:srgbClr val="FFFFFF"/>
              </a:buClr>
              <a:buSzPts val="3600"/>
              <a:buFont typeface="Arial"/>
              <a:buNone/>
            </a:pPr>
            <a:r>
              <a:rPr lang="en-US" sz="3600" b="1" i="0" u="none" strike="noStrike" cap="none">
                <a:solidFill>
                  <a:srgbClr val="FFFFFF"/>
                </a:solidFill>
                <a:latin typeface="Open Sans"/>
                <a:ea typeface="Open Sans"/>
                <a:cs typeface="Open Sans"/>
                <a:sym typeface="Open Sans"/>
              </a:rPr>
              <a:t>Karmayogi Kartavya Karyakram</a:t>
            </a:r>
            <a:endParaRPr sz="3600" b="0" i="0" u="none" strike="noStrike" cap="none">
              <a:solidFill>
                <a:srgbClr val="000000"/>
              </a:solidFill>
              <a:latin typeface="Calibri"/>
              <a:ea typeface="Calibri"/>
              <a:cs typeface="Calibri"/>
              <a:sym typeface="Calibri"/>
            </a:endParaRPr>
          </a:p>
        </p:txBody>
      </p:sp>
      <p:sp>
        <p:nvSpPr>
          <p:cNvPr id="2452" name="Google Shape;2452;h14af0caed148da77_0_3597"/>
          <p:cNvSpPr txBox="1"/>
          <p:nvPr/>
        </p:nvSpPr>
        <p:spPr>
          <a:xfrm>
            <a:off x="548640" y="5760720"/>
            <a:ext cx="3657600" cy="274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FFFF"/>
              </a:buClr>
              <a:buSzPts val="1300"/>
              <a:buFont typeface="Arial"/>
              <a:buNone/>
            </a:pPr>
            <a:r>
              <a:rPr lang="en-US" sz="1300" b="1" i="0" u="none" strike="noStrike" cap="none">
                <a:solidFill>
                  <a:srgbClr val="FFFFFF"/>
                </a:solidFill>
                <a:latin typeface="Open Sans"/>
                <a:ea typeface="Open Sans"/>
                <a:cs typeface="Open Sans"/>
                <a:sym typeface="Open Sans"/>
              </a:rPr>
              <a:t>Capacity Building Commission</a:t>
            </a:r>
            <a:endParaRPr sz="1300" b="0" i="0" u="none" strike="noStrike" cap="none">
              <a:solidFill>
                <a:srgbClr val="000000"/>
              </a:solidFill>
              <a:latin typeface="Calibri"/>
              <a:ea typeface="Calibri"/>
              <a:cs typeface="Calibri"/>
              <a:sym typeface="Calibri"/>
            </a:endParaRPr>
          </a:p>
        </p:txBody>
      </p:sp>
      <p:sp>
        <p:nvSpPr>
          <p:cNvPr id="2453" name="Google Shape;2453;h14af0caed148da77_0_3597"/>
          <p:cNvSpPr txBox="1"/>
          <p:nvPr/>
        </p:nvSpPr>
        <p:spPr>
          <a:xfrm>
            <a:off x="548640" y="6053328"/>
            <a:ext cx="3657600" cy="274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E3C874"/>
              </a:buClr>
              <a:buSzPts val="1100"/>
              <a:buFont typeface="Arial"/>
              <a:buNone/>
            </a:pPr>
            <a:r>
              <a:rPr lang="en-US" sz="1100" b="0" i="0" u="none" strike="noStrike" cap="none">
                <a:solidFill>
                  <a:srgbClr val="E3C874"/>
                </a:solidFill>
                <a:latin typeface="Open Sans"/>
                <a:ea typeface="Open Sans"/>
                <a:cs typeface="Open Sans"/>
                <a:sym typeface="Open Sans"/>
              </a:rPr>
              <a:t>Mission Karmayogi  |  Government of India</a:t>
            </a:r>
            <a:endParaRPr sz="1100" b="0" i="0" u="none" strike="noStrike" cap="none">
              <a:solidFill>
                <a:srgbClr val="000000"/>
              </a:solidFill>
              <a:latin typeface="Calibri"/>
              <a:ea typeface="Calibri"/>
              <a:cs typeface="Calibri"/>
              <a:sym typeface="Calibri"/>
            </a:endParaRPr>
          </a:p>
        </p:txBody>
      </p:sp>
      <p:sp>
        <p:nvSpPr>
          <p:cNvPr id="2454" name="Google Shape;2454;h14af0caed148da77_0_3597"/>
          <p:cNvSpPr txBox="1"/>
          <p:nvPr/>
        </p:nvSpPr>
        <p:spPr>
          <a:xfrm>
            <a:off x="5303520" y="1417320"/>
            <a:ext cx="6309300" cy="320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97316"/>
              </a:buClr>
              <a:buSzPts val="1200"/>
              <a:buFont typeface="Arial"/>
              <a:buNone/>
            </a:pPr>
            <a:r>
              <a:rPr lang="en-US" sz="1200" b="1" i="0" u="none" strike="noStrike" cap="none">
                <a:solidFill>
                  <a:srgbClr val="F97316"/>
                </a:solidFill>
                <a:latin typeface="Open Sans"/>
                <a:ea typeface="Open Sans"/>
                <a:cs typeface="Open Sans"/>
                <a:sym typeface="Open Sans"/>
              </a:rPr>
              <a:t>STATE MASTER TRAINER WORKSHOP</a:t>
            </a:r>
            <a:endParaRPr sz="1200" b="0" i="0" u="none" strike="noStrike" cap="none">
              <a:solidFill>
                <a:srgbClr val="000000"/>
              </a:solidFill>
              <a:latin typeface="Calibri"/>
              <a:ea typeface="Calibri"/>
              <a:cs typeface="Calibri"/>
              <a:sym typeface="Calibri"/>
            </a:endParaRPr>
          </a:p>
        </p:txBody>
      </p:sp>
      <p:sp>
        <p:nvSpPr>
          <p:cNvPr id="2455" name="Google Shape;2455;h14af0caed148da77_0_3597"/>
          <p:cNvSpPr txBox="1"/>
          <p:nvPr/>
        </p:nvSpPr>
        <p:spPr>
          <a:xfrm>
            <a:off x="5303520" y="1828800"/>
            <a:ext cx="6309300" cy="1737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F3864"/>
              </a:buClr>
              <a:buSzPts val="3600"/>
              <a:buFont typeface="Arial"/>
              <a:buNone/>
            </a:pPr>
            <a:r>
              <a:rPr lang="en-US" sz="3600" b="1" i="0" u="none" strike="noStrike" cap="none">
                <a:solidFill>
                  <a:srgbClr val="1F3864"/>
                </a:solidFill>
                <a:latin typeface="Open Sans"/>
                <a:ea typeface="Open Sans"/>
                <a:cs typeface="Open Sans"/>
                <a:sym typeface="Open Sans"/>
              </a:rPr>
              <a:t>Batch Creation &amp; Participant Enrolment on iGOT Karmayogi</a:t>
            </a:r>
            <a:endParaRPr sz="3600" b="0" i="0" u="none" strike="noStrike" cap="none">
              <a:solidFill>
                <a:srgbClr val="000000"/>
              </a:solidFill>
              <a:latin typeface="Calibri"/>
              <a:ea typeface="Calibri"/>
              <a:cs typeface="Calibri"/>
              <a:sym typeface="Calibri"/>
            </a:endParaRPr>
          </a:p>
        </p:txBody>
      </p:sp>
      <p:sp>
        <p:nvSpPr>
          <p:cNvPr id="2456" name="Google Shape;2456;h14af0caed148da77_0_3597"/>
          <p:cNvSpPr/>
          <p:nvPr/>
        </p:nvSpPr>
        <p:spPr>
          <a:xfrm>
            <a:off x="5303520" y="3977640"/>
            <a:ext cx="868800" cy="384000"/>
          </a:xfrm>
          <a:prstGeom prst="roundRect">
            <a:avLst>
              <a:gd name="adj" fmla="val 50000"/>
            </a:avLst>
          </a:prstGeom>
          <a:solidFill>
            <a:srgbClr val="EEF2F8"/>
          </a:solidFill>
          <a:ln w="9525" cap="flat" cmpd="sng">
            <a:solidFill>
              <a:srgbClr val="D6DFE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457" name="Google Shape;2457;h14af0caed148da77_0_3597"/>
          <p:cNvSpPr txBox="1"/>
          <p:nvPr/>
        </p:nvSpPr>
        <p:spPr>
          <a:xfrm>
            <a:off x="5303520" y="3977640"/>
            <a:ext cx="868800" cy="384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F3864"/>
              </a:buClr>
              <a:buSzPts val="1300"/>
              <a:buFont typeface="Arial"/>
              <a:buNone/>
            </a:pPr>
            <a:r>
              <a:rPr lang="en-US" sz="1300" b="1" i="0" u="none" strike="noStrike" cap="none">
                <a:solidFill>
                  <a:srgbClr val="1F3864"/>
                </a:solidFill>
                <a:latin typeface="Open Sans"/>
                <a:ea typeface="Open Sans"/>
                <a:cs typeface="Open Sans"/>
                <a:sym typeface="Open Sans"/>
              </a:rPr>
              <a:t>Create</a:t>
            </a:r>
            <a:endParaRPr sz="1300" b="0" i="0" u="none" strike="noStrike" cap="none">
              <a:solidFill>
                <a:srgbClr val="000000"/>
              </a:solidFill>
              <a:latin typeface="Calibri"/>
              <a:ea typeface="Calibri"/>
              <a:cs typeface="Calibri"/>
              <a:sym typeface="Calibri"/>
            </a:endParaRPr>
          </a:p>
        </p:txBody>
      </p:sp>
      <p:cxnSp>
        <p:nvCxnSpPr>
          <p:cNvPr id="2458" name="Google Shape;2458;h14af0caed148da77_0_3597"/>
          <p:cNvCxnSpPr/>
          <p:nvPr/>
        </p:nvCxnSpPr>
        <p:spPr>
          <a:xfrm>
            <a:off x="6227064" y="4169664"/>
            <a:ext cx="201300" cy="0"/>
          </a:xfrm>
          <a:prstGeom prst="straightConnector1">
            <a:avLst/>
          </a:prstGeom>
          <a:noFill/>
          <a:ln w="22225" cap="flat" cmpd="sng">
            <a:solidFill>
              <a:srgbClr val="B8912F"/>
            </a:solidFill>
            <a:prstDash val="solid"/>
            <a:round/>
            <a:headEnd type="none" w="sm" len="sm"/>
            <a:tailEnd type="triangle" w="med" len="med"/>
          </a:ln>
        </p:spPr>
      </p:cxnSp>
      <p:sp>
        <p:nvSpPr>
          <p:cNvPr id="2459" name="Google Shape;2459;h14af0caed148da77_0_3597"/>
          <p:cNvSpPr/>
          <p:nvPr/>
        </p:nvSpPr>
        <p:spPr>
          <a:xfrm>
            <a:off x="6483096" y="3977640"/>
            <a:ext cx="1143000" cy="384000"/>
          </a:xfrm>
          <a:prstGeom prst="roundRect">
            <a:avLst>
              <a:gd name="adj" fmla="val 50000"/>
            </a:avLst>
          </a:prstGeom>
          <a:solidFill>
            <a:srgbClr val="EEF2F8"/>
          </a:solidFill>
          <a:ln w="9525" cap="flat" cmpd="sng">
            <a:solidFill>
              <a:srgbClr val="D6DFE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460" name="Google Shape;2460;h14af0caed148da77_0_3597"/>
          <p:cNvSpPr txBox="1"/>
          <p:nvPr/>
        </p:nvSpPr>
        <p:spPr>
          <a:xfrm>
            <a:off x="6483096" y="3977640"/>
            <a:ext cx="1143000" cy="384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F3864"/>
              </a:buClr>
              <a:buSzPts val="1300"/>
              <a:buFont typeface="Arial"/>
              <a:buNone/>
            </a:pPr>
            <a:r>
              <a:rPr lang="en-US" sz="1300" b="1" i="0" u="none" strike="noStrike" cap="none">
                <a:solidFill>
                  <a:srgbClr val="1F3864"/>
                </a:solidFill>
                <a:latin typeface="Open Sans"/>
                <a:ea typeface="Open Sans"/>
                <a:cs typeface="Open Sans"/>
                <a:sym typeface="Open Sans"/>
              </a:rPr>
              <a:t>Configure</a:t>
            </a:r>
            <a:endParaRPr sz="1300" b="0" i="0" u="none" strike="noStrike" cap="none">
              <a:solidFill>
                <a:srgbClr val="000000"/>
              </a:solidFill>
              <a:latin typeface="Calibri"/>
              <a:ea typeface="Calibri"/>
              <a:cs typeface="Calibri"/>
              <a:sym typeface="Calibri"/>
            </a:endParaRPr>
          </a:p>
        </p:txBody>
      </p:sp>
      <p:cxnSp>
        <p:nvCxnSpPr>
          <p:cNvPr id="2461" name="Google Shape;2461;h14af0caed148da77_0_3597"/>
          <p:cNvCxnSpPr/>
          <p:nvPr/>
        </p:nvCxnSpPr>
        <p:spPr>
          <a:xfrm>
            <a:off x="7680960" y="4169664"/>
            <a:ext cx="201300" cy="0"/>
          </a:xfrm>
          <a:prstGeom prst="straightConnector1">
            <a:avLst/>
          </a:prstGeom>
          <a:noFill/>
          <a:ln w="22225" cap="flat" cmpd="sng">
            <a:solidFill>
              <a:srgbClr val="B8912F"/>
            </a:solidFill>
            <a:prstDash val="solid"/>
            <a:round/>
            <a:headEnd type="none" w="sm" len="sm"/>
            <a:tailEnd type="triangle" w="med" len="med"/>
          </a:ln>
        </p:spPr>
      </p:cxnSp>
      <p:sp>
        <p:nvSpPr>
          <p:cNvPr id="2462" name="Google Shape;2462;h14af0caed148da77_0_3597"/>
          <p:cNvSpPr/>
          <p:nvPr/>
        </p:nvSpPr>
        <p:spPr>
          <a:xfrm>
            <a:off x="7936992" y="3977640"/>
            <a:ext cx="1326000" cy="384000"/>
          </a:xfrm>
          <a:prstGeom prst="roundRect">
            <a:avLst>
              <a:gd name="adj" fmla="val 50000"/>
            </a:avLst>
          </a:prstGeom>
          <a:solidFill>
            <a:srgbClr val="EEF2F8"/>
          </a:solidFill>
          <a:ln w="9525" cap="flat" cmpd="sng">
            <a:solidFill>
              <a:srgbClr val="D6DFE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463" name="Google Shape;2463;h14af0caed148da77_0_3597"/>
          <p:cNvSpPr txBox="1"/>
          <p:nvPr/>
        </p:nvSpPr>
        <p:spPr>
          <a:xfrm>
            <a:off x="7936992" y="3977640"/>
            <a:ext cx="1326000" cy="384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F3864"/>
              </a:buClr>
              <a:buSzPts val="1300"/>
              <a:buFont typeface="Arial"/>
              <a:buNone/>
            </a:pPr>
            <a:r>
              <a:rPr lang="en-US" sz="1300" b="1" i="0" u="none" strike="noStrike" cap="none">
                <a:solidFill>
                  <a:srgbClr val="1F3864"/>
                </a:solidFill>
                <a:latin typeface="Open Sans"/>
                <a:ea typeface="Open Sans"/>
                <a:cs typeface="Open Sans"/>
                <a:sym typeface="Open Sans"/>
              </a:rPr>
              <a:t>Generate QR</a:t>
            </a:r>
            <a:endParaRPr sz="1300" b="0" i="0" u="none" strike="noStrike" cap="none">
              <a:solidFill>
                <a:srgbClr val="000000"/>
              </a:solidFill>
              <a:latin typeface="Calibri"/>
              <a:ea typeface="Calibri"/>
              <a:cs typeface="Calibri"/>
              <a:sym typeface="Calibri"/>
            </a:endParaRPr>
          </a:p>
        </p:txBody>
      </p:sp>
      <p:cxnSp>
        <p:nvCxnSpPr>
          <p:cNvPr id="2464" name="Google Shape;2464;h14af0caed148da77_0_3597"/>
          <p:cNvCxnSpPr/>
          <p:nvPr/>
        </p:nvCxnSpPr>
        <p:spPr>
          <a:xfrm>
            <a:off x="9317736" y="4169664"/>
            <a:ext cx="201300" cy="0"/>
          </a:xfrm>
          <a:prstGeom prst="straightConnector1">
            <a:avLst/>
          </a:prstGeom>
          <a:noFill/>
          <a:ln w="22225" cap="flat" cmpd="sng">
            <a:solidFill>
              <a:srgbClr val="B8912F"/>
            </a:solidFill>
            <a:prstDash val="solid"/>
            <a:round/>
            <a:headEnd type="none" w="sm" len="sm"/>
            <a:tailEnd type="triangle" w="med" len="med"/>
          </a:ln>
        </p:spPr>
      </p:cxnSp>
      <p:sp>
        <p:nvSpPr>
          <p:cNvPr id="2465" name="Google Shape;2465;h14af0caed148da77_0_3597"/>
          <p:cNvSpPr/>
          <p:nvPr/>
        </p:nvSpPr>
        <p:spPr>
          <a:xfrm>
            <a:off x="9573768" y="3977640"/>
            <a:ext cx="777300" cy="384000"/>
          </a:xfrm>
          <a:prstGeom prst="roundRect">
            <a:avLst>
              <a:gd name="adj" fmla="val 50000"/>
            </a:avLst>
          </a:prstGeom>
          <a:solidFill>
            <a:srgbClr val="EEF2F8"/>
          </a:solidFill>
          <a:ln w="9525" cap="flat" cmpd="sng">
            <a:solidFill>
              <a:srgbClr val="D6DFE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466" name="Google Shape;2466;h14af0caed148da77_0_3597"/>
          <p:cNvSpPr txBox="1"/>
          <p:nvPr/>
        </p:nvSpPr>
        <p:spPr>
          <a:xfrm>
            <a:off x="9573768" y="3977640"/>
            <a:ext cx="777300" cy="384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F3864"/>
              </a:buClr>
              <a:buSzPts val="1300"/>
              <a:buFont typeface="Arial"/>
              <a:buNone/>
            </a:pPr>
            <a:r>
              <a:rPr lang="en-US" sz="1300" b="1" i="0" u="none" strike="noStrike" cap="none">
                <a:solidFill>
                  <a:srgbClr val="1F3864"/>
                </a:solidFill>
                <a:latin typeface="Open Sans"/>
                <a:ea typeface="Open Sans"/>
                <a:cs typeface="Open Sans"/>
                <a:sym typeface="Open Sans"/>
              </a:rPr>
              <a:t>Enrol</a:t>
            </a:r>
            <a:endParaRPr sz="1300" b="0" i="0" u="none" strike="noStrike" cap="none">
              <a:solidFill>
                <a:srgbClr val="000000"/>
              </a:solidFill>
              <a:latin typeface="Calibri"/>
              <a:ea typeface="Calibri"/>
              <a:cs typeface="Calibri"/>
              <a:sym typeface="Calibri"/>
            </a:endParaRPr>
          </a:p>
        </p:txBody>
      </p:sp>
      <p:cxnSp>
        <p:nvCxnSpPr>
          <p:cNvPr id="2467" name="Google Shape;2467;h14af0caed148da77_0_3597"/>
          <p:cNvCxnSpPr/>
          <p:nvPr/>
        </p:nvCxnSpPr>
        <p:spPr>
          <a:xfrm>
            <a:off x="10405872" y="4169664"/>
            <a:ext cx="201300" cy="0"/>
          </a:xfrm>
          <a:prstGeom prst="straightConnector1">
            <a:avLst/>
          </a:prstGeom>
          <a:noFill/>
          <a:ln w="22225" cap="flat" cmpd="sng">
            <a:solidFill>
              <a:srgbClr val="B8912F"/>
            </a:solidFill>
            <a:prstDash val="solid"/>
            <a:round/>
            <a:headEnd type="none" w="sm" len="sm"/>
            <a:tailEnd type="triangle" w="med" len="med"/>
          </a:ln>
        </p:spPr>
      </p:cxnSp>
      <p:sp>
        <p:nvSpPr>
          <p:cNvPr id="2468" name="Google Shape;2468;h14af0caed148da77_0_3597"/>
          <p:cNvSpPr/>
          <p:nvPr/>
        </p:nvSpPr>
        <p:spPr>
          <a:xfrm>
            <a:off x="10661904" y="3977640"/>
            <a:ext cx="868800" cy="384000"/>
          </a:xfrm>
          <a:prstGeom prst="roundRect">
            <a:avLst>
              <a:gd name="adj" fmla="val 50000"/>
            </a:avLst>
          </a:prstGeom>
          <a:solidFill>
            <a:srgbClr val="EEF2F8"/>
          </a:solidFill>
          <a:ln w="9525" cap="flat" cmpd="sng">
            <a:solidFill>
              <a:srgbClr val="D6DFE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469" name="Google Shape;2469;h14af0caed148da77_0_3597"/>
          <p:cNvSpPr txBox="1"/>
          <p:nvPr/>
        </p:nvSpPr>
        <p:spPr>
          <a:xfrm>
            <a:off x="10661904" y="3977640"/>
            <a:ext cx="868800" cy="384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F3864"/>
              </a:buClr>
              <a:buSzPts val="1300"/>
              <a:buFont typeface="Arial"/>
              <a:buNone/>
            </a:pPr>
            <a:r>
              <a:rPr lang="en-US" sz="1300" b="1" i="0" u="none" strike="noStrike" cap="none">
                <a:solidFill>
                  <a:srgbClr val="1F3864"/>
                </a:solidFill>
                <a:latin typeface="Open Sans"/>
                <a:ea typeface="Open Sans"/>
                <a:cs typeface="Open Sans"/>
                <a:sym typeface="Open Sans"/>
              </a:rPr>
              <a:t>Verify</a:t>
            </a:r>
            <a:endParaRPr sz="1300" b="0" i="0" u="none" strike="noStrike" cap="none">
              <a:solidFill>
                <a:srgbClr val="000000"/>
              </a:solidFill>
              <a:latin typeface="Calibri"/>
              <a:ea typeface="Calibri"/>
              <a:cs typeface="Calibri"/>
              <a:sym typeface="Calibri"/>
            </a:endParaRPr>
          </a:p>
        </p:txBody>
      </p:sp>
      <p:sp>
        <p:nvSpPr>
          <p:cNvPr id="2470" name="Google Shape;2470;h14af0caed148da77_0_3597"/>
          <p:cNvSpPr txBox="1"/>
          <p:nvPr/>
        </p:nvSpPr>
        <p:spPr>
          <a:xfrm>
            <a:off x="5303520" y="5989320"/>
            <a:ext cx="6309300" cy="274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E6B66"/>
              </a:buClr>
              <a:buSzPts val="1100"/>
              <a:buFont typeface="Arial"/>
              <a:buNone/>
            </a:pPr>
            <a:r>
              <a:rPr lang="en-US" sz="1100" b="0" i="0" u="none" strike="noStrike" cap="none">
                <a:solidFill>
                  <a:srgbClr val="5E6B66"/>
                </a:solidFill>
                <a:latin typeface="Open Sans"/>
                <a:ea typeface="Open Sans"/>
                <a:cs typeface="Open Sans"/>
                <a:sym typeface="Open Sans"/>
              </a:rPr>
              <a:t>Capacity Building Commission  |  Technical Session</a:t>
            </a:r>
            <a:endParaRPr sz="1100" b="0" i="0" u="none" strike="noStrike" cap="none">
              <a:solidFill>
                <a:srgbClr val="000000"/>
              </a:solidFill>
              <a:latin typeface="Calibri"/>
              <a:ea typeface="Calibri"/>
              <a:cs typeface="Calibri"/>
              <a:sym typeface="Calibri"/>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2474"/>
        <p:cNvGrpSpPr/>
        <p:nvPr/>
      </p:nvGrpSpPr>
      <p:grpSpPr>
        <a:xfrm>
          <a:off x="0" y="0"/>
          <a:ext cx="0" cy="0"/>
          <a:chOff x="0" y="0"/>
          <a:chExt cx="0" cy="0"/>
        </a:xfrm>
      </p:grpSpPr>
      <p:pic>
        <p:nvPicPr>
          <p:cNvPr id="2475" name="Google Shape;2475;h14af0caed148da77_0_3623" title="Demo Technical Session.mp4">
            <a:hlinkClick r:id="rId3"/>
          </p:cNvPr>
          <p:cNvPicPr preferRelativeResize="0"/>
          <p:nvPr/>
        </p:nvPicPr>
        <p:blipFill>
          <a:blip r:embed="rId4">
            <a:alphaModFix/>
          </a:blip>
          <a:stretch>
            <a:fillRect/>
          </a:stretch>
        </p:blipFill>
        <p:spPr>
          <a:xfrm>
            <a:off x="76200" y="0"/>
            <a:ext cx="12039601" cy="67722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75"/>
                                        </p:tgtEl>
                                        <p:attrNameLst>
                                          <p:attrName>style.visibility</p:attrName>
                                        </p:attrNameLst>
                                      </p:cBhvr>
                                      <p:to>
                                        <p:strVal val="visible"/>
                                      </p:to>
                                    </p:set>
                                    <p:animEffect transition="in" filter="fade">
                                      <p:cBhvr>
                                        <p:cTn id="7" dur="1000"/>
                                        <p:tgtEl>
                                          <p:spTgt spid="24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2480"/>
        <p:cNvGrpSpPr/>
        <p:nvPr/>
      </p:nvGrpSpPr>
      <p:grpSpPr>
        <a:xfrm>
          <a:off x="0" y="0"/>
          <a:ext cx="0" cy="0"/>
          <a:chOff x="0" y="0"/>
          <a:chExt cx="0" cy="0"/>
        </a:xfrm>
      </p:grpSpPr>
      <p:sp>
        <p:nvSpPr>
          <p:cNvPr id="2481" name="Google Shape;2481;h14af0caed148da77_0_3627"/>
          <p:cNvSpPr/>
          <p:nvPr/>
        </p:nvSpPr>
        <p:spPr>
          <a:xfrm>
            <a:off x="548640" y="384048"/>
            <a:ext cx="1010400" cy="274200"/>
          </a:xfrm>
          <a:prstGeom prst="roundRect">
            <a:avLst>
              <a:gd name="adj" fmla="val 50000"/>
            </a:avLst>
          </a:prstGeom>
          <a:solidFill>
            <a:srgbClr val="FAF3E0"/>
          </a:solidFill>
          <a:ln w="12700" cap="flat" cmpd="sng">
            <a:solidFill>
              <a:srgbClr val="FAF3E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482" name="Google Shape;2482;h14af0caed148da77_0_3627"/>
          <p:cNvSpPr txBox="1"/>
          <p:nvPr/>
        </p:nvSpPr>
        <p:spPr>
          <a:xfrm>
            <a:off x="548640" y="384048"/>
            <a:ext cx="1010400" cy="274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97316"/>
              </a:buClr>
              <a:buSzPts val="1000"/>
              <a:buFont typeface="Arial"/>
              <a:buNone/>
            </a:pPr>
            <a:r>
              <a:rPr lang="en-US" sz="1000" b="1" i="0" u="none" strike="noStrike" cap="none">
                <a:solidFill>
                  <a:srgbClr val="F97316"/>
                </a:solidFill>
                <a:latin typeface="Open Sans"/>
                <a:ea typeface="Open Sans"/>
                <a:cs typeface="Open Sans"/>
                <a:sym typeface="Open Sans"/>
              </a:rPr>
              <a:t>SESSION</a:t>
            </a:r>
            <a:endParaRPr sz="1000" b="0" i="0" u="none" strike="noStrike" cap="none">
              <a:solidFill>
                <a:srgbClr val="000000"/>
              </a:solidFill>
              <a:latin typeface="Calibri"/>
              <a:ea typeface="Calibri"/>
              <a:cs typeface="Calibri"/>
              <a:sym typeface="Calibri"/>
            </a:endParaRPr>
          </a:p>
        </p:txBody>
      </p:sp>
      <p:sp>
        <p:nvSpPr>
          <p:cNvPr id="2483" name="Google Shape;2483;h14af0caed148da77_0_3627"/>
          <p:cNvSpPr txBox="1"/>
          <p:nvPr/>
        </p:nvSpPr>
        <p:spPr>
          <a:xfrm>
            <a:off x="548640" y="731520"/>
            <a:ext cx="11094300" cy="502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3864"/>
              </a:buClr>
              <a:buSzPts val="2800"/>
              <a:buFont typeface="Arial"/>
              <a:buNone/>
            </a:pPr>
            <a:r>
              <a:rPr lang="en-US" sz="2800" b="1" i="0" u="none" strike="noStrike" cap="none">
                <a:solidFill>
                  <a:srgbClr val="1F3864"/>
                </a:solidFill>
                <a:latin typeface="Open Sans"/>
                <a:ea typeface="Open Sans"/>
                <a:cs typeface="Open Sans"/>
                <a:sym typeface="Open Sans"/>
              </a:rPr>
              <a:t>Session Outcomes</a:t>
            </a:r>
            <a:endParaRPr sz="2800" b="0" i="0" u="none" strike="noStrike" cap="none">
              <a:solidFill>
                <a:srgbClr val="000000"/>
              </a:solidFill>
              <a:latin typeface="Calibri"/>
              <a:ea typeface="Calibri"/>
              <a:cs typeface="Calibri"/>
              <a:sym typeface="Calibri"/>
            </a:endParaRPr>
          </a:p>
        </p:txBody>
      </p:sp>
      <p:sp>
        <p:nvSpPr>
          <p:cNvPr id="2484" name="Google Shape;2484;h14af0caed148da77_0_3627"/>
          <p:cNvSpPr txBox="1"/>
          <p:nvPr/>
        </p:nvSpPr>
        <p:spPr>
          <a:xfrm>
            <a:off x="548640" y="1243584"/>
            <a:ext cx="110943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E6B66"/>
              </a:buClr>
              <a:buSzPts val="1400"/>
              <a:buFont typeface="Arial"/>
              <a:buNone/>
            </a:pPr>
            <a:r>
              <a:rPr lang="en-US" sz="1400" b="0" i="0" u="none" strike="noStrike" cap="none">
                <a:solidFill>
                  <a:srgbClr val="5E6B66"/>
                </a:solidFill>
                <a:latin typeface="Open Sans"/>
                <a:ea typeface="Open Sans"/>
                <a:cs typeface="Open Sans"/>
                <a:sym typeface="Open Sans"/>
              </a:rPr>
              <a:t>By the end of the session, participants should be able to perform the complete operational workflow.</a:t>
            </a:r>
            <a:endParaRPr sz="1400" b="0" i="0" u="none" strike="noStrike" cap="none">
              <a:solidFill>
                <a:srgbClr val="000000"/>
              </a:solidFill>
              <a:latin typeface="Calibri"/>
              <a:ea typeface="Calibri"/>
              <a:cs typeface="Calibri"/>
              <a:sym typeface="Calibri"/>
            </a:endParaRPr>
          </a:p>
        </p:txBody>
      </p:sp>
      <p:sp>
        <p:nvSpPr>
          <p:cNvPr id="2485" name="Google Shape;2485;h14af0caed148da77_0_3627"/>
          <p:cNvSpPr/>
          <p:nvPr/>
        </p:nvSpPr>
        <p:spPr>
          <a:xfrm>
            <a:off x="548640" y="1783080"/>
            <a:ext cx="2036100" cy="3154800"/>
          </a:xfrm>
          <a:prstGeom prst="roundRect">
            <a:avLst>
              <a:gd name="adj" fmla="val 3593"/>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486" name="Google Shape;2486;h14af0caed148da77_0_3627"/>
          <p:cNvSpPr/>
          <p:nvPr/>
        </p:nvSpPr>
        <p:spPr>
          <a:xfrm>
            <a:off x="777240" y="2057400"/>
            <a:ext cx="594300" cy="594300"/>
          </a:xfrm>
          <a:prstGeom prst="ellipse">
            <a:avLst/>
          </a:prstGeom>
          <a:solidFill>
            <a:srgbClr val="1F3864"/>
          </a:solidFill>
          <a:ln w="12700"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2487" name="Google Shape;2487;h14af0caed148da77_0_3627" descr="preencoded.png"/>
          <p:cNvPicPr preferRelativeResize="0"/>
          <p:nvPr/>
        </p:nvPicPr>
        <p:blipFill rotWithShape="1">
          <a:blip r:embed="rId3">
            <a:alphaModFix/>
          </a:blip>
          <a:srcRect/>
          <a:stretch/>
        </p:blipFill>
        <p:spPr>
          <a:xfrm>
            <a:off x="925830" y="2205990"/>
            <a:ext cx="297180" cy="297180"/>
          </a:xfrm>
          <a:prstGeom prst="rect">
            <a:avLst/>
          </a:prstGeom>
          <a:noFill/>
          <a:ln>
            <a:noFill/>
          </a:ln>
        </p:spPr>
      </p:pic>
      <p:sp>
        <p:nvSpPr>
          <p:cNvPr id="2488" name="Google Shape;2488;h14af0caed148da77_0_3627"/>
          <p:cNvSpPr txBox="1"/>
          <p:nvPr/>
        </p:nvSpPr>
        <p:spPr>
          <a:xfrm>
            <a:off x="1898843" y="2057400"/>
            <a:ext cx="457200" cy="365700"/>
          </a:xfrm>
          <a:prstGeom prst="rect">
            <a:avLst/>
          </a:prstGeom>
          <a:noFill/>
          <a:ln>
            <a:noFill/>
          </a:ln>
        </p:spPr>
        <p:txBody>
          <a:bodyPr spcFirstLastPara="1" wrap="square" lIns="0" tIns="0" rIns="0" bIns="0" anchor="t" anchorCtr="0">
            <a:noAutofit/>
          </a:bodyPr>
          <a:lstStyle/>
          <a:p>
            <a:pPr marL="0" marR="0" lvl="0" indent="0" algn="r" rtl="0">
              <a:lnSpc>
                <a:spcPct val="100000"/>
              </a:lnSpc>
              <a:spcBef>
                <a:spcPts val="0"/>
              </a:spcBef>
              <a:spcAft>
                <a:spcPts val="0"/>
              </a:spcAft>
              <a:buClr>
                <a:srgbClr val="F97316"/>
              </a:buClr>
              <a:buSzPts val="1800"/>
              <a:buFont typeface="Arial"/>
              <a:buNone/>
            </a:pPr>
            <a:r>
              <a:rPr lang="en-US" sz="1800" b="1" i="0" u="none" strike="noStrike" cap="none">
                <a:solidFill>
                  <a:srgbClr val="F97316"/>
                </a:solidFill>
                <a:latin typeface="Open Sans"/>
                <a:ea typeface="Open Sans"/>
                <a:cs typeface="Open Sans"/>
                <a:sym typeface="Open Sans"/>
              </a:rPr>
              <a:t>01</a:t>
            </a:r>
            <a:endParaRPr sz="1800" b="0" i="0" u="none" strike="noStrike" cap="none">
              <a:solidFill>
                <a:srgbClr val="000000"/>
              </a:solidFill>
              <a:latin typeface="Calibri"/>
              <a:ea typeface="Calibri"/>
              <a:cs typeface="Calibri"/>
              <a:sym typeface="Calibri"/>
            </a:endParaRPr>
          </a:p>
        </p:txBody>
      </p:sp>
      <p:sp>
        <p:nvSpPr>
          <p:cNvPr id="2489" name="Google Shape;2489;h14af0caed148da77_0_3627"/>
          <p:cNvSpPr txBox="1"/>
          <p:nvPr/>
        </p:nvSpPr>
        <p:spPr>
          <a:xfrm>
            <a:off x="777240" y="2807208"/>
            <a:ext cx="1578900" cy="868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F3864"/>
              </a:buClr>
              <a:buSzPts val="1500"/>
              <a:buFont typeface="Arial"/>
              <a:buNone/>
            </a:pPr>
            <a:r>
              <a:rPr lang="en-US" sz="1500" b="1" i="0" u="none" strike="noStrike" cap="none">
                <a:solidFill>
                  <a:srgbClr val="1F3864"/>
                </a:solidFill>
                <a:latin typeface="Open Sans"/>
                <a:ea typeface="Open Sans"/>
                <a:cs typeface="Open Sans"/>
                <a:sym typeface="Open Sans"/>
              </a:rPr>
              <a:t>Create a Batch</a:t>
            </a:r>
            <a:endParaRPr sz="1500" b="0" i="0" u="none" strike="noStrike" cap="none">
              <a:solidFill>
                <a:srgbClr val="000000"/>
              </a:solidFill>
              <a:latin typeface="Calibri"/>
              <a:ea typeface="Calibri"/>
              <a:cs typeface="Calibri"/>
              <a:sym typeface="Calibri"/>
            </a:endParaRPr>
          </a:p>
        </p:txBody>
      </p:sp>
      <p:sp>
        <p:nvSpPr>
          <p:cNvPr id="2490" name="Google Shape;2490;h14af0caed148da77_0_3627"/>
          <p:cNvSpPr txBox="1"/>
          <p:nvPr/>
        </p:nvSpPr>
        <p:spPr>
          <a:xfrm>
            <a:off x="777240" y="3703320"/>
            <a:ext cx="1578900" cy="1143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E6B66"/>
              </a:buClr>
              <a:buSzPts val="1200"/>
              <a:buFont typeface="Arial"/>
              <a:buNone/>
            </a:pPr>
            <a:r>
              <a:rPr lang="en-US" sz="1200" b="0" i="0" u="none" strike="noStrike" cap="none">
                <a:solidFill>
                  <a:srgbClr val="5E6B66"/>
                </a:solidFill>
                <a:latin typeface="Open Sans"/>
                <a:ea typeface="Open Sans"/>
                <a:cs typeface="Open Sans"/>
                <a:sym typeface="Open Sans"/>
              </a:rPr>
              <a:t>Navigate to the Content Portal, open the programme and create a batch with all mandatory fields.</a:t>
            </a:r>
            <a:endParaRPr sz="1200" b="0" i="0" u="none" strike="noStrike" cap="none">
              <a:solidFill>
                <a:srgbClr val="000000"/>
              </a:solidFill>
              <a:latin typeface="Calibri"/>
              <a:ea typeface="Calibri"/>
              <a:cs typeface="Calibri"/>
              <a:sym typeface="Calibri"/>
            </a:endParaRPr>
          </a:p>
        </p:txBody>
      </p:sp>
      <p:sp>
        <p:nvSpPr>
          <p:cNvPr id="2491" name="Google Shape;2491;h14af0caed148da77_0_3627"/>
          <p:cNvSpPr/>
          <p:nvPr/>
        </p:nvSpPr>
        <p:spPr>
          <a:xfrm>
            <a:off x="2813243" y="1783080"/>
            <a:ext cx="2036100" cy="3154800"/>
          </a:xfrm>
          <a:prstGeom prst="roundRect">
            <a:avLst>
              <a:gd name="adj" fmla="val 3593"/>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492" name="Google Shape;2492;h14af0caed148da77_0_3627"/>
          <p:cNvSpPr/>
          <p:nvPr/>
        </p:nvSpPr>
        <p:spPr>
          <a:xfrm>
            <a:off x="3041843" y="2057400"/>
            <a:ext cx="594300" cy="594300"/>
          </a:xfrm>
          <a:prstGeom prst="ellipse">
            <a:avLst/>
          </a:prstGeom>
          <a:solidFill>
            <a:srgbClr val="1F3864"/>
          </a:solidFill>
          <a:ln w="12700"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2493" name="Google Shape;2493;h14af0caed148da77_0_3627" descr="preencoded.png"/>
          <p:cNvPicPr preferRelativeResize="0"/>
          <p:nvPr/>
        </p:nvPicPr>
        <p:blipFill rotWithShape="1">
          <a:blip r:embed="rId4">
            <a:alphaModFix/>
          </a:blip>
          <a:srcRect/>
          <a:stretch/>
        </p:blipFill>
        <p:spPr>
          <a:xfrm>
            <a:off x="3190433" y="2205990"/>
            <a:ext cx="297180" cy="297180"/>
          </a:xfrm>
          <a:prstGeom prst="rect">
            <a:avLst/>
          </a:prstGeom>
          <a:noFill/>
          <a:ln>
            <a:noFill/>
          </a:ln>
        </p:spPr>
      </p:pic>
      <p:sp>
        <p:nvSpPr>
          <p:cNvPr id="2494" name="Google Shape;2494;h14af0caed148da77_0_3627"/>
          <p:cNvSpPr txBox="1"/>
          <p:nvPr/>
        </p:nvSpPr>
        <p:spPr>
          <a:xfrm>
            <a:off x="4163446" y="2057400"/>
            <a:ext cx="457200" cy="365700"/>
          </a:xfrm>
          <a:prstGeom prst="rect">
            <a:avLst/>
          </a:prstGeom>
          <a:noFill/>
          <a:ln>
            <a:noFill/>
          </a:ln>
        </p:spPr>
        <p:txBody>
          <a:bodyPr spcFirstLastPara="1" wrap="square" lIns="0" tIns="0" rIns="0" bIns="0" anchor="t" anchorCtr="0">
            <a:noAutofit/>
          </a:bodyPr>
          <a:lstStyle/>
          <a:p>
            <a:pPr marL="0" marR="0" lvl="0" indent="0" algn="r" rtl="0">
              <a:lnSpc>
                <a:spcPct val="100000"/>
              </a:lnSpc>
              <a:spcBef>
                <a:spcPts val="0"/>
              </a:spcBef>
              <a:spcAft>
                <a:spcPts val="0"/>
              </a:spcAft>
              <a:buClr>
                <a:srgbClr val="F97316"/>
              </a:buClr>
              <a:buSzPts val="1800"/>
              <a:buFont typeface="Arial"/>
              <a:buNone/>
            </a:pPr>
            <a:r>
              <a:rPr lang="en-US" sz="1800" b="1" i="0" u="none" strike="noStrike" cap="none">
                <a:solidFill>
                  <a:srgbClr val="F97316"/>
                </a:solidFill>
                <a:latin typeface="Open Sans"/>
                <a:ea typeface="Open Sans"/>
                <a:cs typeface="Open Sans"/>
                <a:sym typeface="Open Sans"/>
              </a:rPr>
              <a:t>02</a:t>
            </a:r>
            <a:endParaRPr sz="1800" b="0" i="0" u="none" strike="noStrike" cap="none">
              <a:solidFill>
                <a:srgbClr val="000000"/>
              </a:solidFill>
              <a:latin typeface="Calibri"/>
              <a:ea typeface="Calibri"/>
              <a:cs typeface="Calibri"/>
              <a:sym typeface="Calibri"/>
            </a:endParaRPr>
          </a:p>
        </p:txBody>
      </p:sp>
      <p:sp>
        <p:nvSpPr>
          <p:cNvPr id="2495" name="Google Shape;2495;h14af0caed148da77_0_3627"/>
          <p:cNvSpPr txBox="1"/>
          <p:nvPr/>
        </p:nvSpPr>
        <p:spPr>
          <a:xfrm>
            <a:off x="3041843" y="2807208"/>
            <a:ext cx="1578900" cy="868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F3864"/>
              </a:buClr>
              <a:buSzPts val="1500"/>
              <a:buFont typeface="Arial"/>
              <a:buNone/>
            </a:pPr>
            <a:r>
              <a:rPr lang="en-US" sz="1500" b="1" i="0" u="none" strike="noStrike" cap="none">
                <a:solidFill>
                  <a:srgbClr val="1F3864"/>
                </a:solidFill>
                <a:latin typeface="Open Sans"/>
                <a:ea typeface="Open Sans"/>
                <a:cs typeface="Open Sans"/>
                <a:sym typeface="Open Sans"/>
              </a:rPr>
              <a:t>Configure Location</a:t>
            </a:r>
            <a:endParaRPr sz="1500" b="0" i="0" u="none" strike="noStrike" cap="none">
              <a:solidFill>
                <a:srgbClr val="000000"/>
              </a:solidFill>
              <a:latin typeface="Calibri"/>
              <a:ea typeface="Calibri"/>
              <a:cs typeface="Calibri"/>
              <a:sym typeface="Calibri"/>
            </a:endParaRPr>
          </a:p>
        </p:txBody>
      </p:sp>
      <p:sp>
        <p:nvSpPr>
          <p:cNvPr id="2496" name="Google Shape;2496;h14af0caed148da77_0_3627"/>
          <p:cNvSpPr txBox="1"/>
          <p:nvPr/>
        </p:nvSpPr>
        <p:spPr>
          <a:xfrm>
            <a:off x="3041843" y="3703320"/>
            <a:ext cx="1578900" cy="1143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E6B66"/>
              </a:buClr>
              <a:buSzPts val="1200"/>
              <a:buFont typeface="Arial"/>
              <a:buNone/>
            </a:pPr>
            <a:r>
              <a:rPr lang="en-US" sz="1200" b="0" i="0" u="none" strike="noStrike" cap="none">
                <a:solidFill>
                  <a:srgbClr val="5E6B66"/>
                </a:solidFill>
                <a:latin typeface="Open Sans"/>
                <a:ea typeface="Open Sans"/>
                <a:cs typeface="Open Sans"/>
                <a:sym typeface="Open Sans"/>
              </a:rPr>
              <a:t>Identify the correct venue coordinates using Google Maps and record them accurately.</a:t>
            </a:r>
            <a:endParaRPr sz="1200" b="0" i="0" u="none" strike="noStrike" cap="none">
              <a:solidFill>
                <a:srgbClr val="000000"/>
              </a:solidFill>
              <a:latin typeface="Calibri"/>
              <a:ea typeface="Calibri"/>
              <a:cs typeface="Calibri"/>
              <a:sym typeface="Calibri"/>
            </a:endParaRPr>
          </a:p>
        </p:txBody>
      </p:sp>
      <p:sp>
        <p:nvSpPr>
          <p:cNvPr id="2497" name="Google Shape;2497;h14af0caed148da77_0_3627"/>
          <p:cNvSpPr/>
          <p:nvPr/>
        </p:nvSpPr>
        <p:spPr>
          <a:xfrm>
            <a:off x="5077846" y="1783080"/>
            <a:ext cx="2036100" cy="3154800"/>
          </a:xfrm>
          <a:prstGeom prst="roundRect">
            <a:avLst>
              <a:gd name="adj" fmla="val 3593"/>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498" name="Google Shape;2498;h14af0caed148da77_0_3627"/>
          <p:cNvSpPr/>
          <p:nvPr/>
        </p:nvSpPr>
        <p:spPr>
          <a:xfrm>
            <a:off x="5306446" y="2057400"/>
            <a:ext cx="594300" cy="594300"/>
          </a:xfrm>
          <a:prstGeom prst="ellipse">
            <a:avLst/>
          </a:prstGeom>
          <a:solidFill>
            <a:srgbClr val="1F3864"/>
          </a:solidFill>
          <a:ln w="12700"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2499" name="Google Shape;2499;h14af0caed148da77_0_3627" descr="preencoded.png"/>
          <p:cNvPicPr preferRelativeResize="0"/>
          <p:nvPr/>
        </p:nvPicPr>
        <p:blipFill rotWithShape="1">
          <a:blip r:embed="rId5">
            <a:alphaModFix/>
          </a:blip>
          <a:srcRect/>
          <a:stretch/>
        </p:blipFill>
        <p:spPr>
          <a:xfrm>
            <a:off x="5455036" y="2205990"/>
            <a:ext cx="297180" cy="297180"/>
          </a:xfrm>
          <a:prstGeom prst="rect">
            <a:avLst/>
          </a:prstGeom>
          <a:noFill/>
          <a:ln>
            <a:noFill/>
          </a:ln>
        </p:spPr>
      </p:pic>
      <p:sp>
        <p:nvSpPr>
          <p:cNvPr id="2500" name="Google Shape;2500;h14af0caed148da77_0_3627"/>
          <p:cNvSpPr txBox="1"/>
          <p:nvPr/>
        </p:nvSpPr>
        <p:spPr>
          <a:xfrm>
            <a:off x="6428049" y="2057400"/>
            <a:ext cx="457200" cy="365700"/>
          </a:xfrm>
          <a:prstGeom prst="rect">
            <a:avLst/>
          </a:prstGeom>
          <a:noFill/>
          <a:ln>
            <a:noFill/>
          </a:ln>
        </p:spPr>
        <p:txBody>
          <a:bodyPr spcFirstLastPara="1" wrap="square" lIns="0" tIns="0" rIns="0" bIns="0" anchor="t" anchorCtr="0">
            <a:noAutofit/>
          </a:bodyPr>
          <a:lstStyle/>
          <a:p>
            <a:pPr marL="0" marR="0" lvl="0" indent="0" algn="r" rtl="0">
              <a:lnSpc>
                <a:spcPct val="100000"/>
              </a:lnSpc>
              <a:spcBef>
                <a:spcPts val="0"/>
              </a:spcBef>
              <a:spcAft>
                <a:spcPts val="0"/>
              </a:spcAft>
              <a:buClr>
                <a:srgbClr val="F97316"/>
              </a:buClr>
              <a:buSzPts val="1800"/>
              <a:buFont typeface="Arial"/>
              <a:buNone/>
            </a:pPr>
            <a:r>
              <a:rPr lang="en-US" sz="1800" b="1" i="0" u="none" strike="noStrike" cap="none">
                <a:solidFill>
                  <a:srgbClr val="F97316"/>
                </a:solidFill>
                <a:latin typeface="Open Sans"/>
                <a:ea typeface="Open Sans"/>
                <a:cs typeface="Open Sans"/>
                <a:sym typeface="Open Sans"/>
              </a:rPr>
              <a:t>03</a:t>
            </a:r>
            <a:endParaRPr sz="1800" b="0" i="0" u="none" strike="noStrike" cap="none">
              <a:solidFill>
                <a:srgbClr val="000000"/>
              </a:solidFill>
              <a:latin typeface="Calibri"/>
              <a:ea typeface="Calibri"/>
              <a:cs typeface="Calibri"/>
              <a:sym typeface="Calibri"/>
            </a:endParaRPr>
          </a:p>
        </p:txBody>
      </p:sp>
      <p:sp>
        <p:nvSpPr>
          <p:cNvPr id="2501" name="Google Shape;2501;h14af0caed148da77_0_3627"/>
          <p:cNvSpPr txBox="1"/>
          <p:nvPr/>
        </p:nvSpPr>
        <p:spPr>
          <a:xfrm>
            <a:off x="5306446" y="2807208"/>
            <a:ext cx="1578900" cy="868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F3864"/>
              </a:buClr>
              <a:buSzPts val="1500"/>
              <a:buFont typeface="Arial"/>
              <a:buNone/>
            </a:pPr>
            <a:r>
              <a:rPr lang="en-US" sz="1500" b="1" i="0" u="none" strike="noStrike" cap="none">
                <a:solidFill>
                  <a:srgbClr val="1F3864"/>
                </a:solidFill>
                <a:latin typeface="Open Sans"/>
                <a:ea typeface="Open Sans"/>
                <a:cs typeface="Open Sans"/>
                <a:sym typeface="Open Sans"/>
              </a:rPr>
              <a:t>Enable Self-Enrolment</a:t>
            </a:r>
            <a:endParaRPr sz="1500" b="0" i="0" u="none" strike="noStrike" cap="none">
              <a:solidFill>
                <a:srgbClr val="000000"/>
              </a:solidFill>
              <a:latin typeface="Calibri"/>
              <a:ea typeface="Calibri"/>
              <a:cs typeface="Calibri"/>
              <a:sym typeface="Calibri"/>
            </a:endParaRPr>
          </a:p>
        </p:txBody>
      </p:sp>
      <p:sp>
        <p:nvSpPr>
          <p:cNvPr id="2502" name="Google Shape;2502;h14af0caed148da77_0_3627"/>
          <p:cNvSpPr txBox="1"/>
          <p:nvPr/>
        </p:nvSpPr>
        <p:spPr>
          <a:xfrm>
            <a:off x="5306446" y="3703320"/>
            <a:ext cx="1578900" cy="1143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E6B66"/>
              </a:buClr>
              <a:buSzPts val="1200"/>
              <a:buFont typeface="Arial"/>
              <a:buNone/>
            </a:pPr>
            <a:r>
              <a:rPr lang="en-US" sz="1200" b="0" i="0" u="none" strike="noStrike" cap="none">
                <a:solidFill>
                  <a:srgbClr val="5E6B66"/>
                </a:solidFill>
                <a:latin typeface="Open Sans"/>
                <a:ea typeface="Open Sans"/>
                <a:cs typeface="Open Sans"/>
                <a:sym typeface="Open Sans"/>
              </a:rPr>
              <a:t>Keep Enable QR selected, generate the self-enrolment QR and understand geo-fencing.</a:t>
            </a:r>
            <a:endParaRPr sz="1200" b="0" i="0" u="none" strike="noStrike" cap="none">
              <a:solidFill>
                <a:srgbClr val="000000"/>
              </a:solidFill>
              <a:latin typeface="Calibri"/>
              <a:ea typeface="Calibri"/>
              <a:cs typeface="Calibri"/>
              <a:sym typeface="Calibri"/>
            </a:endParaRPr>
          </a:p>
        </p:txBody>
      </p:sp>
      <p:sp>
        <p:nvSpPr>
          <p:cNvPr id="2503" name="Google Shape;2503;h14af0caed148da77_0_3627"/>
          <p:cNvSpPr/>
          <p:nvPr/>
        </p:nvSpPr>
        <p:spPr>
          <a:xfrm>
            <a:off x="7342449" y="1783080"/>
            <a:ext cx="2036100" cy="3154800"/>
          </a:xfrm>
          <a:prstGeom prst="roundRect">
            <a:avLst>
              <a:gd name="adj" fmla="val 3593"/>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504" name="Google Shape;2504;h14af0caed148da77_0_3627"/>
          <p:cNvSpPr/>
          <p:nvPr/>
        </p:nvSpPr>
        <p:spPr>
          <a:xfrm>
            <a:off x="7571049" y="2057400"/>
            <a:ext cx="594300" cy="594300"/>
          </a:xfrm>
          <a:prstGeom prst="ellipse">
            <a:avLst/>
          </a:prstGeom>
          <a:solidFill>
            <a:srgbClr val="1F3864"/>
          </a:solidFill>
          <a:ln w="12700"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2505" name="Google Shape;2505;h14af0caed148da77_0_3627" descr="preencoded.png"/>
          <p:cNvPicPr preferRelativeResize="0"/>
          <p:nvPr/>
        </p:nvPicPr>
        <p:blipFill rotWithShape="1">
          <a:blip r:embed="rId6">
            <a:alphaModFix/>
          </a:blip>
          <a:srcRect/>
          <a:stretch/>
        </p:blipFill>
        <p:spPr>
          <a:xfrm>
            <a:off x="7719639" y="2205990"/>
            <a:ext cx="297180" cy="297180"/>
          </a:xfrm>
          <a:prstGeom prst="rect">
            <a:avLst/>
          </a:prstGeom>
          <a:noFill/>
          <a:ln>
            <a:noFill/>
          </a:ln>
        </p:spPr>
      </p:pic>
      <p:sp>
        <p:nvSpPr>
          <p:cNvPr id="2506" name="Google Shape;2506;h14af0caed148da77_0_3627"/>
          <p:cNvSpPr txBox="1"/>
          <p:nvPr/>
        </p:nvSpPr>
        <p:spPr>
          <a:xfrm>
            <a:off x="8692652" y="2057400"/>
            <a:ext cx="457200" cy="365700"/>
          </a:xfrm>
          <a:prstGeom prst="rect">
            <a:avLst/>
          </a:prstGeom>
          <a:noFill/>
          <a:ln>
            <a:noFill/>
          </a:ln>
        </p:spPr>
        <p:txBody>
          <a:bodyPr spcFirstLastPara="1" wrap="square" lIns="0" tIns="0" rIns="0" bIns="0" anchor="t" anchorCtr="0">
            <a:noAutofit/>
          </a:bodyPr>
          <a:lstStyle/>
          <a:p>
            <a:pPr marL="0" marR="0" lvl="0" indent="0" algn="r" rtl="0">
              <a:lnSpc>
                <a:spcPct val="100000"/>
              </a:lnSpc>
              <a:spcBef>
                <a:spcPts val="0"/>
              </a:spcBef>
              <a:spcAft>
                <a:spcPts val="0"/>
              </a:spcAft>
              <a:buClr>
                <a:srgbClr val="F97316"/>
              </a:buClr>
              <a:buSzPts val="1800"/>
              <a:buFont typeface="Arial"/>
              <a:buNone/>
            </a:pPr>
            <a:r>
              <a:rPr lang="en-US" sz="1800" b="1" i="0" u="none" strike="noStrike" cap="none">
                <a:solidFill>
                  <a:srgbClr val="F97316"/>
                </a:solidFill>
                <a:latin typeface="Open Sans"/>
                <a:ea typeface="Open Sans"/>
                <a:cs typeface="Open Sans"/>
                <a:sym typeface="Open Sans"/>
              </a:rPr>
              <a:t>04</a:t>
            </a:r>
            <a:endParaRPr sz="1800" b="0" i="0" u="none" strike="noStrike" cap="none">
              <a:solidFill>
                <a:srgbClr val="000000"/>
              </a:solidFill>
              <a:latin typeface="Calibri"/>
              <a:ea typeface="Calibri"/>
              <a:cs typeface="Calibri"/>
              <a:sym typeface="Calibri"/>
            </a:endParaRPr>
          </a:p>
        </p:txBody>
      </p:sp>
      <p:sp>
        <p:nvSpPr>
          <p:cNvPr id="2507" name="Google Shape;2507;h14af0caed148da77_0_3627"/>
          <p:cNvSpPr txBox="1"/>
          <p:nvPr/>
        </p:nvSpPr>
        <p:spPr>
          <a:xfrm>
            <a:off x="7571049" y="2807208"/>
            <a:ext cx="1578900" cy="868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F3864"/>
              </a:buClr>
              <a:buSzPts val="1500"/>
              <a:buFont typeface="Arial"/>
              <a:buNone/>
            </a:pPr>
            <a:r>
              <a:rPr lang="en-US" sz="1500" b="1" i="0" u="none" strike="noStrike" cap="none">
                <a:solidFill>
                  <a:srgbClr val="1F3864"/>
                </a:solidFill>
                <a:latin typeface="Open Sans"/>
                <a:ea typeface="Open Sans"/>
                <a:cs typeface="Open Sans"/>
                <a:sym typeface="Open Sans"/>
              </a:rPr>
              <a:t>Enrol Participants</a:t>
            </a:r>
            <a:endParaRPr sz="1500" b="0" i="0" u="none" strike="noStrike" cap="none">
              <a:solidFill>
                <a:srgbClr val="000000"/>
              </a:solidFill>
              <a:latin typeface="Calibri"/>
              <a:ea typeface="Calibri"/>
              <a:cs typeface="Calibri"/>
              <a:sym typeface="Calibri"/>
            </a:endParaRPr>
          </a:p>
        </p:txBody>
      </p:sp>
      <p:sp>
        <p:nvSpPr>
          <p:cNvPr id="2508" name="Google Shape;2508;h14af0caed148da77_0_3627"/>
          <p:cNvSpPr txBox="1"/>
          <p:nvPr/>
        </p:nvSpPr>
        <p:spPr>
          <a:xfrm>
            <a:off x="7571049" y="3703320"/>
            <a:ext cx="1578900" cy="1143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E6B66"/>
              </a:buClr>
              <a:buSzPts val="1200"/>
              <a:buFont typeface="Arial"/>
              <a:buNone/>
            </a:pPr>
            <a:r>
              <a:rPr lang="en-US" sz="1200" b="0" i="0" u="none" strike="noStrike" cap="none">
                <a:solidFill>
                  <a:srgbClr val="5E6B66"/>
                </a:solidFill>
                <a:latin typeface="Open Sans"/>
                <a:ea typeface="Open Sans"/>
                <a:cs typeface="Open Sans"/>
                <a:sym typeface="Open Sans"/>
              </a:rPr>
              <a:t>Use QR self-enrolment and understand nomination/request-based enrolment workflows.</a:t>
            </a:r>
            <a:endParaRPr sz="1200" b="0" i="0" u="none" strike="noStrike" cap="none">
              <a:solidFill>
                <a:srgbClr val="000000"/>
              </a:solidFill>
              <a:latin typeface="Calibri"/>
              <a:ea typeface="Calibri"/>
              <a:cs typeface="Calibri"/>
              <a:sym typeface="Calibri"/>
            </a:endParaRPr>
          </a:p>
        </p:txBody>
      </p:sp>
      <p:sp>
        <p:nvSpPr>
          <p:cNvPr id="2509" name="Google Shape;2509;h14af0caed148da77_0_3627"/>
          <p:cNvSpPr/>
          <p:nvPr/>
        </p:nvSpPr>
        <p:spPr>
          <a:xfrm>
            <a:off x="9607052" y="1783080"/>
            <a:ext cx="2036100" cy="3154800"/>
          </a:xfrm>
          <a:prstGeom prst="roundRect">
            <a:avLst>
              <a:gd name="adj" fmla="val 3593"/>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510" name="Google Shape;2510;h14af0caed148da77_0_3627"/>
          <p:cNvSpPr/>
          <p:nvPr/>
        </p:nvSpPr>
        <p:spPr>
          <a:xfrm>
            <a:off x="9835652" y="2057400"/>
            <a:ext cx="594300" cy="594300"/>
          </a:xfrm>
          <a:prstGeom prst="ellipse">
            <a:avLst/>
          </a:prstGeom>
          <a:solidFill>
            <a:srgbClr val="1F3864"/>
          </a:solidFill>
          <a:ln w="12700"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2511" name="Google Shape;2511;h14af0caed148da77_0_3627" descr="preencoded.png"/>
          <p:cNvPicPr preferRelativeResize="0"/>
          <p:nvPr/>
        </p:nvPicPr>
        <p:blipFill rotWithShape="1">
          <a:blip r:embed="rId7">
            <a:alphaModFix/>
          </a:blip>
          <a:srcRect/>
          <a:stretch/>
        </p:blipFill>
        <p:spPr>
          <a:xfrm>
            <a:off x="9984242" y="2205990"/>
            <a:ext cx="297180" cy="297180"/>
          </a:xfrm>
          <a:prstGeom prst="rect">
            <a:avLst/>
          </a:prstGeom>
          <a:noFill/>
          <a:ln>
            <a:noFill/>
          </a:ln>
        </p:spPr>
      </p:pic>
      <p:sp>
        <p:nvSpPr>
          <p:cNvPr id="2512" name="Google Shape;2512;h14af0caed148da77_0_3627"/>
          <p:cNvSpPr txBox="1"/>
          <p:nvPr/>
        </p:nvSpPr>
        <p:spPr>
          <a:xfrm>
            <a:off x="10957255" y="2057400"/>
            <a:ext cx="457200" cy="365700"/>
          </a:xfrm>
          <a:prstGeom prst="rect">
            <a:avLst/>
          </a:prstGeom>
          <a:noFill/>
          <a:ln>
            <a:noFill/>
          </a:ln>
        </p:spPr>
        <p:txBody>
          <a:bodyPr spcFirstLastPara="1" wrap="square" lIns="0" tIns="0" rIns="0" bIns="0" anchor="t" anchorCtr="0">
            <a:noAutofit/>
          </a:bodyPr>
          <a:lstStyle/>
          <a:p>
            <a:pPr marL="0" marR="0" lvl="0" indent="0" algn="r" rtl="0">
              <a:lnSpc>
                <a:spcPct val="100000"/>
              </a:lnSpc>
              <a:spcBef>
                <a:spcPts val="0"/>
              </a:spcBef>
              <a:spcAft>
                <a:spcPts val="0"/>
              </a:spcAft>
              <a:buClr>
                <a:srgbClr val="F97316"/>
              </a:buClr>
              <a:buSzPts val="1800"/>
              <a:buFont typeface="Arial"/>
              <a:buNone/>
            </a:pPr>
            <a:r>
              <a:rPr lang="en-US" sz="1800" b="1" i="0" u="none" strike="noStrike" cap="none">
                <a:solidFill>
                  <a:srgbClr val="F97316"/>
                </a:solidFill>
                <a:latin typeface="Open Sans"/>
                <a:ea typeface="Open Sans"/>
                <a:cs typeface="Open Sans"/>
                <a:sym typeface="Open Sans"/>
              </a:rPr>
              <a:t>05</a:t>
            </a:r>
            <a:endParaRPr sz="1800" b="0" i="0" u="none" strike="noStrike" cap="none">
              <a:solidFill>
                <a:srgbClr val="000000"/>
              </a:solidFill>
              <a:latin typeface="Calibri"/>
              <a:ea typeface="Calibri"/>
              <a:cs typeface="Calibri"/>
              <a:sym typeface="Calibri"/>
            </a:endParaRPr>
          </a:p>
        </p:txBody>
      </p:sp>
      <p:sp>
        <p:nvSpPr>
          <p:cNvPr id="2513" name="Google Shape;2513;h14af0caed148da77_0_3627"/>
          <p:cNvSpPr txBox="1"/>
          <p:nvPr/>
        </p:nvSpPr>
        <p:spPr>
          <a:xfrm>
            <a:off x="9835652" y="2807208"/>
            <a:ext cx="1578900" cy="868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F3864"/>
              </a:buClr>
              <a:buSzPts val="1500"/>
              <a:buFont typeface="Arial"/>
              <a:buNone/>
            </a:pPr>
            <a:r>
              <a:rPr lang="en-US" sz="1500" b="1" i="0" u="none" strike="noStrike" cap="none">
                <a:solidFill>
                  <a:srgbClr val="1F3864"/>
                </a:solidFill>
                <a:latin typeface="Open Sans"/>
                <a:ea typeface="Open Sans"/>
                <a:cs typeface="Open Sans"/>
                <a:sym typeface="Open Sans"/>
              </a:rPr>
              <a:t>Ensure Baseline Survey &amp; Assessment</a:t>
            </a:r>
            <a:endParaRPr sz="1500" b="0" i="0" u="none" strike="noStrike" cap="none">
              <a:solidFill>
                <a:srgbClr val="000000"/>
              </a:solidFill>
              <a:latin typeface="Calibri"/>
              <a:ea typeface="Calibri"/>
              <a:cs typeface="Calibri"/>
              <a:sym typeface="Calibri"/>
            </a:endParaRPr>
          </a:p>
        </p:txBody>
      </p:sp>
      <p:sp>
        <p:nvSpPr>
          <p:cNvPr id="2514" name="Google Shape;2514;h14af0caed148da77_0_3627"/>
          <p:cNvSpPr txBox="1"/>
          <p:nvPr/>
        </p:nvSpPr>
        <p:spPr>
          <a:xfrm>
            <a:off x="9835652" y="3703320"/>
            <a:ext cx="1578900" cy="1143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E6B66"/>
              </a:buClr>
              <a:buSzPts val="1200"/>
              <a:buFont typeface="Arial"/>
              <a:buNone/>
            </a:pPr>
            <a:r>
              <a:rPr lang="en-US" sz="1200" b="0" i="0" u="none" strike="noStrike" cap="none">
                <a:solidFill>
                  <a:srgbClr val="5E6B66"/>
                </a:solidFill>
                <a:latin typeface="Open Sans"/>
                <a:ea typeface="Open Sans"/>
                <a:cs typeface="Open Sans"/>
                <a:sym typeface="Open Sans"/>
              </a:rPr>
              <a:t>Confirm learners from the batch and ensure baseline survey and assessment are completed.</a:t>
            </a:r>
            <a:endParaRPr sz="1200" b="0" i="0" u="none" strike="noStrike" cap="none">
              <a:solidFill>
                <a:srgbClr val="000000"/>
              </a:solidFill>
              <a:latin typeface="Calibri"/>
              <a:ea typeface="Calibri"/>
              <a:cs typeface="Calibri"/>
              <a:sym typeface="Calibri"/>
            </a:endParaRPr>
          </a:p>
        </p:txBody>
      </p:sp>
      <p:sp>
        <p:nvSpPr>
          <p:cNvPr id="2515" name="Google Shape;2515;h14af0caed148da77_0_3627"/>
          <p:cNvSpPr/>
          <p:nvPr/>
        </p:nvSpPr>
        <p:spPr>
          <a:xfrm>
            <a:off x="548640" y="5257800"/>
            <a:ext cx="11094300" cy="731400"/>
          </a:xfrm>
          <a:prstGeom prst="roundRect">
            <a:avLst>
              <a:gd name="adj" fmla="val 10000"/>
            </a:avLst>
          </a:prstGeom>
          <a:solidFill>
            <a:srgbClr val="EEF2F8"/>
          </a:solidFill>
          <a:ln w="12700" cap="flat" cmpd="sng">
            <a:solidFill>
              <a:srgbClr val="EEF2F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516" name="Google Shape;2516;h14af0caed148da77_0_3627"/>
          <p:cNvSpPr/>
          <p:nvPr/>
        </p:nvSpPr>
        <p:spPr>
          <a:xfrm>
            <a:off x="731520" y="5394960"/>
            <a:ext cx="457200" cy="457200"/>
          </a:xfrm>
          <a:prstGeom prst="ellipse">
            <a:avLst/>
          </a:prstGeom>
          <a:solidFill>
            <a:srgbClr val="1F3864"/>
          </a:solidFill>
          <a:ln w="12700"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2517" name="Google Shape;2517;h14af0caed148da77_0_3627" descr="preencoded.png"/>
          <p:cNvPicPr preferRelativeResize="0"/>
          <p:nvPr/>
        </p:nvPicPr>
        <p:blipFill rotWithShape="1">
          <a:blip r:embed="rId8">
            <a:alphaModFix/>
          </a:blip>
          <a:srcRect/>
          <a:stretch/>
        </p:blipFill>
        <p:spPr>
          <a:xfrm>
            <a:off x="845820" y="5509260"/>
            <a:ext cx="228600" cy="228600"/>
          </a:xfrm>
          <a:prstGeom prst="rect">
            <a:avLst/>
          </a:prstGeom>
          <a:noFill/>
          <a:ln>
            <a:noFill/>
          </a:ln>
        </p:spPr>
      </p:pic>
      <p:sp>
        <p:nvSpPr>
          <p:cNvPr id="2518" name="Google Shape;2518;h14af0caed148da77_0_3627"/>
          <p:cNvSpPr txBox="1"/>
          <p:nvPr/>
        </p:nvSpPr>
        <p:spPr>
          <a:xfrm>
            <a:off x="1325880" y="5330952"/>
            <a:ext cx="10134300" cy="5853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3864"/>
              </a:buClr>
              <a:buSzPts val="1300"/>
              <a:buFont typeface="Arial"/>
              <a:buNone/>
            </a:pPr>
            <a:r>
              <a:rPr lang="en-US" sz="1300" b="1" i="0" u="none" strike="noStrike" cap="none">
                <a:solidFill>
                  <a:srgbClr val="1F3864"/>
                </a:solidFill>
                <a:latin typeface="Open Sans"/>
                <a:ea typeface="Open Sans"/>
                <a:cs typeface="Open Sans"/>
                <a:sym typeface="Open Sans"/>
              </a:rPr>
              <a:t>Session focus: </a:t>
            </a:r>
            <a:r>
              <a:rPr lang="en-US" sz="1300" b="0" i="0" u="none" strike="noStrike" cap="none">
                <a:solidFill>
                  <a:srgbClr val="1F2A26"/>
                </a:solidFill>
                <a:latin typeface="Open Sans"/>
                <a:ea typeface="Open Sans"/>
                <a:cs typeface="Open Sans"/>
                <a:sym typeface="Open Sans"/>
              </a:rPr>
              <a:t>practical execution, common checks, and facilitator responsibilities.</a:t>
            </a:r>
            <a:endParaRPr sz="1300" b="0" i="0" u="none" strike="noStrike" cap="none">
              <a:solidFill>
                <a:srgbClr val="000000"/>
              </a:solidFill>
              <a:latin typeface="Calibri"/>
              <a:ea typeface="Calibri"/>
              <a:cs typeface="Calibri"/>
              <a:sym typeface="Calibri"/>
            </a:endParaRPr>
          </a:p>
        </p:txBody>
      </p:sp>
      <p:cxnSp>
        <p:nvCxnSpPr>
          <p:cNvPr id="2519" name="Google Shape;2519;h14af0caed148da77_0_3627"/>
          <p:cNvCxnSpPr/>
          <p:nvPr/>
        </p:nvCxnSpPr>
        <p:spPr>
          <a:xfrm>
            <a:off x="548640" y="6382512"/>
            <a:ext cx="11094300" cy="0"/>
          </a:xfrm>
          <a:prstGeom prst="straightConnector1">
            <a:avLst/>
          </a:prstGeom>
          <a:noFill/>
          <a:ln w="9525" cap="flat" cmpd="sng">
            <a:solidFill>
              <a:srgbClr val="D6DFDA"/>
            </a:solidFill>
            <a:prstDash val="solid"/>
            <a:round/>
            <a:headEnd type="none" w="sm" len="sm"/>
            <a:tailEnd type="none" w="sm" len="sm"/>
          </a:ln>
        </p:spPr>
      </p:cxnSp>
      <p:sp>
        <p:nvSpPr>
          <p:cNvPr id="2520" name="Google Shape;2520;h14af0caed148da77_0_3627"/>
          <p:cNvSpPr txBox="1"/>
          <p:nvPr/>
        </p:nvSpPr>
        <p:spPr>
          <a:xfrm>
            <a:off x="548640" y="6446520"/>
            <a:ext cx="8229600" cy="228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E6B66"/>
              </a:buClr>
              <a:buSzPts val="900"/>
              <a:buFont typeface="Arial"/>
              <a:buNone/>
            </a:pPr>
            <a:r>
              <a:rPr lang="en-US" sz="900" b="0" i="0" u="none" strike="noStrike" cap="none">
                <a:solidFill>
                  <a:srgbClr val="5E6B66"/>
                </a:solidFill>
                <a:latin typeface="Open Sans"/>
                <a:ea typeface="Open Sans"/>
                <a:cs typeface="Open Sans"/>
                <a:sym typeface="Open Sans"/>
              </a:rPr>
              <a:t>Karmayogi Kartavya Karyakram  |  Technical Session</a:t>
            </a:r>
            <a:endParaRPr sz="900" b="0" i="0" u="none" strike="noStrike" cap="none">
              <a:solidFill>
                <a:srgbClr val="000000"/>
              </a:solidFill>
              <a:latin typeface="Calibri"/>
              <a:ea typeface="Calibri"/>
              <a:cs typeface="Calibri"/>
              <a:sym typeface="Calibri"/>
            </a:endParaRPr>
          </a:p>
        </p:txBody>
      </p:sp>
      <p:sp>
        <p:nvSpPr>
          <p:cNvPr id="2521" name="Google Shape;2521;h14af0caed148da77_0_3627"/>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2526"/>
        <p:cNvGrpSpPr/>
        <p:nvPr/>
      </p:nvGrpSpPr>
      <p:grpSpPr>
        <a:xfrm>
          <a:off x="0" y="0"/>
          <a:ext cx="0" cy="0"/>
          <a:chOff x="0" y="0"/>
          <a:chExt cx="0" cy="0"/>
        </a:xfrm>
      </p:grpSpPr>
      <p:sp>
        <p:nvSpPr>
          <p:cNvPr id="2527" name="Google Shape;2527;h14af0caed148da77_0_3672"/>
          <p:cNvSpPr/>
          <p:nvPr/>
        </p:nvSpPr>
        <p:spPr>
          <a:xfrm>
            <a:off x="548640" y="384048"/>
            <a:ext cx="800100" cy="274200"/>
          </a:xfrm>
          <a:prstGeom prst="roundRect">
            <a:avLst>
              <a:gd name="adj" fmla="val 50000"/>
            </a:avLst>
          </a:prstGeom>
          <a:solidFill>
            <a:srgbClr val="FAF3E0"/>
          </a:solidFill>
          <a:ln w="12700" cap="flat" cmpd="sng">
            <a:solidFill>
              <a:srgbClr val="FAF3E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528" name="Google Shape;2528;h14af0caed148da77_0_3672"/>
          <p:cNvSpPr txBox="1"/>
          <p:nvPr/>
        </p:nvSpPr>
        <p:spPr>
          <a:xfrm>
            <a:off x="548640" y="384048"/>
            <a:ext cx="800100" cy="274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97316"/>
              </a:buClr>
              <a:buSzPts val="1000"/>
              <a:buFont typeface="Arial"/>
              <a:buNone/>
            </a:pPr>
            <a:r>
              <a:rPr lang="en-US" sz="1000" b="1" i="0" u="none" strike="noStrike" cap="none">
                <a:solidFill>
                  <a:srgbClr val="F97316"/>
                </a:solidFill>
                <a:latin typeface="Open Sans"/>
                <a:ea typeface="Open Sans"/>
                <a:cs typeface="Open Sans"/>
                <a:sym typeface="Open Sans"/>
              </a:rPr>
              <a:t>ROLES</a:t>
            </a:r>
            <a:endParaRPr sz="1000" b="0" i="0" u="none" strike="noStrike" cap="none">
              <a:solidFill>
                <a:srgbClr val="000000"/>
              </a:solidFill>
              <a:latin typeface="Calibri"/>
              <a:ea typeface="Calibri"/>
              <a:cs typeface="Calibri"/>
              <a:sym typeface="Calibri"/>
            </a:endParaRPr>
          </a:p>
        </p:txBody>
      </p:sp>
      <p:sp>
        <p:nvSpPr>
          <p:cNvPr id="2529" name="Google Shape;2529;h14af0caed148da77_0_3672"/>
          <p:cNvSpPr txBox="1"/>
          <p:nvPr/>
        </p:nvSpPr>
        <p:spPr>
          <a:xfrm>
            <a:off x="548640" y="731520"/>
            <a:ext cx="11094300" cy="502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3864"/>
              </a:buClr>
              <a:buSzPts val="2800"/>
              <a:buFont typeface="Arial"/>
              <a:buNone/>
            </a:pPr>
            <a:r>
              <a:rPr lang="en-US" sz="2800" b="1" i="0" u="none" strike="noStrike" cap="none">
                <a:solidFill>
                  <a:srgbClr val="1F3864"/>
                </a:solidFill>
                <a:latin typeface="Open Sans"/>
                <a:ea typeface="Open Sans"/>
                <a:cs typeface="Open Sans"/>
                <a:sym typeface="Open Sans"/>
              </a:rPr>
              <a:t>State Master Trainer: Two Core Responsibilities</a:t>
            </a:r>
            <a:endParaRPr sz="2800" b="0" i="0" u="none" strike="noStrike" cap="none">
              <a:solidFill>
                <a:srgbClr val="000000"/>
              </a:solidFill>
              <a:latin typeface="Calibri"/>
              <a:ea typeface="Calibri"/>
              <a:cs typeface="Calibri"/>
              <a:sym typeface="Calibri"/>
            </a:endParaRPr>
          </a:p>
        </p:txBody>
      </p:sp>
      <p:sp>
        <p:nvSpPr>
          <p:cNvPr id="2530" name="Google Shape;2530;h14af0caed148da77_0_3672"/>
          <p:cNvSpPr txBox="1"/>
          <p:nvPr/>
        </p:nvSpPr>
        <p:spPr>
          <a:xfrm>
            <a:off x="548640" y="1243584"/>
            <a:ext cx="110943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E6B66"/>
              </a:buClr>
              <a:buSzPts val="1400"/>
              <a:buFont typeface="Arial"/>
              <a:buNone/>
            </a:pPr>
            <a:r>
              <a:rPr lang="en-US" sz="1400" b="0" i="0" u="none" strike="noStrike" cap="none">
                <a:solidFill>
                  <a:srgbClr val="5E6B66"/>
                </a:solidFill>
                <a:latin typeface="Open Sans"/>
                <a:ea typeface="Open Sans"/>
                <a:cs typeface="Open Sans"/>
                <a:sym typeface="Open Sans"/>
              </a:rPr>
              <a:t>The technical session is built around two operational tasks.</a:t>
            </a:r>
            <a:endParaRPr sz="1400" b="0" i="0" u="none" strike="noStrike" cap="none">
              <a:solidFill>
                <a:srgbClr val="000000"/>
              </a:solidFill>
              <a:latin typeface="Calibri"/>
              <a:ea typeface="Calibri"/>
              <a:cs typeface="Calibri"/>
              <a:sym typeface="Calibri"/>
            </a:endParaRPr>
          </a:p>
        </p:txBody>
      </p:sp>
      <p:sp>
        <p:nvSpPr>
          <p:cNvPr id="2531" name="Google Shape;2531;h14af0caed148da77_0_3672"/>
          <p:cNvSpPr/>
          <p:nvPr/>
        </p:nvSpPr>
        <p:spPr>
          <a:xfrm>
            <a:off x="548640" y="1737360"/>
            <a:ext cx="5409900" cy="1783200"/>
          </a:xfrm>
          <a:prstGeom prst="roundRect">
            <a:avLst>
              <a:gd name="adj" fmla="val 4103"/>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532" name="Google Shape;2532;h14af0caed148da77_0_3672"/>
          <p:cNvSpPr/>
          <p:nvPr/>
        </p:nvSpPr>
        <p:spPr>
          <a:xfrm>
            <a:off x="822960" y="2057400"/>
            <a:ext cx="731400" cy="731400"/>
          </a:xfrm>
          <a:prstGeom prst="ellipse">
            <a:avLst/>
          </a:prstGeom>
          <a:solidFill>
            <a:srgbClr val="1F3864"/>
          </a:solidFill>
          <a:ln w="12700"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2533" name="Google Shape;2533;h14af0caed148da77_0_3672" descr="preencoded.png"/>
          <p:cNvPicPr preferRelativeResize="0"/>
          <p:nvPr/>
        </p:nvPicPr>
        <p:blipFill rotWithShape="1">
          <a:blip r:embed="rId3">
            <a:alphaModFix/>
          </a:blip>
          <a:srcRect/>
          <a:stretch/>
        </p:blipFill>
        <p:spPr>
          <a:xfrm>
            <a:off x="1005840" y="2240280"/>
            <a:ext cx="365760" cy="365760"/>
          </a:xfrm>
          <a:prstGeom prst="rect">
            <a:avLst/>
          </a:prstGeom>
          <a:noFill/>
          <a:ln>
            <a:noFill/>
          </a:ln>
        </p:spPr>
      </p:pic>
      <p:sp>
        <p:nvSpPr>
          <p:cNvPr id="2534" name="Google Shape;2534;h14af0caed148da77_0_3672"/>
          <p:cNvSpPr txBox="1"/>
          <p:nvPr/>
        </p:nvSpPr>
        <p:spPr>
          <a:xfrm>
            <a:off x="1783080" y="2011680"/>
            <a:ext cx="3947100" cy="274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B8912F"/>
              </a:buClr>
              <a:buSzPts val="1100"/>
              <a:buFont typeface="Arial"/>
              <a:buNone/>
            </a:pPr>
            <a:r>
              <a:rPr lang="en-US" sz="1100" b="1" i="0" u="none" strike="noStrike" cap="none">
                <a:solidFill>
                  <a:srgbClr val="B8912F"/>
                </a:solidFill>
                <a:latin typeface="Open Sans"/>
                <a:ea typeface="Open Sans"/>
                <a:cs typeface="Open Sans"/>
                <a:sym typeface="Open Sans"/>
              </a:rPr>
              <a:t>TASK 1</a:t>
            </a:r>
            <a:endParaRPr sz="1100" b="0" i="0" u="none" strike="noStrike" cap="none">
              <a:solidFill>
                <a:srgbClr val="000000"/>
              </a:solidFill>
              <a:latin typeface="Calibri"/>
              <a:ea typeface="Calibri"/>
              <a:cs typeface="Calibri"/>
              <a:sym typeface="Calibri"/>
            </a:endParaRPr>
          </a:p>
        </p:txBody>
      </p:sp>
      <p:sp>
        <p:nvSpPr>
          <p:cNvPr id="2535" name="Google Shape;2535;h14af0caed148da77_0_3672"/>
          <p:cNvSpPr txBox="1"/>
          <p:nvPr/>
        </p:nvSpPr>
        <p:spPr>
          <a:xfrm>
            <a:off x="1783080" y="2286000"/>
            <a:ext cx="3947100" cy="365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F3864"/>
              </a:buClr>
              <a:buSzPts val="2000"/>
              <a:buFont typeface="Arial"/>
              <a:buNone/>
            </a:pPr>
            <a:r>
              <a:rPr lang="en-US" sz="2000" b="1" i="0" u="none" strike="noStrike" cap="none">
                <a:solidFill>
                  <a:srgbClr val="1F3864"/>
                </a:solidFill>
                <a:latin typeface="Open Sans"/>
                <a:ea typeface="Open Sans"/>
                <a:cs typeface="Open Sans"/>
                <a:sym typeface="Open Sans"/>
              </a:rPr>
              <a:t>Batch Creation</a:t>
            </a:r>
            <a:endParaRPr sz="2000" b="0" i="0" u="none" strike="noStrike" cap="none">
              <a:solidFill>
                <a:srgbClr val="000000"/>
              </a:solidFill>
              <a:latin typeface="Calibri"/>
              <a:ea typeface="Calibri"/>
              <a:cs typeface="Calibri"/>
              <a:sym typeface="Calibri"/>
            </a:endParaRPr>
          </a:p>
        </p:txBody>
      </p:sp>
      <p:sp>
        <p:nvSpPr>
          <p:cNvPr id="2536" name="Google Shape;2536;h14af0caed148da77_0_3672"/>
          <p:cNvSpPr txBox="1"/>
          <p:nvPr/>
        </p:nvSpPr>
        <p:spPr>
          <a:xfrm>
            <a:off x="1783080" y="2697480"/>
            <a:ext cx="3947100" cy="731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E6B66"/>
              </a:buClr>
              <a:buSzPts val="1300"/>
              <a:buFont typeface="Arial"/>
              <a:buNone/>
            </a:pPr>
            <a:r>
              <a:rPr lang="en-US" sz="1300" b="0" i="0" u="none" strike="noStrike" cap="none">
                <a:solidFill>
                  <a:srgbClr val="5E6B66"/>
                </a:solidFill>
                <a:latin typeface="Open Sans"/>
                <a:ea typeface="Open Sans"/>
                <a:cs typeface="Open Sans"/>
                <a:sym typeface="Open Sans"/>
              </a:rPr>
              <a:t>Create the programme batch, enter the mandatory details, configure the venue location and keep Enable QR selected.</a:t>
            </a:r>
            <a:endParaRPr sz="1300" b="0" i="0" u="none" strike="noStrike" cap="none">
              <a:solidFill>
                <a:srgbClr val="000000"/>
              </a:solidFill>
              <a:latin typeface="Calibri"/>
              <a:ea typeface="Calibri"/>
              <a:cs typeface="Calibri"/>
              <a:sym typeface="Calibri"/>
            </a:endParaRPr>
          </a:p>
        </p:txBody>
      </p:sp>
      <p:sp>
        <p:nvSpPr>
          <p:cNvPr id="2537" name="Google Shape;2537;h14af0caed148da77_0_3672"/>
          <p:cNvSpPr/>
          <p:nvPr/>
        </p:nvSpPr>
        <p:spPr>
          <a:xfrm>
            <a:off x="6233008" y="1737360"/>
            <a:ext cx="5409900" cy="1783200"/>
          </a:xfrm>
          <a:prstGeom prst="roundRect">
            <a:avLst>
              <a:gd name="adj" fmla="val 4103"/>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538" name="Google Shape;2538;h14af0caed148da77_0_3672"/>
          <p:cNvSpPr/>
          <p:nvPr/>
        </p:nvSpPr>
        <p:spPr>
          <a:xfrm>
            <a:off x="6507328" y="2057400"/>
            <a:ext cx="731400" cy="731400"/>
          </a:xfrm>
          <a:prstGeom prst="ellipse">
            <a:avLst/>
          </a:prstGeom>
          <a:solidFill>
            <a:srgbClr val="1F3864"/>
          </a:solidFill>
          <a:ln w="12700"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2539" name="Google Shape;2539;h14af0caed148da77_0_3672" descr="preencoded.png"/>
          <p:cNvPicPr preferRelativeResize="0"/>
          <p:nvPr/>
        </p:nvPicPr>
        <p:blipFill rotWithShape="1">
          <a:blip r:embed="rId4">
            <a:alphaModFix/>
          </a:blip>
          <a:srcRect/>
          <a:stretch/>
        </p:blipFill>
        <p:spPr>
          <a:xfrm>
            <a:off x="6690208" y="2240280"/>
            <a:ext cx="365760" cy="365760"/>
          </a:xfrm>
          <a:prstGeom prst="rect">
            <a:avLst/>
          </a:prstGeom>
          <a:noFill/>
          <a:ln>
            <a:noFill/>
          </a:ln>
        </p:spPr>
      </p:pic>
      <p:sp>
        <p:nvSpPr>
          <p:cNvPr id="2540" name="Google Shape;2540;h14af0caed148da77_0_3672"/>
          <p:cNvSpPr txBox="1"/>
          <p:nvPr/>
        </p:nvSpPr>
        <p:spPr>
          <a:xfrm>
            <a:off x="7467448" y="2011680"/>
            <a:ext cx="3947100" cy="274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B8912F"/>
              </a:buClr>
              <a:buSzPts val="1100"/>
              <a:buFont typeface="Arial"/>
              <a:buNone/>
            </a:pPr>
            <a:r>
              <a:rPr lang="en-US" sz="1100" b="1" i="0" u="none" strike="noStrike" cap="none">
                <a:solidFill>
                  <a:srgbClr val="B8912F"/>
                </a:solidFill>
                <a:latin typeface="Open Sans"/>
                <a:ea typeface="Open Sans"/>
                <a:cs typeface="Open Sans"/>
                <a:sym typeface="Open Sans"/>
              </a:rPr>
              <a:t>TASK 2</a:t>
            </a:r>
            <a:endParaRPr sz="1100" b="0" i="0" u="none" strike="noStrike" cap="none">
              <a:solidFill>
                <a:srgbClr val="000000"/>
              </a:solidFill>
              <a:latin typeface="Calibri"/>
              <a:ea typeface="Calibri"/>
              <a:cs typeface="Calibri"/>
              <a:sym typeface="Calibri"/>
            </a:endParaRPr>
          </a:p>
        </p:txBody>
      </p:sp>
      <p:sp>
        <p:nvSpPr>
          <p:cNvPr id="2541" name="Google Shape;2541;h14af0caed148da77_0_3672"/>
          <p:cNvSpPr txBox="1"/>
          <p:nvPr/>
        </p:nvSpPr>
        <p:spPr>
          <a:xfrm>
            <a:off x="7467448" y="2286000"/>
            <a:ext cx="3947100" cy="365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F3864"/>
              </a:buClr>
              <a:buSzPts val="2000"/>
              <a:buFont typeface="Arial"/>
              <a:buNone/>
            </a:pPr>
            <a:r>
              <a:rPr lang="en-US" sz="2000" b="1" i="0" u="none" strike="noStrike" cap="none">
                <a:solidFill>
                  <a:srgbClr val="1F3864"/>
                </a:solidFill>
                <a:latin typeface="Open Sans"/>
                <a:ea typeface="Open Sans"/>
                <a:cs typeface="Open Sans"/>
                <a:sym typeface="Open Sans"/>
              </a:rPr>
              <a:t>Participant Enrolment</a:t>
            </a:r>
            <a:endParaRPr sz="2000" b="0" i="0" u="none" strike="noStrike" cap="none">
              <a:solidFill>
                <a:srgbClr val="000000"/>
              </a:solidFill>
              <a:latin typeface="Calibri"/>
              <a:ea typeface="Calibri"/>
              <a:cs typeface="Calibri"/>
              <a:sym typeface="Calibri"/>
            </a:endParaRPr>
          </a:p>
        </p:txBody>
      </p:sp>
      <p:sp>
        <p:nvSpPr>
          <p:cNvPr id="2542" name="Google Shape;2542;h14af0caed148da77_0_3672"/>
          <p:cNvSpPr txBox="1"/>
          <p:nvPr/>
        </p:nvSpPr>
        <p:spPr>
          <a:xfrm>
            <a:off x="7467448" y="2697480"/>
            <a:ext cx="3947100" cy="731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E6B66"/>
              </a:buClr>
              <a:buSzPts val="1300"/>
              <a:buFont typeface="Arial"/>
              <a:buNone/>
            </a:pPr>
            <a:r>
              <a:rPr lang="en-US" sz="1300" b="0" i="0" u="none" strike="noStrike" cap="none">
                <a:solidFill>
                  <a:srgbClr val="5E6B66"/>
                </a:solidFill>
                <a:latin typeface="Open Sans"/>
                <a:ea typeface="Open Sans"/>
                <a:cs typeface="Open Sans"/>
                <a:sym typeface="Open Sans"/>
              </a:rPr>
              <a:t>Enable participants to join the batch and manage enrolment through the available workflows.</a:t>
            </a:r>
            <a:endParaRPr sz="1300" b="0" i="0" u="none" strike="noStrike" cap="none">
              <a:solidFill>
                <a:srgbClr val="000000"/>
              </a:solidFill>
              <a:latin typeface="Calibri"/>
              <a:ea typeface="Calibri"/>
              <a:cs typeface="Calibri"/>
              <a:sym typeface="Calibri"/>
            </a:endParaRPr>
          </a:p>
        </p:txBody>
      </p:sp>
      <p:sp>
        <p:nvSpPr>
          <p:cNvPr id="2543" name="Google Shape;2543;h14af0caed148da77_0_3672"/>
          <p:cNvSpPr txBox="1"/>
          <p:nvPr/>
        </p:nvSpPr>
        <p:spPr>
          <a:xfrm>
            <a:off x="548640" y="3794760"/>
            <a:ext cx="4572000" cy="274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B8912F"/>
              </a:buClr>
              <a:buSzPts val="1100"/>
              <a:buFont typeface="Arial"/>
              <a:buNone/>
            </a:pPr>
            <a:r>
              <a:rPr lang="en-US" sz="1100" b="1" i="0" u="none" strike="noStrike" cap="none">
                <a:solidFill>
                  <a:srgbClr val="B8912F"/>
                </a:solidFill>
                <a:latin typeface="Open Sans"/>
                <a:ea typeface="Open Sans"/>
                <a:cs typeface="Open Sans"/>
                <a:sym typeface="Open Sans"/>
              </a:rPr>
              <a:t>OPERATIONAL SEQUENCE</a:t>
            </a:r>
            <a:endParaRPr sz="1100" b="0" i="0" u="none" strike="noStrike" cap="none">
              <a:solidFill>
                <a:srgbClr val="000000"/>
              </a:solidFill>
              <a:latin typeface="Calibri"/>
              <a:ea typeface="Calibri"/>
              <a:cs typeface="Calibri"/>
              <a:sym typeface="Calibri"/>
            </a:endParaRPr>
          </a:p>
        </p:txBody>
      </p:sp>
      <p:sp>
        <p:nvSpPr>
          <p:cNvPr id="2544" name="Google Shape;2544;h14af0caed148da77_0_3672"/>
          <p:cNvSpPr/>
          <p:nvPr/>
        </p:nvSpPr>
        <p:spPr>
          <a:xfrm>
            <a:off x="548640" y="4160520"/>
            <a:ext cx="1874400" cy="640200"/>
          </a:xfrm>
          <a:prstGeom prst="roundRect">
            <a:avLst>
              <a:gd name="adj" fmla="val 50000"/>
            </a:avLst>
          </a:prstGeom>
          <a:solidFill>
            <a:srgbClr val="EEF2F8"/>
          </a:solidFill>
          <a:ln w="9525" cap="flat" cmpd="sng">
            <a:solidFill>
              <a:srgbClr val="D6DFE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545" name="Google Shape;2545;h14af0caed148da77_0_3672"/>
          <p:cNvSpPr txBox="1"/>
          <p:nvPr/>
        </p:nvSpPr>
        <p:spPr>
          <a:xfrm>
            <a:off x="548640" y="4160520"/>
            <a:ext cx="1874400" cy="640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F3864"/>
              </a:buClr>
              <a:buSzPts val="1400"/>
              <a:buFont typeface="Arial"/>
              <a:buNone/>
            </a:pPr>
            <a:r>
              <a:rPr lang="en-US" sz="1400" b="1" i="0" u="none" strike="noStrike" cap="none">
                <a:solidFill>
                  <a:srgbClr val="1F3864"/>
                </a:solidFill>
                <a:latin typeface="Open Sans"/>
                <a:ea typeface="Open Sans"/>
                <a:cs typeface="Open Sans"/>
                <a:sym typeface="Open Sans"/>
              </a:rPr>
              <a:t>Create Batch</a:t>
            </a:r>
            <a:endParaRPr sz="1400" b="0" i="0" u="none" strike="noStrike" cap="none">
              <a:solidFill>
                <a:srgbClr val="000000"/>
              </a:solidFill>
              <a:latin typeface="Calibri"/>
              <a:ea typeface="Calibri"/>
              <a:cs typeface="Calibri"/>
              <a:sym typeface="Calibri"/>
            </a:endParaRPr>
          </a:p>
        </p:txBody>
      </p:sp>
      <p:cxnSp>
        <p:nvCxnSpPr>
          <p:cNvPr id="2546" name="Google Shape;2546;h14af0caed148da77_0_3672"/>
          <p:cNvCxnSpPr/>
          <p:nvPr/>
        </p:nvCxnSpPr>
        <p:spPr>
          <a:xfrm>
            <a:off x="2496312" y="4480560"/>
            <a:ext cx="284100" cy="0"/>
          </a:xfrm>
          <a:prstGeom prst="straightConnector1">
            <a:avLst/>
          </a:prstGeom>
          <a:noFill/>
          <a:ln w="22225" cap="flat" cmpd="sng">
            <a:solidFill>
              <a:srgbClr val="B8912F"/>
            </a:solidFill>
            <a:prstDash val="solid"/>
            <a:round/>
            <a:headEnd type="none" w="sm" len="sm"/>
            <a:tailEnd type="triangle" w="med" len="med"/>
          </a:ln>
        </p:spPr>
      </p:cxnSp>
      <p:sp>
        <p:nvSpPr>
          <p:cNvPr id="2547" name="Google Shape;2547;h14af0caed148da77_0_3672"/>
          <p:cNvSpPr/>
          <p:nvPr/>
        </p:nvSpPr>
        <p:spPr>
          <a:xfrm>
            <a:off x="2853614" y="4160520"/>
            <a:ext cx="1874400" cy="640200"/>
          </a:xfrm>
          <a:prstGeom prst="roundRect">
            <a:avLst>
              <a:gd name="adj" fmla="val 50000"/>
            </a:avLst>
          </a:prstGeom>
          <a:solidFill>
            <a:srgbClr val="EEF2F8"/>
          </a:solidFill>
          <a:ln w="9525" cap="flat" cmpd="sng">
            <a:solidFill>
              <a:srgbClr val="D6DFE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548" name="Google Shape;2548;h14af0caed148da77_0_3672"/>
          <p:cNvSpPr txBox="1"/>
          <p:nvPr/>
        </p:nvSpPr>
        <p:spPr>
          <a:xfrm>
            <a:off x="2853614" y="4160520"/>
            <a:ext cx="1874400" cy="640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F3864"/>
              </a:buClr>
              <a:buSzPts val="1400"/>
              <a:buFont typeface="Arial"/>
              <a:buNone/>
            </a:pPr>
            <a:r>
              <a:rPr lang="en-US" sz="1400" b="1" i="0" u="none" strike="noStrike" cap="none">
                <a:solidFill>
                  <a:srgbClr val="1F3864"/>
                </a:solidFill>
                <a:latin typeface="Open Sans"/>
                <a:ea typeface="Open Sans"/>
                <a:cs typeface="Open Sans"/>
                <a:sym typeface="Open Sans"/>
              </a:rPr>
              <a:t>Verify Venue</a:t>
            </a:r>
            <a:endParaRPr sz="1400" b="0" i="0" u="none" strike="noStrike" cap="none">
              <a:solidFill>
                <a:srgbClr val="000000"/>
              </a:solidFill>
              <a:latin typeface="Calibri"/>
              <a:ea typeface="Calibri"/>
              <a:cs typeface="Calibri"/>
              <a:sym typeface="Calibri"/>
            </a:endParaRPr>
          </a:p>
        </p:txBody>
      </p:sp>
      <p:cxnSp>
        <p:nvCxnSpPr>
          <p:cNvPr id="2549" name="Google Shape;2549;h14af0caed148da77_0_3672"/>
          <p:cNvCxnSpPr/>
          <p:nvPr/>
        </p:nvCxnSpPr>
        <p:spPr>
          <a:xfrm>
            <a:off x="4801286" y="4480560"/>
            <a:ext cx="284100" cy="0"/>
          </a:xfrm>
          <a:prstGeom prst="straightConnector1">
            <a:avLst/>
          </a:prstGeom>
          <a:noFill/>
          <a:ln w="22225" cap="flat" cmpd="sng">
            <a:solidFill>
              <a:srgbClr val="B8912F"/>
            </a:solidFill>
            <a:prstDash val="solid"/>
            <a:round/>
            <a:headEnd type="none" w="sm" len="sm"/>
            <a:tailEnd type="triangle" w="med" len="med"/>
          </a:ln>
        </p:spPr>
      </p:cxnSp>
      <p:sp>
        <p:nvSpPr>
          <p:cNvPr id="2550" name="Google Shape;2550;h14af0caed148da77_0_3672"/>
          <p:cNvSpPr/>
          <p:nvPr/>
        </p:nvSpPr>
        <p:spPr>
          <a:xfrm>
            <a:off x="5158588" y="4160520"/>
            <a:ext cx="1874400" cy="640200"/>
          </a:xfrm>
          <a:prstGeom prst="roundRect">
            <a:avLst>
              <a:gd name="adj" fmla="val 50000"/>
            </a:avLst>
          </a:prstGeom>
          <a:solidFill>
            <a:srgbClr val="EEF2F8"/>
          </a:solidFill>
          <a:ln w="9525" cap="flat" cmpd="sng">
            <a:solidFill>
              <a:srgbClr val="D6DFE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551" name="Google Shape;2551;h14af0caed148da77_0_3672"/>
          <p:cNvSpPr txBox="1"/>
          <p:nvPr/>
        </p:nvSpPr>
        <p:spPr>
          <a:xfrm>
            <a:off x="5158588" y="4160520"/>
            <a:ext cx="1874400" cy="640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F3864"/>
              </a:buClr>
              <a:buSzPts val="1400"/>
              <a:buFont typeface="Arial"/>
              <a:buNone/>
            </a:pPr>
            <a:r>
              <a:rPr lang="en-US" sz="1400" b="1" i="0" u="none" strike="noStrike" cap="none">
                <a:solidFill>
                  <a:srgbClr val="1F3864"/>
                </a:solidFill>
                <a:latin typeface="Open Sans"/>
                <a:ea typeface="Open Sans"/>
                <a:cs typeface="Open Sans"/>
                <a:sym typeface="Open Sans"/>
              </a:rPr>
              <a:t>Generate QR</a:t>
            </a:r>
            <a:endParaRPr sz="1400" b="0" i="0" u="none" strike="noStrike" cap="none">
              <a:solidFill>
                <a:srgbClr val="000000"/>
              </a:solidFill>
              <a:latin typeface="Calibri"/>
              <a:ea typeface="Calibri"/>
              <a:cs typeface="Calibri"/>
              <a:sym typeface="Calibri"/>
            </a:endParaRPr>
          </a:p>
        </p:txBody>
      </p:sp>
      <p:cxnSp>
        <p:nvCxnSpPr>
          <p:cNvPr id="2552" name="Google Shape;2552;h14af0caed148da77_0_3672"/>
          <p:cNvCxnSpPr/>
          <p:nvPr/>
        </p:nvCxnSpPr>
        <p:spPr>
          <a:xfrm>
            <a:off x="7106260" y="4480560"/>
            <a:ext cx="284100" cy="0"/>
          </a:xfrm>
          <a:prstGeom prst="straightConnector1">
            <a:avLst/>
          </a:prstGeom>
          <a:noFill/>
          <a:ln w="22225" cap="flat" cmpd="sng">
            <a:solidFill>
              <a:srgbClr val="B8912F"/>
            </a:solidFill>
            <a:prstDash val="solid"/>
            <a:round/>
            <a:headEnd type="none" w="sm" len="sm"/>
            <a:tailEnd type="triangle" w="med" len="med"/>
          </a:ln>
        </p:spPr>
      </p:cxnSp>
      <p:sp>
        <p:nvSpPr>
          <p:cNvPr id="2553" name="Google Shape;2553;h14af0caed148da77_0_3672"/>
          <p:cNvSpPr/>
          <p:nvPr/>
        </p:nvSpPr>
        <p:spPr>
          <a:xfrm>
            <a:off x="7463561" y="4160520"/>
            <a:ext cx="1874400" cy="640200"/>
          </a:xfrm>
          <a:prstGeom prst="roundRect">
            <a:avLst>
              <a:gd name="adj" fmla="val 50000"/>
            </a:avLst>
          </a:prstGeom>
          <a:solidFill>
            <a:srgbClr val="EEF2F8"/>
          </a:solidFill>
          <a:ln w="9525" cap="flat" cmpd="sng">
            <a:solidFill>
              <a:srgbClr val="D6DFE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554" name="Google Shape;2554;h14af0caed148da77_0_3672"/>
          <p:cNvSpPr txBox="1"/>
          <p:nvPr/>
        </p:nvSpPr>
        <p:spPr>
          <a:xfrm>
            <a:off x="7463561" y="4160520"/>
            <a:ext cx="1874400" cy="640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F3864"/>
              </a:buClr>
              <a:buSzPts val="1400"/>
              <a:buFont typeface="Arial"/>
              <a:buNone/>
            </a:pPr>
            <a:r>
              <a:rPr lang="en-US" sz="1400" b="1" i="0" u="none" strike="noStrike" cap="none">
                <a:solidFill>
                  <a:srgbClr val="1F3864"/>
                </a:solidFill>
                <a:latin typeface="Open Sans"/>
                <a:ea typeface="Open Sans"/>
                <a:cs typeface="Open Sans"/>
                <a:sym typeface="Open Sans"/>
              </a:rPr>
              <a:t>Enrol Participants</a:t>
            </a:r>
            <a:endParaRPr sz="1400" b="0" i="0" u="none" strike="noStrike" cap="none">
              <a:solidFill>
                <a:srgbClr val="000000"/>
              </a:solidFill>
              <a:latin typeface="Calibri"/>
              <a:ea typeface="Calibri"/>
              <a:cs typeface="Calibri"/>
              <a:sym typeface="Calibri"/>
            </a:endParaRPr>
          </a:p>
        </p:txBody>
      </p:sp>
      <p:cxnSp>
        <p:nvCxnSpPr>
          <p:cNvPr id="2555" name="Google Shape;2555;h14af0caed148da77_0_3672"/>
          <p:cNvCxnSpPr/>
          <p:nvPr/>
        </p:nvCxnSpPr>
        <p:spPr>
          <a:xfrm>
            <a:off x="9411233" y="4480560"/>
            <a:ext cx="284100" cy="0"/>
          </a:xfrm>
          <a:prstGeom prst="straightConnector1">
            <a:avLst/>
          </a:prstGeom>
          <a:noFill/>
          <a:ln w="22225" cap="flat" cmpd="sng">
            <a:solidFill>
              <a:srgbClr val="B8912F"/>
            </a:solidFill>
            <a:prstDash val="solid"/>
            <a:round/>
            <a:headEnd type="none" w="sm" len="sm"/>
            <a:tailEnd type="triangle" w="med" len="med"/>
          </a:ln>
        </p:spPr>
      </p:cxnSp>
      <p:sp>
        <p:nvSpPr>
          <p:cNvPr id="2556" name="Google Shape;2556;h14af0caed148da77_0_3672"/>
          <p:cNvSpPr/>
          <p:nvPr/>
        </p:nvSpPr>
        <p:spPr>
          <a:xfrm>
            <a:off x="9768535" y="4160520"/>
            <a:ext cx="1874400" cy="640200"/>
          </a:xfrm>
          <a:prstGeom prst="roundRect">
            <a:avLst>
              <a:gd name="adj" fmla="val 50000"/>
            </a:avLst>
          </a:prstGeom>
          <a:solidFill>
            <a:srgbClr val="1F3864"/>
          </a:solidFill>
          <a:ln w="9525"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557" name="Google Shape;2557;h14af0caed148da77_0_3672"/>
          <p:cNvSpPr txBox="1"/>
          <p:nvPr/>
        </p:nvSpPr>
        <p:spPr>
          <a:xfrm>
            <a:off x="9768535" y="4160520"/>
            <a:ext cx="1874400" cy="640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400"/>
              <a:buFont typeface="Arial"/>
              <a:buNone/>
            </a:pPr>
            <a:r>
              <a:rPr lang="en-US" sz="1400" b="1" i="0" u="none" strike="noStrike" cap="none">
                <a:solidFill>
                  <a:srgbClr val="FFFFFF"/>
                </a:solidFill>
                <a:latin typeface="Open Sans"/>
                <a:ea typeface="Open Sans"/>
                <a:cs typeface="Open Sans"/>
                <a:sym typeface="Open Sans"/>
              </a:rPr>
              <a:t>Verify Learners</a:t>
            </a:r>
            <a:endParaRPr sz="1400" b="0" i="0" u="none" strike="noStrike" cap="none">
              <a:solidFill>
                <a:srgbClr val="000000"/>
              </a:solidFill>
              <a:latin typeface="Calibri"/>
              <a:ea typeface="Calibri"/>
              <a:cs typeface="Calibri"/>
              <a:sym typeface="Calibri"/>
            </a:endParaRPr>
          </a:p>
        </p:txBody>
      </p:sp>
      <p:sp>
        <p:nvSpPr>
          <p:cNvPr id="2558" name="Google Shape;2558;h14af0caed148da77_0_3672"/>
          <p:cNvSpPr/>
          <p:nvPr/>
        </p:nvSpPr>
        <p:spPr>
          <a:xfrm>
            <a:off x="548640" y="5166360"/>
            <a:ext cx="11094300" cy="822900"/>
          </a:xfrm>
          <a:prstGeom prst="roundRect">
            <a:avLst>
              <a:gd name="adj" fmla="val 8889"/>
            </a:avLst>
          </a:prstGeom>
          <a:solidFill>
            <a:srgbClr val="FAF3E0"/>
          </a:solidFill>
          <a:ln w="12700" cap="flat" cmpd="sng">
            <a:solidFill>
              <a:srgbClr val="FAF3E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559" name="Google Shape;2559;h14af0caed148da77_0_3672"/>
          <p:cNvSpPr/>
          <p:nvPr/>
        </p:nvSpPr>
        <p:spPr>
          <a:xfrm>
            <a:off x="731520" y="5349240"/>
            <a:ext cx="457200" cy="457200"/>
          </a:xfrm>
          <a:prstGeom prst="ellipse">
            <a:avLst/>
          </a:prstGeom>
          <a:solidFill>
            <a:srgbClr val="B8912F"/>
          </a:solidFill>
          <a:ln w="12700" cap="flat" cmpd="sng">
            <a:solidFill>
              <a:srgbClr val="B8912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2560" name="Google Shape;2560;h14af0caed148da77_0_3672" descr="preencoded.png"/>
          <p:cNvPicPr preferRelativeResize="0"/>
          <p:nvPr/>
        </p:nvPicPr>
        <p:blipFill rotWithShape="1">
          <a:blip r:embed="rId5">
            <a:alphaModFix/>
          </a:blip>
          <a:srcRect/>
          <a:stretch/>
        </p:blipFill>
        <p:spPr>
          <a:xfrm>
            <a:off x="845820" y="5463540"/>
            <a:ext cx="228600" cy="228600"/>
          </a:xfrm>
          <a:prstGeom prst="rect">
            <a:avLst/>
          </a:prstGeom>
          <a:noFill/>
          <a:ln>
            <a:noFill/>
          </a:ln>
        </p:spPr>
      </p:pic>
      <p:sp>
        <p:nvSpPr>
          <p:cNvPr id="2561" name="Google Shape;2561;h14af0caed148da77_0_3672"/>
          <p:cNvSpPr txBox="1"/>
          <p:nvPr/>
        </p:nvSpPr>
        <p:spPr>
          <a:xfrm>
            <a:off x="1325880" y="5239512"/>
            <a:ext cx="10134300" cy="676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B8912F"/>
              </a:buClr>
              <a:buSzPts val="1300"/>
              <a:buFont typeface="Arial"/>
              <a:buNone/>
            </a:pPr>
            <a:r>
              <a:rPr lang="en-US" sz="1300" b="1" i="0" u="none" strike="noStrike" cap="none">
                <a:solidFill>
                  <a:srgbClr val="B8912F"/>
                </a:solidFill>
                <a:latin typeface="Open Sans"/>
                <a:ea typeface="Open Sans"/>
                <a:cs typeface="Open Sans"/>
                <a:sym typeface="Open Sans"/>
              </a:rPr>
              <a:t>Key principle</a:t>
            </a:r>
            <a:endParaRPr sz="1300" b="0" i="0" u="none" strike="noStrike" cap="none">
              <a:solidFill>
                <a:srgbClr val="000000"/>
              </a:solidFill>
              <a:latin typeface="Calibri"/>
              <a:ea typeface="Calibri"/>
              <a:cs typeface="Calibri"/>
              <a:sym typeface="Calibri"/>
            </a:endParaRPr>
          </a:p>
          <a:p>
            <a:pPr marL="0" marR="0" lvl="0" indent="0" algn="l" rtl="0">
              <a:lnSpc>
                <a:spcPct val="100000"/>
              </a:lnSpc>
              <a:spcBef>
                <a:spcPts val="200"/>
              </a:spcBef>
              <a:spcAft>
                <a:spcPts val="0"/>
              </a:spcAft>
              <a:buClr>
                <a:srgbClr val="1F2A26"/>
              </a:buClr>
              <a:buSzPts val="1300"/>
              <a:buFont typeface="Arial"/>
              <a:buNone/>
            </a:pPr>
            <a:r>
              <a:rPr lang="en-US" sz="1300" b="0" i="0" u="none" strike="noStrike" cap="none">
                <a:solidFill>
                  <a:srgbClr val="1F2A26"/>
                </a:solidFill>
                <a:latin typeface="Open Sans"/>
                <a:ea typeface="Open Sans"/>
                <a:cs typeface="Open Sans"/>
                <a:sym typeface="Open Sans"/>
              </a:rPr>
              <a:t>Batch configuration and participant enrolment are linked through the batch location and QR settings.</a:t>
            </a:r>
            <a:endParaRPr sz="1300" b="0" i="0" u="none" strike="noStrike" cap="none">
              <a:solidFill>
                <a:srgbClr val="000000"/>
              </a:solidFill>
              <a:latin typeface="Calibri"/>
              <a:ea typeface="Calibri"/>
              <a:cs typeface="Calibri"/>
              <a:sym typeface="Calibri"/>
            </a:endParaRPr>
          </a:p>
        </p:txBody>
      </p:sp>
      <p:cxnSp>
        <p:nvCxnSpPr>
          <p:cNvPr id="2562" name="Google Shape;2562;h14af0caed148da77_0_3672"/>
          <p:cNvCxnSpPr/>
          <p:nvPr/>
        </p:nvCxnSpPr>
        <p:spPr>
          <a:xfrm>
            <a:off x="548640" y="6382512"/>
            <a:ext cx="11094300" cy="0"/>
          </a:xfrm>
          <a:prstGeom prst="straightConnector1">
            <a:avLst/>
          </a:prstGeom>
          <a:noFill/>
          <a:ln w="9525" cap="flat" cmpd="sng">
            <a:solidFill>
              <a:srgbClr val="D6DFDA"/>
            </a:solidFill>
            <a:prstDash val="solid"/>
            <a:round/>
            <a:headEnd type="none" w="sm" len="sm"/>
            <a:tailEnd type="none" w="sm" len="sm"/>
          </a:ln>
        </p:spPr>
      </p:cxnSp>
      <p:sp>
        <p:nvSpPr>
          <p:cNvPr id="2563" name="Google Shape;2563;h14af0caed148da77_0_3672"/>
          <p:cNvSpPr txBox="1"/>
          <p:nvPr/>
        </p:nvSpPr>
        <p:spPr>
          <a:xfrm>
            <a:off x="548640" y="6446520"/>
            <a:ext cx="8229600" cy="228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E6B66"/>
              </a:buClr>
              <a:buSzPts val="900"/>
              <a:buFont typeface="Arial"/>
              <a:buNone/>
            </a:pPr>
            <a:r>
              <a:rPr lang="en-US" sz="900" b="0" i="0" u="none" strike="noStrike" cap="none">
                <a:solidFill>
                  <a:srgbClr val="5E6B66"/>
                </a:solidFill>
                <a:latin typeface="Open Sans"/>
                <a:ea typeface="Open Sans"/>
                <a:cs typeface="Open Sans"/>
                <a:sym typeface="Open Sans"/>
              </a:rPr>
              <a:t>Karmayogi Kartavya Karyakram  |  Technical Session</a:t>
            </a:r>
            <a:endParaRPr sz="900" b="0" i="0" u="none" strike="noStrike" cap="none">
              <a:solidFill>
                <a:srgbClr val="000000"/>
              </a:solidFill>
              <a:latin typeface="Calibri"/>
              <a:ea typeface="Calibri"/>
              <a:cs typeface="Calibri"/>
              <a:sym typeface="Calibri"/>
            </a:endParaRPr>
          </a:p>
        </p:txBody>
      </p:sp>
      <p:sp>
        <p:nvSpPr>
          <p:cNvPr id="2564" name="Google Shape;2564;h14af0caed148da77_0_3672"/>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2569"/>
        <p:cNvGrpSpPr/>
        <p:nvPr/>
      </p:nvGrpSpPr>
      <p:grpSpPr>
        <a:xfrm>
          <a:off x="0" y="0"/>
          <a:ext cx="0" cy="0"/>
          <a:chOff x="0" y="0"/>
          <a:chExt cx="0" cy="0"/>
        </a:xfrm>
      </p:grpSpPr>
      <p:sp>
        <p:nvSpPr>
          <p:cNvPr id="2570" name="Google Shape;2570;h14af0caed148da77_0_3714"/>
          <p:cNvSpPr/>
          <p:nvPr/>
        </p:nvSpPr>
        <p:spPr>
          <a:xfrm>
            <a:off x="548640" y="384048"/>
            <a:ext cx="1115700" cy="274200"/>
          </a:xfrm>
          <a:prstGeom prst="roundRect">
            <a:avLst>
              <a:gd name="adj" fmla="val 50000"/>
            </a:avLst>
          </a:prstGeom>
          <a:solidFill>
            <a:srgbClr val="FAF3E0"/>
          </a:solidFill>
          <a:ln w="12700" cap="flat" cmpd="sng">
            <a:solidFill>
              <a:srgbClr val="FAF3E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571" name="Google Shape;2571;h14af0caed148da77_0_3714"/>
          <p:cNvSpPr txBox="1"/>
          <p:nvPr/>
        </p:nvSpPr>
        <p:spPr>
          <a:xfrm>
            <a:off x="548640" y="384048"/>
            <a:ext cx="1115700" cy="274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97316"/>
              </a:buClr>
              <a:buSzPts val="1000"/>
              <a:buFont typeface="Arial"/>
              <a:buNone/>
            </a:pPr>
            <a:r>
              <a:rPr lang="en-US" sz="1000" b="1" i="0" u="none" strike="noStrike" cap="none">
                <a:solidFill>
                  <a:srgbClr val="F97316"/>
                </a:solidFill>
                <a:latin typeface="Open Sans"/>
                <a:ea typeface="Open Sans"/>
                <a:cs typeface="Open Sans"/>
                <a:sym typeface="Open Sans"/>
              </a:rPr>
              <a:t>WORKFLOW</a:t>
            </a:r>
            <a:endParaRPr sz="1000" b="0" i="0" u="none" strike="noStrike" cap="none">
              <a:solidFill>
                <a:srgbClr val="000000"/>
              </a:solidFill>
              <a:latin typeface="Calibri"/>
              <a:ea typeface="Calibri"/>
              <a:cs typeface="Calibri"/>
              <a:sym typeface="Calibri"/>
            </a:endParaRPr>
          </a:p>
        </p:txBody>
      </p:sp>
      <p:sp>
        <p:nvSpPr>
          <p:cNvPr id="2572" name="Google Shape;2572;h14af0caed148da77_0_3714"/>
          <p:cNvSpPr txBox="1"/>
          <p:nvPr/>
        </p:nvSpPr>
        <p:spPr>
          <a:xfrm>
            <a:off x="548640" y="731520"/>
            <a:ext cx="11094300" cy="502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3864"/>
              </a:buClr>
              <a:buSzPts val="2800"/>
              <a:buFont typeface="Arial"/>
              <a:buNone/>
            </a:pPr>
            <a:r>
              <a:rPr lang="en-US" sz="2800" b="1" i="0" u="none" strike="noStrike" cap="none">
                <a:solidFill>
                  <a:srgbClr val="1F3864"/>
                </a:solidFill>
                <a:latin typeface="Open Sans"/>
                <a:ea typeface="Open Sans"/>
                <a:cs typeface="Open Sans"/>
                <a:sym typeface="Open Sans"/>
              </a:rPr>
              <a:t>End-to-End Technical Workflow</a:t>
            </a:r>
            <a:endParaRPr sz="2800" b="0" i="0" u="none" strike="noStrike" cap="none">
              <a:solidFill>
                <a:srgbClr val="000000"/>
              </a:solidFill>
              <a:latin typeface="Calibri"/>
              <a:ea typeface="Calibri"/>
              <a:cs typeface="Calibri"/>
              <a:sym typeface="Calibri"/>
            </a:endParaRPr>
          </a:p>
        </p:txBody>
      </p:sp>
      <p:sp>
        <p:nvSpPr>
          <p:cNvPr id="2573" name="Google Shape;2573;h14af0caed148da77_0_3714"/>
          <p:cNvSpPr txBox="1"/>
          <p:nvPr/>
        </p:nvSpPr>
        <p:spPr>
          <a:xfrm>
            <a:off x="548640" y="1243584"/>
            <a:ext cx="110943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E6B66"/>
              </a:buClr>
              <a:buSzPts val="1400"/>
              <a:buFont typeface="Arial"/>
              <a:buNone/>
            </a:pPr>
            <a:r>
              <a:rPr lang="en-US" sz="1400" b="0" i="0" u="none" strike="noStrike" cap="none">
                <a:solidFill>
                  <a:srgbClr val="5E6B66"/>
                </a:solidFill>
                <a:latin typeface="Open Sans"/>
                <a:ea typeface="Open Sans"/>
                <a:cs typeface="Open Sans"/>
                <a:sym typeface="Open Sans"/>
              </a:rPr>
              <a:t>Use this as the live-session roadmap.</a:t>
            </a:r>
            <a:endParaRPr sz="1400" b="0" i="0" u="none" strike="noStrike" cap="none">
              <a:solidFill>
                <a:srgbClr val="000000"/>
              </a:solidFill>
              <a:latin typeface="Calibri"/>
              <a:ea typeface="Calibri"/>
              <a:cs typeface="Calibri"/>
              <a:sym typeface="Calibri"/>
            </a:endParaRPr>
          </a:p>
        </p:txBody>
      </p:sp>
      <p:sp>
        <p:nvSpPr>
          <p:cNvPr id="2574" name="Google Shape;2574;h14af0caed148da77_0_3714"/>
          <p:cNvSpPr/>
          <p:nvPr/>
        </p:nvSpPr>
        <p:spPr>
          <a:xfrm>
            <a:off x="548640" y="1783080"/>
            <a:ext cx="2533500" cy="1828800"/>
          </a:xfrm>
          <a:prstGeom prst="roundRect">
            <a:avLst>
              <a:gd name="adj" fmla="val 4000"/>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575" name="Google Shape;2575;h14af0caed148da77_0_3714"/>
          <p:cNvSpPr/>
          <p:nvPr/>
        </p:nvSpPr>
        <p:spPr>
          <a:xfrm>
            <a:off x="777240" y="2011680"/>
            <a:ext cx="502800" cy="502800"/>
          </a:xfrm>
          <a:prstGeom prst="ellipse">
            <a:avLst/>
          </a:prstGeom>
          <a:solidFill>
            <a:srgbClr val="1F3864"/>
          </a:solidFill>
          <a:ln w="12700"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576" name="Google Shape;2576;h14af0caed148da77_0_3714"/>
          <p:cNvSpPr txBox="1"/>
          <p:nvPr/>
        </p:nvSpPr>
        <p:spPr>
          <a:xfrm>
            <a:off x="777240" y="2011680"/>
            <a:ext cx="502800" cy="502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700"/>
              <a:buFont typeface="Arial"/>
              <a:buNone/>
            </a:pPr>
            <a:r>
              <a:rPr lang="en-US" sz="1700" b="1" i="0" u="none" strike="noStrike" cap="none">
                <a:solidFill>
                  <a:srgbClr val="FFFFFF"/>
                </a:solidFill>
                <a:latin typeface="Open Sans"/>
                <a:ea typeface="Open Sans"/>
                <a:cs typeface="Open Sans"/>
                <a:sym typeface="Open Sans"/>
              </a:rPr>
              <a:t>1</a:t>
            </a:r>
            <a:endParaRPr sz="1700" b="0" i="0" u="none" strike="noStrike" cap="none">
              <a:solidFill>
                <a:srgbClr val="000000"/>
              </a:solidFill>
              <a:latin typeface="Calibri"/>
              <a:ea typeface="Calibri"/>
              <a:cs typeface="Calibri"/>
              <a:sym typeface="Calibri"/>
            </a:endParaRPr>
          </a:p>
        </p:txBody>
      </p:sp>
      <p:sp>
        <p:nvSpPr>
          <p:cNvPr id="2577" name="Google Shape;2577;h14af0caed148da77_0_3714"/>
          <p:cNvSpPr txBox="1"/>
          <p:nvPr/>
        </p:nvSpPr>
        <p:spPr>
          <a:xfrm>
            <a:off x="777240" y="2651760"/>
            <a:ext cx="2076300" cy="365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F3864"/>
              </a:buClr>
              <a:buSzPts val="1600"/>
              <a:buFont typeface="Arial"/>
              <a:buNone/>
            </a:pPr>
            <a:r>
              <a:rPr lang="en-US" sz="1600" b="1" i="0" u="none" strike="noStrike" cap="none">
                <a:solidFill>
                  <a:srgbClr val="1F3864"/>
                </a:solidFill>
                <a:latin typeface="Open Sans"/>
                <a:ea typeface="Open Sans"/>
                <a:cs typeface="Open Sans"/>
                <a:sym typeface="Open Sans"/>
              </a:rPr>
              <a:t>Login to iGOT</a:t>
            </a:r>
            <a:endParaRPr sz="1600" b="0" i="0" u="none" strike="noStrike" cap="none">
              <a:solidFill>
                <a:srgbClr val="000000"/>
              </a:solidFill>
              <a:latin typeface="Calibri"/>
              <a:ea typeface="Calibri"/>
              <a:cs typeface="Calibri"/>
              <a:sym typeface="Calibri"/>
            </a:endParaRPr>
          </a:p>
        </p:txBody>
      </p:sp>
      <p:sp>
        <p:nvSpPr>
          <p:cNvPr id="2578" name="Google Shape;2578;h14af0caed148da77_0_3714"/>
          <p:cNvSpPr txBox="1"/>
          <p:nvPr/>
        </p:nvSpPr>
        <p:spPr>
          <a:xfrm>
            <a:off x="777240" y="3017520"/>
            <a:ext cx="2076300" cy="548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E6B66"/>
              </a:buClr>
              <a:buSzPts val="1250"/>
              <a:buFont typeface="Arial"/>
              <a:buNone/>
            </a:pPr>
            <a:r>
              <a:rPr lang="en-US" sz="1250" b="0" i="0" u="none" strike="noStrike" cap="none">
                <a:solidFill>
                  <a:srgbClr val="5E6B66"/>
                </a:solidFill>
                <a:latin typeface="Open Sans"/>
                <a:ea typeface="Open Sans"/>
                <a:cs typeface="Open Sans"/>
                <a:sym typeface="Open Sans"/>
              </a:rPr>
              <a:t>Open Content Portal</a:t>
            </a:r>
            <a:endParaRPr sz="1250" b="0" i="0" u="none" strike="noStrike" cap="none">
              <a:solidFill>
                <a:srgbClr val="000000"/>
              </a:solidFill>
              <a:latin typeface="Calibri"/>
              <a:ea typeface="Calibri"/>
              <a:cs typeface="Calibri"/>
              <a:sym typeface="Calibri"/>
            </a:endParaRPr>
          </a:p>
        </p:txBody>
      </p:sp>
      <p:cxnSp>
        <p:nvCxnSpPr>
          <p:cNvPr id="2579" name="Google Shape;2579;h14af0caed148da77_0_3714"/>
          <p:cNvCxnSpPr/>
          <p:nvPr/>
        </p:nvCxnSpPr>
        <p:spPr>
          <a:xfrm>
            <a:off x="3127934" y="2697480"/>
            <a:ext cx="228600" cy="0"/>
          </a:xfrm>
          <a:prstGeom prst="straightConnector1">
            <a:avLst/>
          </a:prstGeom>
          <a:noFill/>
          <a:ln w="22225" cap="flat" cmpd="sng">
            <a:solidFill>
              <a:srgbClr val="B8912F"/>
            </a:solidFill>
            <a:prstDash val="solid"/>
            <a:round/>
            <a:headEnd type="none" w="sm" len="sm"/>
            <a:tailEnd type="triangle" w="med" len="med"/>
          </a:ln>
        </p:spPr>
      </p:cxnSp>
      <p:sp>
        <p:nvSpPr>
          <p:cNvPr id="2580" name="Google Shape;2580;h14af0caed148da77_0_3714"/>
          <p:cNvSpPr/>
          <p:nvPr/>
        </p:nvSpPr>
        <p:spPr>
          <a:xfrm>
            <a:off x="3402254" y="1783080"/>
            <a:ext cx="2533500" cy="1828800"/>
          </a:xfrm>
          <a:prstGeom prst="roundRect">
            <a:avLst>
              <a:gd name="adj" fmla="val 4000"/>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581" name="Google Shape;2581;h14af0caed148da77_0_3714"/>
          <p:cNvSpPr/>
          <p:nvPr/>
        </p:nvSpPr>
        <p:spPr>
          <a:xfrm>
            <a:off x="3630854" y="2011680"/>
            <a:ext cx="502800" cy="502800"/>
          </a:xfrm>
          <a:prstGeom prst="ellipse">
            <a:avLst/>
          </a:prstGeom>
          <a:solidFill>
            <a:srgbClr val="1F3864"/>
          </a:solidFill>
          <a:ln w="12700"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582" name="Google Shape;2582;h14af0caed148da77_0_3714"/>
          <p:cNvSpPr txBox="1"/>
          <p:nvPr/>
        </p:nvSpPr>
        <p:spPr>
          <a:xfrm>
            <a:off x="3630854" y="2011680"/>
            <a:ext cx="502800" cy="502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700"/>
              <a:buFont typeface="Arial"/>
              <a:buNone/>
            </a:pPr>
            <a:r>
              <a:rPr lang="en-US" sz="1700" b="1" i="0" u="none" strike="noStrike" cap="none">
                <a:solidFill>
                  <a:srgbClr val="FFFFFF"/>
                </a:solidFill>
                <a:latin typeface="Open Sans"/>
                <a:ea typeface="Open Sans"/>
                <a:cs typeface="Open Sans"/>
                <a:sym typeface="Open Sans"/>
              </a:rPr>
              <a:t>2</a:t>
            </a:r>
            <a:endParaRPr sz="1700" b="0" i="0" u="none" strike="noStrike" cap="none">
              <a:solidFill>
                <a:srgbClr val="000000"/>
              </a:solidFill>
              <a:latin typeface="Calibri"/>
              <a:ea typeface="Calibri"/>
              <a:cs typeface="Calibri"/>
              <a:sym typeface="Calibri"/>
            </a:endParaRPr>
          </a:p>
        </p:txBody>
      </p:sp>
      <p:sp>
        <p:nvSpPr>
          <p:cNvPr id="2583" name="Google Shape;2583;h14af0caed148da77_0_3714"/>
          <p:cNvSpPr txBox="1"/>
          <p:nvPr/>
        </p:nvSpPr>
        <p:spPr>
          <a:xfrm>
            <a:off x="3630854" y="2651760"/>
            <a:ext cx="2076300" cy="365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F3864"/>
              </a:buClr>
              <a:buSzPts val="1600"/>
              <a:buFont typeface="Arial"/>
              <a:buNone/>
            </a:pPr>
            <a:r>
              <a:rPr lang="en-US" sz="1600" b="1" i="0" u="none" strike="noStrike" cap="none">
                <a:solidFill>
                  <a:srgbClr val="1F3864"/>
                </a:solidFill>
                <a:latin typeface="Open Sans"/>
                <a:ea typeface="Open Sans"/>
                <a:cs typeface="Open Sans"/>
                <a:sym typeface="Open Sans"/>
              </a:rPr>
              <a:t>Manage Your Program</a:t>
            </a:r>
            <a:endParaRPr sz="1600" b="0" i="0" u="none" strike="noStrike" cap="none">
              <a:solidFill>
                <a:srgbClr val="000000"/>
              </a:solidFill>
              <a:latin typeface="Calibri"/>
              <a:ea typeface="Calibri"/>
              <a:cs typeface="Calibri"/>
              <a:sym typeface="Calibri"/>
            </a:endParaRPr>
          </a:p>
        </p:txBody>
      </p:sp>
      <p:sp>
        <p:nvSpPr>
          <p:cNvPr id="2584" name="Google Shape;2584;h14af0caed148da77_0_3714"/>
          <p:cNvSpPr txBox="1"/>
          <p:nvPr/>
        </p:nvSpPr>
        <p:spPr>
          <a:xfrm>
            <a:off x="3630854" y="3017520"/>
            <a:ext cx="2076300" cy="548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E6B66"/>
              </a:buClr>
              <a:buSzPts val="1250"/>
              <a:buFont typeface="Arial"/>
              <a:buNone/>
            </a:pPr>
            <a:r>
              <a:rPr lang="en-US" sz="1250" b="0" i="0" u="none" strike="noStrike" cap="none">
                <a:solidFill>
                  <a:srgbClr val="5E6B66"/>
                </a:solidFill>
                <a:latin typeface="Open Sans"/>
                <a:ea typeface="Open Sans"/>
                <a:cs typeface="Open Sans"/>
                <a:sym typeface="Open Sans"/>
              </a:rPr>
              <a:t>Open Karmayogi Kartavya Karyakram</a:t>
            </a:r>
            <a:endParaRPr sz="1250" b="0" i="0" u="none" strike="noStrike" cap="none">
              <a:solidFill>
                <a:srgbClr val="000000"/>
              </a:solidFill>
              <a:latin typeface="Calibri"/>
              <a:ea typeface="Calibri"/>
              <a:cs typeface="Calibri"/>
              <a:sym typeface="Calibri"/>
            </a:endParaRPr>
          </a:p>
        </p:txBody>
      </p:sp>
      <p:cxnSp>
        <p:nvCxnSpPr>
          <p:cNvPr id="2585" name="Google Shape;2585;h14af0caed148da77_0_3714"/>
          <p:cNvCxnSpPr/>
          <p:nvPr/>
        </p:nvCxnSpPr>
        <p:spPr>
          <a:xfrm>
            <a:off x="5981548" y="2697480"/>
            <a:ext cx="228600" cy="0"/>
          </a:xfrm>
          <a:prstGeom prst="straightConnector1">
            <a:avLst/>
          </a:prstGeom>
          <a:noFill/>
          <a:ln w="22225" cap="flat" cmpd="sng">
            <a:solidFill>
              <a:srgbClr val="B8912F"/>
            </a:solidFill>
            <a:prstDash val="solid"/>
            <a:round/>
            <a:headEnd type="none" w="sm" len="sm"/>
            <a:tailEnd type="triangle" w="med" len="med"/>
          </a:ln>
        </p:spPr>
      </p:cxnSp>
      <p:sp>
        <p:nvSpPr>
          <p:cNvPr id="2586" name="Google Shape;2586;h14af0caed148da77_0_3714"/>
          <p:cNvSpPr/>
          <p:nvPr/>
        </p:nvSpPr>
        <p:spPr>
          <a:xfrm>
            <a:off x="6255868" y="1783080"/>
            <a:ext cx="2533500" cy="1828800"/>
          </a:xfrm>
          <a:prstGeom prst="roundRect">
            <a:avLst>
              <a:gd name="adj" fmla="val 4000"/>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587" name="Google Shape;2587;h14af0caed148da77_0_3714"/>
          <p:cNvSpPr/>
          <p:nvPr/>
        </p:nvSpPr>
        <p:spPr>
          <a:xfrm>
            <a:off x="6484468" y="2011680"/>
            <a:ext cx="502800" cy="502800"/>
          </a:xfrm>
          <a:prstGeom prst="ellipse">
            <a:avLst/>
          </a:prstGeom>
          <a:solidFill>
            <a:srgbClr val="1F3864"/>
          </a:solidFill>
          <a:ln w="12700"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588" name="Google Shape;2588;h14af0caed148da77_0_3714"/>
          <p:cNvSpPr txBox="1"/>
          <p:nvPr/>
        </p:nvSpPr>
        <p:spPr>
          <a:xfrm>
            <a:off x="6484468" y="2011680"/>
            <a:ext cx="502800" cy="502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700"/>
              <a:buFont typeface="Arial"/>
              <a:buNone/>
            </a:pPr>
            <a:r>
              <a:rPr lang="en-US" sz="1700" b="1" i="0" u="none" strike="noStrike" cap="none">
                <a:solidFill>
                  <a:srgbClr val="FFFFFF"/>
                </a:solidFill>
                <a:latin typeface="Open Sans"/>
                <a:ea typeface="Open Sans"/>
                <a:cs typeface="Open Sans"/>
                <a:sym typeface="Open Sans"/>
              </a:rPr>
              <a:t>3</a:t>
            </a:r>
            <a:endParaRPr sz="1700" b="0" i="0" u="none" strike="noStrike" cap="none">
              <a:solidFill>
                <a:srgbClr val="000000"/>
              </a:solidFill>
              <a:latin typeface="Calibri"/>
              <a:ea typeface="Calibri"/>
              <a:cs typeface="Calibri"/>
              <a:sym typeface="Calibri"/>
            </a:endParaRPr>
          </a:p>
        </p:txBody>
      </p:sp>
      <p:sp>
        <p:nvSpPr>
          <p:cNvPr id="2589" name="Google Shape;2589;h14af0caed148da77_0_3714"/>
          <p:cNvSpPr txBox="1"/>
          <p:nvPr/>
        </p:nvSpPr>
        <p:spPr>
          <a:xfrm>
            <a:off x="6484468" y="2651760"/>
            <a:ext cx="2076300" cy="365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F3864"/>
              </a:buClr>
              <a:buSzPts val="1600"/>
              <a:buFont typeface="Arial"/>
              <a:buNone/>
            </a:pPr>
            <a:r>
              <a:rPr lang="en-US" sz="1600" b="1" i="0" u="none" strike="noStrike" cap="none">
                <a:solidFill>
                  <a:srgbClr val="1F3864"/>
                </a:solidFill>
                <a:latin typeface="Open Sans"/>
                <a:ea typeface="Open Sans"/>
                <a:cs typeface="Open Sans"/>
                <a:sym typeface="Open Sans"/>
              </a:rPr>
              <a:t>Create Batch</a:t>
            </a:r>
            <a:endParaRPr sz="1600" b="0" i="0" u="none" strike="noStrike" cap="none">
              <a:solidFill>
                <a:srgbClr val="000000"/>
              </a:solidFill>
              <a:latin typeface="Calibri"/>
              <a:ea typeface="Calibri"/>
              <a:cs typeface="Calibri"/>
              <a:sym typeface="Calibri"/>
            </a:endParaRPr>
          </a:p>
        </p:txBody>
      </p:sp>
      <p:sp>
        <p:nvSpPr>
          <p:cNvPr id="2590" name="Google Shape;2590;h14af0caed148da77_0_3714"/>
          <p:cNvSpPr txBox="1"/>
          <p:nvPr/>
        </p:nvSpPr>
        <p:spPr>
          <a:xfrm>
            <a:off x="6484468" y="3017520"/>
            <a:ext cx="2076300" cy="548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E6B66"/>
              </a:buClr>
              <a:buSzPts val="1250"/>
              <a:buFont typeface="Arial"/>
              <a:buNone/>
            </a:pPr>
            <a:r>
              <a:rPr lang="en-US" sz="1250" b="0" i="0" u="none" strike="noStrike" cap="none">
                <a:solidFill>
                  <a:srgbClr val="5E6B66"/>
                </a:solidFill>
                <a:latin typeface="Open Sans"/>
                <a:ea typeface="Open Sans"/>
                <a:cs typeface="Open Sans"/>
                <a:sym typeface="Open Sans"/>
              </a:rPr>
              <a:t>Actions › Create Batch</a:t>
            </a:r>
            <a:endParaRPr sz="1250" b="0" i="0" u="none" strike="noStrike" cap="none">
              <a:solidFill>
                <a:srgbClr val="000000"/>
              </a:solidFill>
              <a:latin typeface="Calibri"/>
              <a:ea typeface="Calibri"/>
              <a:cs typeface="Calibri"/>
              <a:sym typeface="Calibri"/>
            </a:endParaRPr>
          </a:p>
        </p:txBody>
      </p:sp>
      <p:cxnSp>
        <p:nvCxnSpPr>
          <p:cNvPr id="2591" name="Google Shape;2591;h14af0caed148da77_0_3714"/>
          <p:cNvCxnSpPr/>
          <p:nvPr/>
        </p:nvCxnSpPr>
        <p:spPr>
          <a:xfrm>
            <a:off x="8835161" y="2697480"/>
            <a:ext cx="228600" cy="0"/>
          </a:xfrm>
          <a:prstGeom prst="straightConnector1">
            <a:avLst/>
          </a:prstGeom>
          <a:noFill/>
          <a:ln w="22225" cap="flat" cmpd="sng">
            <a:solidFill>
              <a:srgbClr val="B8912F"/>
            </a:solidFill>
            <a:prstDash val="solid"/>
            <a:round/>
            <a:headEnd type="none" w="sm" len="sm"/>
            <a:tailEnd type="triangle" w="med" len="med"/>
          </a:ln>
        </p:spPr>
      </p:cxnSp>
      <p:sp>
        <p:nvSpPr>
          <p:cNvPr id="2592" name="Google Shape;2592;h14af0caed148da77_0_3714"/>
          <p:cNvSpPr/>
          <p:nvPr/>
        </p:nvSpPr>
        <p:spPr>
          <a:xfrm>
            <a:off x="9109481" y="1783080"/>
            <a:ext cx="2533500" cy="1828800"/>
          </a:xfrm>
          <a:prstGeom prst="roundRect">
            <a:avLst>
              <a:gd name="adj" fmla="val 4000"/>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593" name="Google Shape;2593;h14af0caed148da77_0_3714"/>
          <p:cNvSpPr/>
          <p:nvPr/>
        </p:nvSpPr>
        <p:spPr>
          <a:xfrm>
            <a:off x="9338081" y="2011680"/>
            <a:ext cx="502800" cy="502800"/>
          </a:xfrm>
          <a:prstGeom prst="ellipse">
            <a:avLst/>
          </a:prstGeom>
          <a:solidFill>
            <a:srgbClr val="1F3864"/>
          </a:solidFill>
          <a:ln w="12700"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594" name="Google Shape;2594;h14af0caed148da77_0_3714"/>
          <p:cNvSpPr txBox="1"/>
          <p:nvPr/>
        </p:nvSpPr>
        <p:spPr>
          <a:xfrm>
            <a:off x="9338081" y="2011680"/>
            <a:ext cx="502800" cy="502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700"/>
              <a:buFont typeface="Arial"/>
              <a:buNone/>
            </a:pPr>
            <a:r>
              <a:rPr lang="en-US" sz="1700" b="1" i="0" u="none" strike="noStrike" cap="none">
                <a:solidFill>
                  <a:srgbClr val="FFFFFF"/>
                </a:solidFill>
                <a:latin typeface="Open Sans"/>
                <a:ea typeface="Open Sans"/>
                <a:cs typeface="Open Sans"/>
                <a:sym typeface="Open Sans"/>
              </a:rPr>
              <a:t>4</a:t>
            </a:r>
            <a:endParaRPr sz="1700" b="0" i="0" u="none" strike="noStrike" cap="none">
              <a:solidFill>
                <a:srgbClr val="000000"/>
              </a:solidFill>
              <a:latin typeface="Calibri"/>
              <a:ea typeface="Calibri"/>
              <a:cs typeface="Calibri"/>
              <a:sym typeface="Calibri"/>
            </a:endParaRPr>
          </a:p>
        </p:txBody>
      </p:sp>
      <p:sp>
        <p:nvSpPr>
          <p:cNvPr id="2595" name="Google Shape;2595;h14af0caed148da77_0_3714"/>
          <p:cNvSpPr txBox="1"/>
          <p:nvPr/>
        </p:nvSpPr>
        <p:spPr>
          <a:xfrm>
            <a:off x="9338081" y="2651760"/>
            <a:ext cx="2076300" cy="365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F3864"/>
              </a:buClr>
              <a:buSzPts val="1600"/>
              <a:buFont typeface="Arial"/>
              <a:buNone/>
            </a:pPr>
            <a:r>
              <a:rPr lang="en-US" sz="1600" b="1" i="0" u="none" strike="noStrike" cap="none">
                <a:solidFill>
                  <a:srgbClr val="1F3864"/>
                </a:solidFill>
                <a:latin typeface="Open Sans"/>
                <a:ea typeface="Open Sans"/>
                <a:cs typeface="Open Sans"/>
                <a:sym typeface="Open Sans"/>
              </a:rPr>
              <a:t>Configure</a:t>
            </a:r>
            <a:endParaRPr sz="1600" b="0" i="0" u="none" strike="noStrike" cap="none">
              <a:solidFill>
                <a:srgbClr val="000000"/>
              </a:solidFill>
              <a:latin typeface="Calibri"/>
              <a:ea typeface="Calibri"/>
              <a:cs typeface="Calibri"/>
              <a:sym typeface="Calibri"/>
            </a:endParaRPr>
          </a:p>
        </p:txBody>
      </p:sp>
      <p:sp>
        <p:nvSpPr>
          <p:cNvPr id="2596" name="Google Shape;2596;h14af0caed148da77_0_3714"/>
          <p:cNvSpPr txBox="1"/>
          <p:nvPr/>
        </p:nvSpPr>
        <p:spPr>
          <a:xfrm>
            <a:off x="9338081" y="3017520"/>
            <a:ext cx="2076300" cy="548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E6B66"/>
              </a:buClr>
              <a:buSzPts val="1250"/>
              <a:buFont typeface="Arial"/>
              <a:buNone/>
            </a:pPr>
            <a:r>
              <a:rPr lang="en-US" sz="1250" b="0" i="0" u="none" strike="noStrike" cap="none">
                <a:solidFill>
                  <a:srgbClr val="5E6B66"/>
                </a:solidFill>
                <a:latin typeface="Open Sans"/>
                <a:ea typeface="Open Sans"/>
                <a:cs typeface="Open Sans"/>
                <a:sym typeface="Open Sans"/>
              </a:rPr>
              <a:t>Mandatory details + location + Enable QR</a:t>
            </a:r>
            <a:endParaRPr sz="1250" b="0" i="0" u="none" strike="noStrike" cap="none">
              <a:solidFill>
                <a:srgbClr val="000000"/>
              </a:solidFill>
              <a:latin typeface="Calibri"/>
              <a:ea typeface="Calibri"/>
              <a:cs typeface="Calibri"/>
              <a:sym typeface="Calibri"/>
            </a:endParaRPr>
          </a:p>
        </p:txBody>
      </p:sp>
      <p:sp>
        <p:nvSpPr>
          <p:cNvPr id="2597" name="Google Shape;2597;h14af0caed148da77_0_3714"/>
          <p:cNvSpPr/>
          <p:nvPr/>
        </p:nvSpPr>
        <p:spPr>
          <a:xfrm>
            <a:off x="548640" y="3931920"/>
            <a:ext cx="2533500" cy="1828800"/>
          </a:xfrm>
          <a:prstGeom prst="roundRect">
            <a:avLst>
              <a:gd name="adj" fmla="val 4000"/>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598" name="Google Shape;2598;h14af0caed148da77_0_3714"/>
          <p:cNvSpPr/>
          <p:nvPr/>
        </p:nvSpPr>
        <p:spPr>
          <a:xfrm>
            <a:off x="777240" y="4160520"/>
            <a:ext cx="502800" cy="502800"/>
          </a:xfrm>
          <a:prstGeom prst="ellipse">
            <a:avLst/>
          </a:prstGeom>
          <a:solidFill>
            <a:srgbClr val="B8912F"/>
          </a:solidFill>
          <a:ln w="12700" cap="flat" cmpd="sng">
            <a:solidFill>
              <a:srgbClr val="B8912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599" name="Google Shape;2599;h14af0caed148da77_0_3714"/>
          <p:cNvSpPr txBox="1"/>
          <p:nvPr/>
        </p:nvSpPr>
        <p:spPr>
          <a:xfrm>
            <a:off x="777240" y="4160520"/>
            <a:ext cx="502800" cy="502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700"/>
              <a:buFont typeface="Arial"/>
              <a:buNone/>
            </a:pPr>
            <a:r>
              <a:rPr lang="en-US" sz="1700" b="1" i="0" u="none" strike="noStrike" cap="none">
                <a:solidFill>
                  <a:srgbClr val="FFFFFF"/>
                </a:solidFill>
                <a:latin typeface="Open Sans"/>
                <a:ea typeface="Open Sans"/>
                <a:cs typeface="Open Sans"/>
                <a:sym typeface="Open Sans"/>
              </a:rPr>
              <a:t>5</a:t>
            </a:r>
            <a:endParaRPr sz="1700" b="0" i="0" u="none" strike="noStrike" cap="none">
              <a:solidFill>
                <a:srgbClr val="000000"/>
              </a:solidFill>
              <a:latin typeface="Calibri"/>
              <a:ea typeface="Calibri"/>
              <a:cs typeface="Calibri"/>
              <a:sym typeface="Calibri"/>
            </a:endParaRPr>
          </a:p>
        </p:txBody>
      </p:sp>
      <p:sp>
        <p:nvSpPr>
          <p:cNvPr id="2600" name="Google Shape;2600;h14af0caed148da77_0_3714"/>
          <p:cNvSpPr txBox="1"/>
          <p:nvPr/>
        </p:nvSpPr>
        <p:spPr>
          <a:xfrm>
            <a:off x="777240" y="4800600"/>
            <a:ext cx="2076300" cy="365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F3864"/>
              </a:buClr>
              <a:buSzPts val="1600"/>
              <a:buFont typeface="Arial"/>
              <a:buNone/>
            </a:pPr>
            <a:r>
              <a:rPr lang="en-US" sz="1600" b="1" i="0" u="none" strike="noStrike" cap="none">
                <a:solidFill>
                  <a:srgbClr val="1F3864"/>
                </a:solidFill>
                <a:latin typeface="Open Sans"/>
                <a:ea typeface="Open Sans"/>
                <a:cs typeface="Open Sans"/>
                <a:sym typeface="Open Sans"/>
              </a:rPr>
              <a:t>Add Batch</a:t>
            </a:r>
            <a:endParaRPr sz="1600" b="0" i="0" u="none" strike="noStrike" cap="none">
              <a:solidFill>
                <a:srgbClr val="000000"/>
              </a:solidFill>
              <a:latin typeface="Calibri"/>
              <a:ea typeface="Calibri"/>
              <a:cs typeface="Calibri"/>
              <a:sym typeface="Calibri"/>
            </a:endParaRPr>
          </a:p>
        </p:txBody>
      </p:sp>
      <p:sp>
        <p:nvSpPr>
          <p:cNvPr id="2601" name="Google Shape;2601;h14af0caed148da77_0_3714"/>
          <p:cNvSpPr txBox="1"/>
          <p:nvPr/>
        </p:nvSpPr>
        <p:spPr>
          <a:xfrm>
            <a:off x="777240" y="5166360"/>
            <a:ext cx="2076300" cy="548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E6B66"/>
              </a:buClr>
              <a:buSzPts val="1250"/>
              <a:buFont typeface="Arial"/>
              <a:buNone/>
            </a:pPr>
            <a:r>
              <a:rPr lang="en-US" sz="1250" b="0" i="0" u="none" strike="noStrike" cap="none">
                <a:solidFill>
                  <a:srgbClr val="5E6B66"/>
                </a:solidFill>
                <a:latin typeface="Open Sans"/>
                <a:ea typeface="Open Sans"/>
                <a:cs typeface="Open Sans"/>
                <a:sym typeface="Open Sans"/>
              </a:rPr>
              <a:t>Review › Add batch</a:t>
            </a:r>
            <a:endParaRPr sz="1250" b="0" i="0" u="none" strike="noStrike" cap="none">
              <a:solidFill>
                <a:srgbClr val="000000"/>
              </a:solidFill>
              <a:latin typeface="Calibri"/>
              <a:ea typeface="Calibri"/>
              <a:cs typeface="Calibri"/>
              <a:sym typeface="Calibri"/>
            </a:endParaRPr>
          </a:p>
        </p:txBody>
      </p:sp>
      <p:cxnSp>
        <p:nvCxnSpPr>
          <p:cNvPr id="2602" name="Google Shape;2602;h14af0caed148da77_0_3714"/>
          <p:cNvCxnSpPr/>
          <p:nvPr/>
        </p:nvCxnSpPr>
        <p:spPr>
          <a:xfrm>
            <a:off x="3127934" y="4846320"/>
            <a:ext cx="228600" cy="0"/>
          </a:xfrm>
          <a:prstGeom prst="straightConnector1">
            <a:avLst/>
          </a:prstGeom>
          <a:noFill/>
          <a:ln w="22225" cap="flat" cmpd="sng">
            <a:solidFill>
              <a:srgbClr val="B8912F"/>
            </a:solidFill>
            <a:prstDash val="solid"/>
            <a:round/>
            <a:headEnd type="none" w="sm" len="sm"/>
            <a:tailEnd type="triangle" w="med" len="med"/>
          </a:ln>
        </p:spPr>
      </p:cxnSp>
      <p:sp>
        <p:nvSpPr>
          <p:cNvPr id="2603" name="Google Shape;2603;h14af0caed148da77_0_3714"/>
          <p:cNvSpPr/>
          <p:nvPr/>
        </p:nvSpPr>
        <p:spPr>
          <a:xfrm>
            <a:off x="3402254" y="3931920"/>
            <a:ext cx="2533500" cy="1828800"/>
          </a:xfrm>
          <a:prstGeom prst="roundRect">
            <a:avLst>
              <a:gd name="adj" fmla="val 4000"/>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604" name="Google Shape;2604;h14af0caed148da77_0_3714"/>
          <p:cNvSpPr/>
          <p:nvPr/>
        </p:nvSpPr>
        <p:spPr>
          <a:xfrm>
            <a:off x="3630854" y="4160520"/>
            <a:ext cx="502800" cy="502800"/>
          </a:xfrm>
          <a:prstGeom prst="ellipse">
            <a:avLst/>
          </a:prstGeom>
          <a:solidFill>
            <a:srgbClr val="B8912F"/>
          </a:solidFill>
          <a:ln w="12700" cap="flat" cmpd="sng">
            <a:solidFill>
              <a:srgbClr val="B8912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605" name="Google Shape;2605;h14af0caed148da77_0_3714"/>
          <p:cNvSpPr txBox="1"/>
          <p:nvPr/>
        </p:nvSpPr>
        <p:spPr>
          <a:xfrm>
            <a:off x="3630854" y="4160520"/>
            <a:ext cx="502800" cy="502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700"/>
              <a:buFont typeface="Arial"/>
              <a:buNone/>
            </a:pPr>
            <a:r>
              <a:rPr lang="en-US" sz="1700" b="1" i="0" u="none" strike="noStrike" cap="none">
                <a:solidFill>
                  <a:srgbClr val="FFFFFF"/>
                </a:solidFill>
                <a:latin typeface="Open Sans"/>
                <a:ea typeface="Open Sans"/>
                <a:cs typeface="Open Sans"/>
                <a:sym typeface="Open Sans"/>
              </a:rPr>
              <a:t>6</a:t>
            </a:r>
            <a:endParaRPr sz="1700" b="0" i="0" u="none" strike="noStrike" cap="none">
              <a:solidFill>
                <a:srgbClr val="000000"/>
              </a:solidFill>
              <a:latin typeface="Calibri"/>
              <a:ea typeface="Calibri"/>
              <a:cs typeface="Calibri"/>
              <a:sym typeface="Calibri"/>
            </a:endParaRPr>
          </a:p>
        </p:txBody>
      </p:sp>
      <p:sp>
        <p:nvSpPr>
          <p:cNvPr id="2606" name="Google Shape;2606;h14af0caed148da77_0_3714"/>
          <p:cNvSpPr txBox="1"/>
          <p:nvPr/>
        </p:nvSpPr>
        <p:spPr>
          <a:xfrm>
            <a:off x="3630854" y="4800600"/>
            <a:ext cx="2076300" cy="365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F3864"/>
              </a:buClr>
              <a:buSzPts val="1600"/>
              <a:buFont typeface="Arial"/>
              <a:buNone/>
            </a:pPr>
            <a:r>
              <a:rPr lang="en-US" sz="1600" b="1" i="0" u="none" strike="noStrike" cap="none">
                <a:solidFill>
                  <a:srgbClr val="1F3864"/>
                </a:solidFill>
                <a:latin typeface="Open Sans"/>
                <a:ea typeface="Open Sans"/>
                <a:cs typeface="Open Sans"/>
                <a:sym typeface="Open Sans"/>
              </a:rPr>
              <a:t>Self Enrolment</a:t>
            </a:r>
            <a:endParaRPr sz="1600" b="0" i="0" u="none" strike="noStrike" cap="none">
              <a:solidFill>
                <a:srgbClr val="000000"/>
              </a:solidFill>
              <a:latin typeface="Calibri"/>
              <a:ea typeface="Calibri"/>
              <a:cs typeface="Calibri"/>
              <a:sym typeface="Calibri"/>
            </a:endParaRPr>
          </a:p>
        </p:txBody>
      </p:sp>
      <p:sp>
        <p:nvSpPr>
          <p:cNvPr id="2607" name="Google Shape;2607;h14af0caed148da77_0_3714"/>
          <p:cNvSpPr txBox="1"/>
          <p:nvPr/>
        </p:nvSpPr>
        <p:spPr>
          <a:xfrm>
            <a:off x="3630854" y="5166360"/>
            <a:ext cx="2076300" cy="548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E6B66"/>
              </a:buClr>
              <a:buSzPts val="1250"/>
              <a:buFont typeface="Arial"/>
              <a:buNone/>
            </a:pPr>
            <a:r>
              <a:rPr lang="en-US" sz="1250" b="0" i="0" u="none" strike="noStrike" cap="none">
                <a:solidFill>
                  <a:srgbClr val="5E6B66"/>
                </a:solidFill>
                <a:latin typeface="Open Sans"/>
                <a:ea typeface="Open Sans"/>
                <a:cs typeface="Open Sans"/>
                <a:sym typeface="Open Sans"/>
              </a:rPr>
              <a:t>Open batch › Self Enrolment</a:t>
            </a:r>
            <a:endParaRPr sz="1250" b="0" i="0" u="none" strike="noStrike" cap="none">
              <a:solidFill>
                <a:srgbClr val="000000"/>
              </a:solidFill>
              <a:latin typeface="Calibri"/>
              <a:ea typeface="Calibri"/>
              <a:cs typeface="Calibri"/>
              <a:sym typeface="Calibri"/>
            </a:endParaRPr>
          </a:p>
        </p:txBody>
      </p:sp>
      <p:cxnSp>
        <p:nvCxnSpPr>
          <p:cNvPr id="2608" name="Google Shape;2608;h14af0caed148da77_0_3714"/>
          <p:cNvCxnSpPr/>
          <p:nvPr/>
        </p:nvCxnSpPr>
        <p:spPr>
          <a:xfrm>
            <a:off x="5981548" y="4846320"/>
            <a:ext cx="228600" cy="0"/>
          </a:xfrm>
          <a:prstGeom prst="straightConnector1">
            <a:avLst/>
          </a:prstGeom>
          <a:noFill/>
          <a:ln w="22225" cap="flat" cmpd="sng">
            <a:solidFill>
              <a:srgbClr val="B8912F"/>
            </a:solidFill>
            <a:prstDash val="solid"/>
            <a:round/>
            <a:headEnd type="none" w="sm" len="sm"/>
            <a:tailEnd type="triangle" w="med" len="med"/>
          </a:ln>
        </p:spPr>
      </p:cxnSp>
      <p:sp>
        <p:nvSpPr>
          <p:cNvPr id="2609" name="Google Shape;2609;h14af0caed148da77_0_3714"/>
          <p:cNvSpPr/>
          <p:nvPr/>
        </p:nvSpPr>
        <p:spPr>
          <a:xfrm>
            <a:off x="6255868" y="3931920"/>
            <a:ext cx="2533500" cy="1828800"/>
          </a:xfrm>
          <a:prstGeom prst="roundRect">
            <a:avLst>
              <a:gd name="adj" fmla="val 4000"/>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610" name="Google Shape;2610;h14af0caed148da77_0_3714"/>
          <p:cNvSpPr/>
          <p:nvPr/>
        </p:nvSpPr>
        <p:spPr>
          <a:xfrm>
            <a:off x="6484468" y="4160520"/>
            <a:ext cx="502800" cy="502800"/>
          </a:xfrm>
          <a:prstGeom prst="ellipse">
            <a:avLst/>
          </a:prstGeom>
          <a:solidFill>
            <a:srgbClr val="B8912F"/>
          </a:solidFill>
          <a:ln w="12700" cap="flat" cmpd="sng">
            <a:solidFill>
              <a:srgbClr val="B8912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611" name="Google Shape;2611;h14af0caed148da77_0_3714"/>
          <p:cNvSpPr txBox="1"/>
          <p:nvPr/>
        </p:nvSpPr>
        <p:spPr>
          <a:xfrm>
            <a:off x="6484468" y="4160520"/>
            <a:ext cx="502800" cy="502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700"/>
              <a:buFont typeface="Arial"/>
              <a:buNone/>
            </a:pPr>
            <a:r>
              <a:rPr lang="en-US" sz="1700" b="1" i="0" u="none" strike="noStrike" cap="none">
                <a:solidFill>
                  <a:srgbClr val="FFFFFF"/>
                </a:solidFill>
                <a:latin typeface="Open Sans"/>
                <a:ea typeface="Open Sans"/>
                <a:cs typeface="Open Sans"/>
                <a:sym typeface="Open Sans"/>
              </a:rPr>
              <a:t>7</a:t>
            </a:r>
            <a:endParaRPr sz="1700" b="0" i="0" u="none" strike="noStrike" cap="none">
              <a:solidFill>
                <a:srgbClr val="000000"/>
              </a:solidFill>
              <a:latin typeface="Calibri"/>
              <a:ea typeface="Calibri"/>
              <a:cs typeface="Calibri"/>
              <a:sym typeface="Calibri"/>
            </a:endParaRPr>
          </a:p>
        </p:txBody>
      </p:sp>
      <p:sp>
        <p:nvSpPr>
          <p:cNvPr id="2612" name="Google Shape;2612;h14af0caed148da77_0_3714"/>
          <p:cNvSpPr txBox="1"/>
          <p:nvPr/>
        </p:nvSpPr>
        <p:spPr>
          <a:xfrm>
            <a:off x="6484468" y="4800600"/>
            <a:ext cx="2076300" cy="365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F3864"/>
              </a:buClr>
              <a:buSzPts val="1600"/>
              <a:buFont typeface="Arial"/>
              <a:buNone/>
            </a:pPr>
            <a:r>
              <a:rPr lang="en-US" sz="1600" b="1" i="0" u="none" strike="noStrike" cap="none">
                <a:solidFill>
                  <a:srgbClr val="1F3864"/>
                </a:solidFill>
                <a:latin typeface="Open Sans"/>
                <a:ea typeface="Open Sans"/>
                <a:cs typeface="Open Sans"/>
                <a:sym typeface="Open Sans"/>
              </a:rPr>
              <a:t>QR</a:t>
            </a:r>
            <a:endParaRPr sz="1600" b="0" i="0" u="none" strike="noStrike" cap="none">
              <a:solidFill>
                <a:srgbClr val="000000"/>
              </a:solidFill>
              <a:latin typeface="Calibri"/>
              <a:ea typeface="Calibri"/>
              <a:cs typeface="Calibri"/>
              <a:sym typeface="Calibri"/>
            </a:endParaRPr>
          </a:p>
        </p:txBody>
      </p:sp>
      <p:sp>
        <p:nvSpPr>
          <p:cNvPr id="2613" name="Google Shape;2613;h14af0caed148da77_0_3714"/>
          <p:cNvSpPr txBox="1"/>
          <p:nvPr/>
        </p:nvSpPr>
        <p:spPr>
          <a:xfrm>
            <a:off x="6484468" y="5166360"/>
            <a:ext cx="2076300" cy="548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E6B66"/>
              </a:buClr>
              <a:buSzPts val="1250"/>
              <a:buFont typeface="Arial"/>
              <a:buNone/>
            </a:pPr>
            <a:r>
              <a:rPr lang="en-US" sz="1250" b="0" i="0" u="none" strike="noStrike" cap="none">
                <a:solidFill>
                  <a:srgbClr val="5E6B66"/>
                </a:solidFill>
                <a:latin typeface="Open Sans"/>
                <a:ea typeface="Open Sans"/>
                <a:cs typeface="Open Sans"/>
                <a:sym typeface="Open Sans"/>
              </a:rPr>
              <a:t>Generate › Download › Share on programme day</a:t>
            </a:r>
            <a:endParaRPr sz="1250" b="0" i="0" u="none" strike="noStrike" cap="none">
              <a:solidFill>
                <a:srgbClr val="000000"/>
              </a:solidFill>
              <a:latin typeface="Calibri"/>
              <a:ea typeface="Calibri"/>
              <a:cs typeface="Calibri"/>
              <a:sym typeface="Calibri"/>
            </a:endParaRPr>
          </a:p>
        </p:txBody>
      </p:sp>
      <p:cxnSp>
        <p:nvCxnSpPr>
          <p:cNvPr id="2614" name="Google Shape;2614;h14af0caed148da77_0_3714"/>
          <p:cNvCxnSpPr/>
          <p:nvPr/>
        </p:nvCxnSpPr>
        <p:spPr>
          <a:xfrm>
            <a:off x="8835161" y="4846320"/>
            <a:ext cx="228600" cy="0"/>
          </a:xfrm>
          <a:prstGeom prst="straightConnector1">
            <a:avLst/>
          </a:prstGeom>
          <a:noFill/>
          <a:ln w="22225" cap="flat" cmpd="sng">
            <a:solidFill>
              <a:srgbClr val="B8912F"/>
            </a:solidFill>
            <a:prstDash val="solid"/>
            <a:round/>
            <a:headEnd type="none" w="sm" len="sm"/>
            <a:tailEnd type="triangle" w="med" len="med"/>
          </a:ln>
        </p:spPr>
      </p:cxnSp>
      <p:sp>
        <p:nvSpPr>
          <p:cNvPr id="2615" name="Google Shape;2615;h14af0caed148da77_0_3714"/>
          <p:cNvSpPr/>
          <p:nvPr/>
        </p:nvSpPr>
        <p:spPr>
          <a:xfrm>
            <a:off x="9109481" y="3931920"/>
            <a:ext cx="2533500" cy="1828800"/>
          </a:xfrm>
          <a:prstGeom prst="roundRect">
            <a:avLst>
              <a:gd name="adj" fmla="val 4000"/>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616" name="Google Shape;2616;h14af0caed148da77_0_3714"/>
          <p:cNvSpPr/>
          <p:nvPr/>
        </p:nvSpPr>
        <p:spPr>
          <a:xfrm>
            <a:off x="9338081" y="4160520"/>
            <a:ext cx="502800" cy="502800"/>
          </a:xfrm>
          <a:prstGeom prst="ellipse">
            <a:avLst/>
          </a:prstGeom>
          <a:solidFill>
            <a:srgbClr val="B8912F"/>
          </a:solidFill>
          <a:ln w="12700" cap="flat" cmpd="sng">
            <a:solidFill>
              <a:srgbClr val="B8912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617" name="Google Shape;2617;h14af0caed148da77_0_3714"/>
          <p:cNvSpPr txBox="1"/>
          <p:nvPr/>
        </p:nvSpPr>
        <p:spPr>
          <a:xfrm>
            <a:off x="9338081" y="4160520"/>
            <a:ext cx="502800" cy="502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700"/>
              <a:buFont typeface="Arial"/>
              <a:buNone/>
            </a:pPr>
            <a:r>
              <a:rPr lang="en-US" sz="1700" b="1" i="0" u="none" strike="noStrike" cap="none">
                <a:solidFill>
                  <a:srgbClr val="FFFFFF"/>
                </a:solidFill>
                <a:latin typeface="Open Sans"/>
                <a:ea typeface="Open Sans"/>
                <a:cs typeface="Open Sans"/>
                <a:sym typeface="Open Sans"/>
              </a:rPr>
              <a:t>8</a:t>
            </a:r>
            <a:endParaRPr sz="1700" b="0" i="0" u="none" strike="noStrike" cap="none">
              <a:solidFill>
                <a:srgbClr val="000000"/>
              </a:solidFill>
              <a:latin typeface="Calibri"/>
              <a:ea typeface="Calibri"/>
              <a:cs typeface="Calibri"/>
              <a:sym typeface="Calibri"/>
            </a:endParaRPr>
          </a:p>
        </p:txBody>
      </p:sp>
      <p:sp>
        <p:nvSpPr>
          <p:cNvPr id="2618" name="Google Shape;2618;h14af0caed148da77_0_3714"/>
          <p:cNvSpPr txBox="1"/>
          <p:nvPr/>
        </p:nvSpPr>
        <p:spPr>
          <a:xfrm>
            <a:off x="9338081" y="4800600"/>
            <a:ext cx="2076300" cy="365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F3864"/>
              </a:buClr>
              <a:buSzPts val="1600"/>
              <a:buFont typeface="Arial"/>
              <a:buNone/>
            </a:pPr>
            <a:r>
              <a:rPr lang="en-US" sz="1600" b="1" i="0" u="none" strike="noStrike" cap="none">
                <a:solidFill>
                  <a:srgbClr val="1F3864"/>
                </a:solidFill>
                <a:latin typeface="Open Sans"/>
                <a:ea typeface="Open Sans"/>
                <a:cs typeface="Open Sans"/>
                <a:sym typeface="Open Sans"/>
              </a:rPr>
              <a:t>Participants</a:t>
            </a:r>
            <a:endParaRPr sz="1600" b="0" i="0" u="none" strike="noStrike" cap="none">
              <a:solidFill>
                <a:srgbClr val="000000"/>
              </a:solidFill>
              <a:latin typeface="Calibri"/>
              <a:ea typeface="Calibri"/>
              <a:cs typeface="Calibri"/>
              <a:sym typeface="Calibri"/>
            </a:endParaRPr>
          </a:p>
        </p:txBody>
      </p:sp>
      <p:sp>
        <p:nvSpPr>
          <p:cNvPr id="2619" name="Google Shape;2619;h14af0caed148da77_0_3714"/>
          <p:cNvSpPr txBox="1"/>
          <p:nvPr/>
        </p:nvSpPr>
        <p:spPr>
          <a:xfrm>
            <a:off x="9338081" y="5166360"/>
            <a:ext cx="2076300" cy="548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E6B66"/>
              </a:buClr>
              <a:buSzPts val="1250"/>
              <a:buFont typeface="Arial"/>
              <a:buNone/>
            </a:pPr>
            <a:r>
              <a:rPr lang="en-US" sz="1250" b="0" i="0" u="none" strike="noStrike" cap="none">
                <a:solidFill>
                  <a:srgbClr val="5E6B66"/>
                </a:solidFill>
                <a:latin typeface="Open Sans"/>
                <a:ea typeface="Open Sans"/>
                <a:cs typeface="Open Sans"/>
                <a:sym typeface="Open Sans"/>
              </a:rPr>
              <a:t>Enrol › Scan QR › Baseline › Assessment</a:t>
            </a:r>
            <a:endParaRPr sz="1250" b="0" i="0" u="none" strike="noStrike" cap="none">
              <a:solidFill>
                <a:srgbClr val="000000"/>
              </a:solidFill>
              <a:latin typeface="Calibri"/>
              <a:ea typeface="Calibri"/>
              <a:cs typeface="Calibri"/>
              <a:sym typeface="Calibri"/>
            </a:endParaRPr>
          </a:p>
        </p:txBody>
      </p:sp>
      <p:sp>
        <p:nvSpPr>
          <p:cNvPr id="2620" name="Google Shape;2620;h14af0caed148da77_0_3714"/>
          <p:cNvSpPr txBox="1"/>
          <p:nvPr/>
        </p:nvSpPr>
        <p:spPr>
          <a:xfrm>
            <a:off x="548640" y="5943600"/>
            <a:ext cx="11094300" cy="274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F3864"/>
              </a:buClr>
              <a:buSzPts val="1200"/>
              <a:buFont typeface="Arial"/>
              <a:buNone/>
            </a:pPr>
            <a:r>
              <a:rPr lang="en-US" sz="1200" b="1" i="0" u="none" strike="noStrike" cap="none">
                <a:solidFill>
                  <a:srgbClr val="1F3864"/>
                </a:solidFill>
                <a:latin typeface="Open Sans"/>
                <a:ea typeface="Open Sans"/>
                <a:cs typeface="Open Sans"/>
                <a:sym typeface="Open Sans"/>
              </a:rPr>
              <a:t>Steps 1–4  </a:t>
            </a:r>
            <a:r>
              <a:rPr lang="en-US" sz="1200" b="0" i="0" u="none" strike="noStrike" cap="none">
                <a:solidFill>
                  <a:srgbClr val="5E6B66"/>
                </a:solidFill>
                <a:latin typeface="Open Sans"/>
                <a:ea typeface="Open Sans"/>
                <a:cs typeface="Open Sans"/>
                <a:sym typeface="Open Sans"/>
              </a:rPr>
              <a:t>Batch creation</a:t>
            </a:r>
            <a:r>
              <a:rPr lang="en-US" sz="1200" b="1" i="0" u="none" strike="noStrike" cap="none">
                <a:solidFill>
                  <a:srgbClr val="B8912F"/>
                </a:solidFill>
                <a:latin typeface="Open Sans"/>
                <a:ea typeface="Open Sans"/>
                <a:cs typeface="Open Sans"/>
                <a:sym typeface="Open Sans"/>
              </a:rPr>
              <a:t>      Steps 5–8  </a:t>
            </a:r>
            <a:r>
              <a:rPr lang="en-US" sz="1200" b="0" i="0" u="none" strike="noStrike" cap="none">
                <a:solidFill>
                  <a:srgbClr val="5E6B66"/>
                </a:solidFill>
                <a:latin typeface="Open Sans"/>
                <a:ea typeface="Open Sans"/>
                <a:cs typeface="Open Sans"/>
                <a:sym typeface="Open Sans"/>
              </a:rPr>
              <a:t>Enrolment &amp; QR</a:t>
            </a:r>
            <a:endParaRPr sz="1200" b="0" i="0" u="none" strike="noStrike" cap="none">
              <a:solidFill>
                <a:srgbClr val="000000"/>
              </a:solidFill>
              <a:latin typeface="Calibri"/>
              <a:ea typeface="Calibri"/>
              <a:cs typeface="Calibri"/>
              <a:sym typeface="Calibri"/>
            </a:endParaRPr>
          </a:p>
        </p:txBody>
      </p:sp>
      <p:cxnSp>
        <p:nvCxnSpPr>
          <p:cNvPr id="2621" name="Google Shape;2621;h14af0caed148da77_0_3714"/>
          <p:cNvCxnSpPr/>
          <p:nvPr/>
        </p:nvCxnSpPr>
        <p:spPr>
          <a:xfrm>
            <a:off x="548640" y="6382512"/>
            <a:ext cx="11094300" cy="0"/>
          </a:xfrm>
          <a:prstGeom prst="straightConnector1">
            <a:avLst/>
          </a:prstGeom>
          <a:noFill/>
          <a:ln w="9525" cap="flat" cmpd="sng">
            <a:solidFill>
              <a:srgbClr val="D6DFDA"/>
            </a:solidFill>
            <a:prstDash val="solid"/>
            <a:round/>
            <a:headEnd type="none" w="sm" len="sm"/>
            <a:tailEnd type="none" w="sm" len="sm"/>
          </a:ln>
        </p:spPr>
      </p:cxnSp>
      <p:sp>
        <p:nvSpPr>
          <p:cNvPr id="2622" name="Google Shape;2622;h14af0caed148da77_0_3714"/>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2627"/>
        <p:cNvGrpSpPr/>
        <p:nvPr/>
      </p:nvGrpSpPr>
      <p:grpSpPr>
        <a:xfrm>
          <a:off x="0" y="0"/>
          <a:ext cx="0" cy="0"/>
          <a:chOff x="0" y="0"/>
          <a:chExt cx="0" cy="0"/>
        </a:xfrm>
      </p:grpSpPr>
      <p:sp>
        <p:nvSpPr>
          <p:cNvPr id="2628" name="Google Shape;2628;h14af0caed148da77_0_3771"/>
          <p:cNvSpPr/>
          <p:nvPr/>
        </p:nvSpPr>
        <p:spPr>
          <a:xfrm>
            <a:off x="548640" y="384048"/>
            <a:ext cx="1746600" cy="274200"/>
          </a:xfrm>
          <a:prstGeom prst="roundRect">
            <a:avLst>
              <a:gd name="adj" fmla="val 50000"/>
            </a:avLst>
          </a:prstGeom>
          <a:solidFill>
            <a:srgbClr val="FAF3E0"/>
          </a:solidFill>
          <a:ln w="12700" cap="flat" cmpd="sng">
            <a:solidFill>
              <a:srgbClr val="FAF3E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629" name="Google Shape;2629;h14af0caed148da77_0_3771"/>
          <p:cNvSpPr txBox="1"/>
          <p:nvPr/>
        </p:nvSpPr>
        <p:spPr>
          <a:xfrm>
            <a:off x="548640" y="384048"/>
            <a:ext cx="1746600" cy="274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97316"/>
              </a:buClr>
              <a:buSzPts val="1000"/>
              <a:buFont typeface="Arial"/>
              <a:buNone/>
            </a:pPr>
            <a:r>
              <a:rPr lang="en-US" sz="1000" b="1" i="0" u="none" strike="noStrike" cap="none">
                <a:solidFill>
                  <a:srgbClr val="F97316"/>
                </a:solidFill>
                <a:latin typeface="Open Sans"/>
                <a:ea typeface="Open Sans"/>
                <a:cs typeface="Open Sans"/>
                <a:sym typeface="Open Sans"/>
              </a:rPr>
              <a:t>BATCH CREATION</a:t>
            </a:r>
            <a:endParaRPr sz="1000" b="0" i="0" u="none" strike="noStrike" cap="none">
              <a:solidFill>
                <a:srgbClr val="000000"/>
              </a:solidFill>
              <a:latin typeface="Calibri"/>
              <a:ea typeface="Calibri"/>
              <a:cs typeface="Calibri"/>
              <a:sym typeface="Calibri"/>
            </a:endParaRPr>
          </a:p>
        </p:txBody>
      </p:sp>
      <p:sp>
        <p:nvSpPr>
          <p:cNvPr id="2630" name="Google Shape;2630;h14af0caed148da77_0_3771"/>
          <p:cNvSpPr txBox="1"/>
          <p:nvPr/>
        </p:nvSpPr>
        <p:spPr>
          <a:xfrm>
            <a:off x="548640" y="731520"/>
            <a:ext cx="11094300" cy="502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3864"/>
              </a:buClr>
              <a:buSzPts val="2800"/>
              <a:buFont typeface="Arial"/>
              <a:buNone/>
            </a:pPr>
            <a:r>
              <a:rPr lang="en-US" sz="2800" b="1" i="0" u="none" strike="noStrike" cap="none">
                <a:solidFill>
                  <a:srgbClr val="1F3864"/>
                </a:solidFill>
                <a:latin typeface="Open Sans"/>
                <a:ea typeface="Open Sans"/>
                <a:cs typeface="Open Sans"/>
                <a:sym typeface="Open Sans"/>
              </a:rPr>
              <a:t>Batch Creation — Rules to Get Right</a:t>
            </a:r>
            <a:endParaRPr sz="2800" b="0" i="0" u="none" strike="noStrike" cap="none">
              <a:solidFill>
                <a:srgbClr val="000000"/>
              </a:solidFill>
              <a:latin typeface="Calibri"/>
              <a:ea typeface="Calibri"/>
              <a:cs typeface="Calibri"/>
              <a:sym typeface="Calibri"/>
            </a:endParaRPr>
          </a:p>
        </p:txBody>
      </p:sp>
      <p:sp>
        <p:nvSpPr>
          <p:cNvPr id="2631" name="Google Shape;2631;h14af0caed148da77_0_3771"/>
          <p:cNvSpPr txBox="1"/>
          <p:nvPr/>
        </p:nvSpPr>
        <p:spPr>
          <a:xfrm>
            <a:off x="548640" y="1243584"/>
            <a:ext cx="110943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E6B66"/>
              </a:buClr>
              <a:buSzPts val="1400"/>
              <a:buFont typeface="Arial"/>
              <a:buNone/>
            </a:pPr>
            <a:r>
              <a:rPr lang="en-US" sz="1400" b="0" i="0" u="none" strike="noStrike" cap="none">
                <a:solidFill>
                  <a:srgbClr val="5E6B66"/>
                </a:solidFill>
                <a:latin typeface="Open Sans"/>
                <a:ea typeface="Open Sans"/>
                <a:cs typeface="Open Sans"/>
                <a:sym typeface="Open Sans"/>
              </a:rPr>
              <a:t>These checks prevent duplicate batches, incorrect geo-fencing and failed self-enrolment.</a:t>
            </a:r>
            <a:endParaRPr sz="1400" b="0" i="0" u="none" strike="noStrike" cap="none">
              <a:solidFill>
                <a:srgbClr val="000000"/>
              </a:solidFill>
              <a:latin typeface="Calibri"/>
              <a:ea typeface="Calibri"/>
              <a:cs typeface="Calibri"/>
              <a:sym typeface="Calibri"/>
            </a:endParaRPr>
          </a:p>
        </p:txBody>
      </p:sp>
      <p:sp>
        <p:nvSpPr>
          <p:cNvPr id="2632" name="Google Shape;2632;h14af0caed148da77_0_3771"/>
          <p:cNvSpPr/>
          <p:nvPr/>
        </p:nvSpPr>
        <p:spPr>
          <a:xfrm>
            <a:off x="548640" y="1737360"/>
            <a:ext cx="3515400" cy="1600200"/>
          </a:xfrm>
          <a:prstGeom prst="roundRect">
            <a:avLst>
              <a:gd name="adj" fmla="val 4571"/>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633" name="Google Shape;2633;h14af0caed148da77_0_3771"/>
          <p:cNvSpPr/>
          <p:nvPr/>
        </p:nvSpPr>
        <p:spPr>
          <a:xfrm>
            <a:off x="777240" y="1965960"/>
            <a:ext cx="502800" cy="502800"/>
          </a:xfrm>
          <a:prstGeom prst="ellipse">
            <a:avLst/>
          </a:prstGeom>
          <a:solidFill>
            <a:srgbClr val="1F3864"/>
          </a:solidFill>
          <a:ln w="12700"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2634" name="Google Shape;2634;h14af0caed148da77_0_3771" descr="preencoded.png"/>
          <p:cNvPicPr preferRelativeResize="0"/>
          <p:nvPr/>
        </p:nvPicPr>
        <p:blipFill rotWithShape="1">
          <a:blip r:embed="rId3">
            <a:alphaModFix/>
          </a:blip>
          <a:srcRect/>
          <a:stretch/>
        </p:blipFill>
        <p:spPr>
          <a:xfrm>
            <a:off x="902970" y="2091690"/>
            <a:ext cx="251460" cy="251460"/>
          </a:xfrm>
          <a:prstGeom prst="rect">
            <a:avLst/>
          </a:prstGeom>
          <a:noFill/>
          <a:ln>
            <a:noFill/>
          </a:ln>
        </p:spPr>
      </p:pic>
      <p:sp>
        <p:nvSpPr>
          <p:cNvPr id="2635" name="Google Shape;2635;h14af0caed148da77_0_3771"/>
          <p:cNvSpPr txBox="1"/>
          <p:nvPr/>
        </p:nvSpPr>
        <p:spPr>
          <a:xfrm>
            <a:off x="1417320" y="1965960"/>
            <a:ext cx="2463600" cy="502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3864"/>
              </a:buClr>
              <a:buSzPts val="1600"/>
              <a:buFont typeface="Arial"/>
              <a:buNone/>
            </a:pPr>
            <a:r>
              <a:rPr lang="en-US" sz="1600" b="1" i="0" u="none" strike="noStrike" cap="none">
                <a:solidFill>
                  <a:srgbClr val="1F3864"/>
                </a:solidFill>
                <a:latin typeface="Open Sans"/>
                <a:ea typeface="Open Sans"/>
                <a:cs typeface="Open Sans"/>
                <a:sym typeface="Open Sans"/>
              </a:rPr>
              <a:t>Unique Batch Name</a:t>
            </a:r>
            <a:endParaRPr sz="1600" b="0" i="0" u="none" strike="noStrike" cap="none">
              <a:solidFill>
                <a:srgbClr val="000000"/>
              </a:solidFill>
              <a:latin typeface="Calibri"/>
              <a:ea typeface="Calibri"/>
              <a:cs typeface="Calibri"/>
              <a:sym typeface="Calibri"/>
            </a:endParaRPr>
          </a:p>
        </p:txBody>
      </p:sp>
      <p:sp>
        <p:nvSpPr>
          <p:cNvPr id="2636" name="Google Shape;2636;h14af0caed148da77_0_3771"/>
          <p:cNvSpPr txBox="1"/>
          <p:nvPr/>
        </p:nvSpPr>
        <p:spPr>
          <a:xfrm>
            <a:off x="777240" y="2560320"/>
            <a:ext cx="3058200" cy="731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E6B66"/>
              </a:buClr>
              <a:buSzPts val="1200"/>
              <a:buFont typeface="Arial"/>
              <a:buNone/>
            </a:pPr>
            <a:r>
              <a:rPr lang="en-US" sz="1200" b="0" i="0" u="none" strike="noStrike" cap="none">
                <a:solidFill>
                  <a:srgbClr val="5E6B66"/>
                </a:solidFill>
                <a:latin typeface="Open Sans"/>
                <a:ea typeface="Open Sans"/>
                <a:cs typeface="Open Sans"/>
                <a:sym typeface="Open Sans"/>
              </a:rPr>
              <a:t>Use a unique {SMT’s Name_[State Name]_[District]_[Venue]_[Date of the Program (dd.mm.yyyy)]}. Avoid duplicate or ambiguous names.</a:t>
            </a:r>
            <a:endParaRPr sz="1200" b="0" i="0" u="none" strike="noStrike" cap="none">
              <a:solidFill>
                <a:srgbClr val="000000"/>
              </a:solidFill>
              <a:latin typeface="Calibri"/>
              <a:ea typeface="Calibri"/>
              <a:cs typeface="Calibri"/>
              <a:sym typeface="Calibri"/>
            </a:endParaRPr>
          </a:p>
        </p:txBody>
      </p:sp>
      <p:sp>
        <p:nvSpPr>
          <p:cNvPr id="2637" name="Google Shape;2637;h14af0caed148da77_0_3771"/>
          <p:cNvSpPr/>
          <p:nvPr/>
        </p:nvSpPr>
        <p:spPr>
          <a:xfrm>
            <a:off x="4338218" y="1737360"/>
            <a:ext cx="3515400" cy="1600200"/>
          </a:xfrm>
          <a:prstGeom prst="roundRect">
            <a:avLst>
              <a:gd name="adj" fmla="val 4571"/>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638" name="Google Shape;2638;h14af0caed148da77_0_3771"/>
          <p:cNvSpPr/>
          <p:nvPr/>
        </p:nvSpPr>
        <p:spPr>
          <a:xfrm>
            <a:off x="4566818" y="1965960"/>
            <a:ext cx="502800" cy="502800"/>
          </a:xfrm>
          <a:prstGeom prst="ellipse">
            <a:avLst/>
          </a:prstGeom>
          <a:solidFill>
            <a:srgbClr val="1F3864"/>
          </a:solidFill>
          <a:ln w="12700"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2639" name="Google Shape;2639;h14af0caed148da77_0_3771" descr="preencoded.png"/>
          <p:cNvPicPr preferRelativeResize="0"/>
          <p:nvPr/>
        </p:nvPicPr>
        <p:blipFill rotWithShape="1">
          <a:blip r:embed="rId4">
            <a:alphaModFix/>
          </a:blip>
          <a:srcRect/>
          <a:stretch/>
        </p:blipFill>
        <p:spPr>
          <a:xfrm>
            <a:off x="4692548" y="2091690"/>
            <a:ext cx="251460" cy="251460"/>
          </a:xfrm>
          <a:prstGeom prst="rect">
            <a:avLst/>
          </a:prstGeom>
          <a:noFill/>
          <a:ln>
            <a:noFill/>
          </a:ln>
        </p:spPr>
      </p:pic>
      <p:sp>
        <p:nvSpPr>
          <p:cNvPr id="2640" name="Google Shape;2640;h14af0caed148da77_0_3771"/>
          <p:cNvSpPr txBox="1"/>
          <p:nvPr/>
        </p:nvSpPr>
        <p:spPr>
          <a:xfrm>
            <a:off x="5206898" y="1965960"/>
            <a:ext cx="2463600" cy="502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3864"/>
              </a:buClr>
              <a:buSzPts val="1600"/>
              <a:buFont typeface="Arial"/>
              <a:buNone/>
            </a:pPr>
            <a:r>
              <a:rPr lang="en-US" sz="1600" b="1" i="0" u="none" strike="noStrike" cap="none">
                <a:solidFill>
                  <a:srgbClr val="1F3864"/>
                </a:solidFill>
                <a:latin typeface="Open Sans"/>
                <a:ea typeface="Open Sans"/>
                <a:cs typeface="Open Sans"/>
                <a:sym typeface="Open Sans"/>
              </a:rPr>
              <a:t>Mandatory Fields</a:t>
            </a:r>
            <a:endParaRPr sz="1600" b="0" i="0" u="none" strike="noStrike" cap="none">
              <a:solidFill>
                <a:srgbClr val="000000"/>
              </a:solidFill>
              <a:latin typeface="Calibri"/>
              <a:ea typeface="Calibri"/>
              <a:cs typeface="Calibri"/>
              <a:sym typeface="Calibri"/>
            </a:endParaRPr>
          </a:p>
        </p:txBody>
      </p:sp>
      <p:sp>
        <p:nvSpPr>
          <p:cNvPr id="2641" name="Google Shape;2641;h14af0caed148da77_0_3771"/>
          <p:cNvSpPr txBox="1"/>
          <p:nvPr/>
        </p:nvSpPr>
        <p:spPr>
          <a:xfrm>
            <a:off x="4566818" y="2560320"/>
            <a:ext cx="3058200" cy="731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E6B66"/>
              </a:buClr>
              <a:buSzPts val="1200"/>
              <a:buFont typeface="Arial"/>
              <a:buNone/>
            </a:pPr>
            <a:r>
              <a:rPr lang="en-US" sz="1200" b="0" i="0" u="none" strike="noStrike" cap="none">
                <a:solidFill>
                  <a:srgbClr val="5E6B66"/>
                </a:solidFill>
                <a:latin typeface="Open Sans"/>
                <a:ea typeface="Open Sans"/>
                <a:cs typeface="Open Sans"/>
                <a:sym typeface="Open Sans"/>
              </a:rPr>
              <a:t>Every field marked (*) must be completed before the batch can be added.</a:t>
            </a:r>
            <a:endParaRPr sz="1200" b="0" i="0" u="none" strike="noStrike" cap="none">
              <a:solidFill>
                <a:srgbClr val="000000"/>
              </a:solidFill>
              <a:latin typeface="Calibri"/>
              <a:ea typeface="Calibri"/>
              <a:cs typeface="Calibri"/>
              <a:sym typeface="Calibri"/>
            </a:endParaRPr>
          </a:p>
        </p:txBody>
      </p:sp>
      <p:sp>
        <p:nvSpPr>
          <p:cNvPr id="2642" name="Google Shape;2642;h14af0caed148da77_0_3771"/>
          <p:cNvSpPr/>
          <p:nvPr/>
        </p:nvSpPr>
        <p:spPr>
          <a:xfrm>
            <a:off x="8127797" y="1737360"/>
            <a:ext cx="3515400" cy="1600200"/>
          </a:xfrm>
          <a:prstGeom prst="roundRect">
            <a:avLst>
              <a:gd name="adj" fmla="val 4571"/>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643" name="Google Shape;2643;h14af0caed148da77_0_3771"/>
          <p:cNvSpPr/>
          <p:nvPr/>
        </p:nvSpPr>
        <p:spPr>
          <a:xfrm>
            <a:off x="8356397" y="1965960"/>
            <a:ext cx="502800" cy="502800"/>
          </a:xfrm>
          <a:prstGeom prst="ellipse">
            <a:avLst/>
          </a:prstGeom>
          <a:solidFill>
            <a:srgbClr val="1F3864"/>
          </a:solidFill>
          <a:ln w="12700"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2644" name="Google Shape;2644;h14af0caed148da77_0_3771" descr="preencoded.png"/>
          <p:cNvPicPr preferRelativeResize="0"/>
          <p:nvPr/>
        </p:nvPicPr>
        <p:blipFill rotWithShape="1">
          <a:blip r:embed="rId5">
            <a:alphaModFix/>
          </a:blip>
          <a:srcRect/>
          <a:stretch/>
        </p:blipFill>
        <p:spPr>
          <a:xfrm>
            <a:off x="8482127" y="2091690"/>
            <a:ext cx="251460" cy="251460"/>
          </a:xfrm>
          <a:prstGeom prst="rect">
            <a:avLst/>
          </a:prstGeom>
          <a:noFill/>
          <a:ln>
            <a:noFill/>
          </a:ln>
        </p:spPr>
      </p:pic>
      <p:sp>
        <p:nvSpPr>
          <p:cNvPr id="2645" name="Google Shape;2645;h14af0caed148da77_0_3771"/>
          <p:cNvSpPr txBox="1"/>
          <p:nvPr/>
        </p:nvSpPr>
        <p:spPr>
          <a:xfrm>
            <a:off x="8996477" y="1965960"/>
            <a:ext cx="2463600" cy="502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3864"/>
              </a:buClr>
              <a:buSzPts val="1600"/>
              <a:buFont typeface="Arial"/>
              <a:buNone/>
            </a:pPr>
            <a:r>
              <a:rPr lang="en-US" sz="1600" b="1" i="0" u="none" strike="noStrike" cap="none">
                <a:solidFill>
                  <a:srgbClr val="1F3864"/>
                </a:solidFill>
                <a:latin typeface="Open Sans"/>
                <a:ea typeface="Open Sans"/>
                <a:cs typeface="Open Sans"/>
                <a:sym typeface="Open Sans"/>
              </a:rPr>
              <a:t>Enable QR</a:t>
            </a:r>
            <a:endParaRPr sz="1600" b="0" i="0" u="none" strike="noStrike" cap="none">
              <a:solidFill>
                <a:srgbClr val="000000"/>
              </a:solidFill>
              <a:latin typeface="Calibri"/>
              <a:ea typeface="Calibri"/>
              <a:cs typeface="Calibri"/>
              <a:sym typeface="Calibri"/>
            </a:endParaRPr>
          </a:p>
        </p:txBody>
      </p:sp>
      <p:sp>
        <p:nvSpPr>
          <p:cNvPr id="2646" name="Google Shape;2646;h14af0caed148da77_0_3771"/>
          <p:cNvSpPr txBox="1"/>
          <p:nvPr/>
        </p:nvSpPr>
        <p:spPr>
          <a:xfrm>
            <a:off x="8356397" y="2560320"/>
            <a:ext cx="3058200" cy="731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E6B66"/>
              </a:buClr>
              <a:buSzPts val="1200"/>
              <a:buFont typeface="Arial"/>
              <a:buNone/>
            </a:pPr>
            <a:r>
              <a:rPr lang="en-US" sz="1200" b="0" i="0" u="none" strike="noStrike" cap="none">
                <a:solidFill>
                  <a:srgbClr val="5E6B66"/>
                </a:solidFill>
                <a:latin typeface="Open Sans"/>
                <a:ea typeface="Open Sans"/>
                <a:cs typeface="Open Sans"/>
                <a:sym typeface="Open Sans"/>
              </a:rPr>
              <a:t>Keep “Enable QR” selected to allow participant self-enrolment through the QR code.</a:t>
            </a:r>
            <a:endParaRPr sz="1200" b="0" i="0" u="none" strike="noStrike" cap="none">
              <a:solidFill>
                <a:srgbClr val="000000"/>
              </a:solidFill>
              <a:latin typeface="Calibri"/>
              <a:ea typeface="Calibri"/>
              <a:cs typeface="Calibri"/>
              <a:sym typeface="Calibri"/>
            </a:endParaRPr>
          </a:p>
        </p:txBody>
      </p:sp>
      <p:sp>
        <p:nvSpPr>
          <p:cNvPr id="2647" name="Google Shape;2647;h14af0caed148da77_0_3771"/>
          <p:cNvSpPr/>
          <p:nvPr/>
        </p:nvSpPr>
        <p:spPr>
          <a:xfrm>
            <a:off x="548640" y="3566160"/>
            <a:ext cx="3515400" cy="1600200"/>
          </a:xfrm>
          <a:prstGeom prst="roundRect">
            <a:avLst>
              <a:gd name="adj" fmla="val 4571"/>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648" name="Google Shape;2648;h14af0caed148da77_0_3771"/>
          <p:cNvSpPr/>
          <p:nvPr/>
        </p:nvSpPr>
        <p:spPr>
          <a:xfrm>
            <a:off x="777240" y="3794760"/>
            <a:ext cx="502800" cy="502800"/>
          </a:xfrm>
          <a:prstGeom prst="ellipse">
            <a:avLst/>
          </a:prstGeom>
          <a:solidFill>
            <a:srgbClr val="1F3864"/>
          </a:solidFill>
          <a:ln w="12700"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2649" name="Google Shape;2649;h14af0caed148da77_0_3771" descr="preencoded.png"/>
          <p:cNvPicPr preferRelativeResize="0"/>
          <p:nvPr/>
        </p:nvPicPr>
        <p:blipFill rotWithShape="1">
          <a:blip r:embed="rId6">
            <a:alphaModFix/>
          </a:blip>
          <a:srcRect/>
          <a:stretch/>
        </p:blipFill>
        <p:spPr>
          <a:xfrm>
            <a:off x="902970" y="3920490"/>
            <a:ext cx="251460" cy="251460"/>
          </a:xfrm>
          <a:prstGeom prst="rect">
            <a:avLst/>
          </a:prstGeom>
          <a:noFill/>
          <a:ln>
            <a:noFill/>
          </a:ln>
        </p:spPr>
      </p:pic>
      <p:sp>
        <p:nvSpPr>
          <p:cNvPr id="2650" name="Google Shape;2650;h14af0caed148da77_0_3771"/>
          <p:cNvSpPr txBox="1"/>
          <p:nvPr/>
        </p:nvSpPr>
        <p:spPr>
          <a:xfrm>
            <a:off x="1417320" y="3794760"/>
            <a:ext cx="2463600" cy="502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3864"/>
              </a:buClr>
              <a:buSzPts val="1600"/>
              <a:buFont typeface="Arial"/>
              <a:buNone/>
            </a:pPr>
            <a:r>
              <a:rPr lang="en-US" sz="1600" b="1" i="0" u="none" strike="noStrike" cap="none">
                <a:solidFill>
                  <a:srgbClr val="1F3864"/>
                </a:solidFill>
                <a:latin typeface="Open Sans"/>
                <a:ea typeface="Open Sans"/>
                <a:cs typeface="Open Sans"/>
                <a:sym typeface="Open Sans"/>
              </a:rPr>
              <a:t>Venue Coordinates</a:t>
            </a:r>
            <a:endParaRPr sz="1600" b="0" i="0" u="none" strike="noStrike" cap="none">
              <a:solidFill>
                <a:srgbClr val="000000"/>
              </a:solidFill>
              <a:latin typeface="Calibri"/>
              <a:ea typeface="Calibri"/>
              <a:cs typeface="Calibri"/>
              <a:sym typeface="Calibri"/>
            </a:endParaRPr>
          </a:p>
        </p:txBody>
      </p:sp>
      <p:sp>
        <p:nvSpPr>
          <p:cNvPr id="2651" name="Google Shape;2651;h14af0caed148da77_0_3771"/>
          <p:cNvSpPr txBox="1"/>
          <p:nvPr/>
        </p:nvSpPr>
        <p:spPr>
          <a:xfrm>
            <a:off x="777240" y="4389120"/>
            <a:ext cx="3058200" cy="731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E6B66"/>
              </a:buClr>
              <a:buSzPts val="1200"/>
              <a:buFont typeface="Arial"/>
              <a:buNone/>
            </a:pPr>
            <a:r>
              <a:rPr lang="en-US" sz="1200" b="0" i="0" u="none" strike="noStrike" cap="none">
                <a:solidFill>
                  <a:srgbClr val="5E6B66"/>
                </a:solidFill>
                <a:latin typeface="Open Sans"/>
                <a:ea typeface="Open Sans"/>
                <a:cs typeface="Open Sans"/>
                <a:sym typeface="Open Sans"/>
              </a:rPr>
              <a:t>Enter the actual programme venue address plus accurate latitude and longitude.</a:t>
            </a:r>
            <a:endParaRPr sz="1200" b="0" i="0" u="none" strike="noStrike" cap="none">
              <a:solidFill>
                <a:srgbClr val="000000"/>
              </a:solidFill>
              <a:latin typeface="Calibri"/>
              <a:ea typeface="Calibri"/>
              <a:cs typeface="Calibri"/>
              <a:sym typeface="Calibri"/>
            </a:endParaRPr>
          </a:p>
        </p:txBody>
      </p:sp>
      <p:sp>
        <p:nvSpPr>
          <p:cNvPr id="2652" name="Google Shape;2652;h14af0caed148da77_0_3771"/>
          <p:cNvSpPr/>
          <p:nvPr/>
        </p:nvSpPr>
        <p:spPr>
          <a:xfrm>
            <a:off x="4338218" y="3566160"/>
            <a:ext cx="3515400" cy="1600200"/>
          </a:xfrm>
          <a:prstGeom prst="roundRect">
            <a:avLst>
              <a:gd name="adj" fmla="val 4571"/>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653" name="Google Shape;2653;h14af0caed148da77_0_3771"/>
          <p:cNvSpPr/>
          <p:nvPr/>
        </p:nvSpPr>
        <p:spPr>
          <a:xfrm>
            <a:off x="4566818" y="3794760"/>
            <a:ext cx="502800" cy="502800"/>
          </a:xfrm>
          <a:prstGeom prst="ellipse">
            <a:avLst/>
          </a:prstGeom>
          <a:solidFill>
            <a:srgbClr val="1F3864"/>
          </a:solidFill>
          <a:ln w="12700"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2654" name="Google Shape;2654;h14af0caed148da77_0_3771" descr="preencoded.png"/>
          <p:cNvPicPr preferRelativeResize="0"/>
          <p:nvPr/>
        </p:nvPicPr>
        <p:blipFill rotWithShape="1">
          <a:blip r:embed="rId7">
            <a:alphaModFix/>
          </a:blip>
          <a:srcRect/>
          <a:stretch/>
        </p:blipFill>
        <p:spPr>
          <a:xfrm>
            <a:off x="4692548" y="3920490"/>
            <a:ext cx="251460" cy="251460"/>
          </a:xfrm>
          <a:prstGeom prst="rect">
            <a:avLst/>
          </a:prstGeom>
          <a:noFill/>
          <a:ln>
            <a:noFill/>
          </a:ln>
        </p:spPr>
      </p:pic>
      <p:sp>
        <p:nvSpPr>
          <p:cNvPr id="2655" name="Google Shape;2655;h14af0caed148da77_0_3771"/>
          <p:cNvSpPr txBox="1"/>
          <p:nvPr/>
        </p:nvSpPr>
        <p:spPr>
          <a:xfrm>
            <a:off x="5206898" y="3794760"/>
            <a:ext cx="2463600" cy="502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3864"/>
              </a:buClr>
              <a:buSzPts val="1600"/>
              <a:buFont typeface="Arial"/>
              <a:buNone/>
            </a:pPr>
            <a:r>
              <a:rPr lang="en-US" sz="1600" b="1" i="0" u="none" strike="noStrike" cap="none">
                <a:solidFill>
                  <a:srgbClr val="1F3864"/>
                </a:solidFill>
                <a:latin typeface="Open Sans"/>
                <a:ea typeface="Open Sans"/>
                <a:cs typeface="Open Sans"/>
                <a:sym typeface="Open Sans"/>
              </a:rPr>
              <a:t>Timing</a:t>
            </a:r>
            <a:endParaRPr sz="1600" b="0" i="0" u="none" strike="noStrike" cap="none">
              <a:solidFill>
                <a:srgbClr val="000000"/>
              </a:solidFill>
              <a:latin typeface="Calibri"/>
              <a:ea typeface="Calibri"/>
              <a:cs typeface="Calibri"/>
              <a:sym typeface="Calibri"/>
            </a:endParaRPr>
          </a:p>
        </p:txBody>
      </p:sp>
      <p:sp>
        <p:nvSpPr>
          <p:cNvPr id="2656" name="Google Shape;2656;h14af0caed148da77_0_3771"/>
          <p:cNvSpPr txBox="1"/>
          <p:nvPr/>
        </p:nvSpPr>
        <p:spPr>
          <a:xfrm>
            <a:off x="4566818" y="4389120"/>
            <a:ext cx="3058200" cy="731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E6B66"/>
              </a:buClr>
              <a:buSzPts val="1200"/>
              <a:buFont typeface="Arial"/>
              <a:buNone/>
            </a:pPr>
            <a:r>
              <a:rPr lang="en-US" sz="1200" b="0" i="0" u="none" strike="noStrike" cap="none">
                <a:solidFill>
                  <a:srgbClr val="5E6B66"/>
                </a:solidFill>
                <a:latin typeface="Open Sans"/>
                <a:ea typeface="Open Sans"/>
                <a:cs typeface="Open Sans"/>
                <a:sym typeface="Open Sans"/>
              </a:rPr>
              <a:t>The batch can be created in advance; the QR is shared only on the day of the programme.</a:t>
            </a:r>
            <a:endParaRPr sz="1200" b="0" i="0" u="none" strike="noStrike" cap="none">
              <a:solidFill>
                <a:srgbClr val="000000"/>
              </a:solidFill>
              <a:latin typeface="Calibri"/>
              <a:ea typeface="Calibri"/>
              <a:cs typeface="Calibri"/>
              <a:sym typeface="Calibri"/>
            </a:endParaRPr>
          </a:p>
        </p:txBody>
      </p:sp>
      <p:sp>
        <p:nvSpPr>
          <p:cNvPr id="2657" name="Google Shape;2657;h14af0caed148da77_0_3771"/>
          <p:cNvSpPr/>
          <p:nvPr/>
        </p:nvSpPr>
        <p:spPr>
          <a:xfrm>
            <a:off x="8127797" y="3566160"/>
            <a:ext cx="3515400" cy="1600200"/>
          </a:xfrm>
          <a:prstGeom prst="roundRect">
            <a:avLst>
              <a:gd name="adj" fmla="val 4571"/>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658" name="Google Shape;2658;h14af0caed148da77_0_3771"/>
          <p:cNvSpPr/>
          <p:nvPr/>
        </p:nvSpPr>
        <p:spPr>
          <a:xfrm>
            <a:off x="8356397" y="3794760"/>
            <a:ext cx="502800" cy="502800"/>
          </a:xfrm>
          <a:prstGeom prst="ellipse">
            <a:avLst/>
          </a:prstGeom>
          <a:solidFill>
            <a:srgbClr val="B8912F"/>
          </a:solidFill>
          <a:ln w="12700" cap="flat" cmpd="sng">
            <a:solidFill>
              <a:srgbClr val="B8912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2659" name="Google Shape;2659;h14af0caed148da77_0_3771" descr="preencoded.png"/>
          <p:cNvPicPr preferRelativeResize="0"/>
          <p:nvPr/>
        </p:nvPicPr>
        <p:blipFill rotWithShape="1">
          <a:blip r:embed="rId8">
            <a:alphaModFix/>
          </a:blip>
          <a:srcRect/>
          <a:stretch/>
        </p:blipFill>
        <p:spPr>
          <a:xfrm>
            <a:off x="8482127" y="3920490"/>
            <a:ext cx="251460" cy="251460"/>
          </a:xfrm>
          <a:prstGeom prst="rect">
            <a:avLst/>
          </a:prstGeom>
          <a:noFill/>
          <a:ln>
            <a:noFill/>
          </a:ln>
        </p:spPr>
      </p:pic>
      <p:sp>
        <p:nvSpPr>
          <p:cNvPr id="2660" name="Google Shape;2660;h14af0caed148da77_0_3771"/>
          <p:cNvSpPr txBox="1"/>
          <p:nvPr/>
        </p:nvSpPr>
        <p:spPr>
          <a:xfrm>
            <a:off x="8996477" y="3794760"/>
            <a:ext cx="2463600" cy="502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3864"/>
              </a:buClr>
              <a:buSzPts val="1600"/>
              <a:buFont typeface="Arial"/>
              <a:buNone/>
            </a:pPr>
            <a:r>
              <a:rPr lang="en-US" sz="1600" b="1" i="0" u="none" strike="noStrike" cap="none">
                <a:solidFill>
                  <a:srgbClr val="1F3864"/>
                </a:solidFill>
                <a:latin typeface="Open Sans"/>
                <a:ea typeface="Open Sans"/>
                <a:cs typeface="Open Sans"/>
                <a:sym typeface="Open Sans"/>
              </a:rPr>
              <a:t>12 PM Cut-off</a:t>
            </a:r>
            <a:endParaRPr sz="1600" b="0" i="0" u="none" strike="noStrike" cap="none">
              <a:solidFill>
                <a:srgbClr val="000000"/>
              </a:solidFill>
              <a:latin typeface="Calibri"/>
              <a:ea typeface="Calibri"/>
              <a:cs typeface="Calibri"/>
              <a:sym typeface="Calibri"/>
            </a:endParaRPr>
          </a:p>
        </p:txBody>
      </p:sp>
      <p:sp>
        <p:nvSpPr>
          <p:cNvPr id="2661" name="Google Shape;2661;h14af0caed148da77_0_3771"/>
          <p:cNvSpPr txBox="1"/>
          <p:nvPr/>
        </p:nvSpPr>
        <p:spPr>
          <a:xfrm>
            <a:off x="8356397" y="4389120"/>
            <a:ext cx="3058200" cy="731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E6B66"/>
              </a:buClr>
              <a:buSzPts val="1200"/>
              <a:buFont typeface="Arial"/>
              <a:buNone/>
            </a:pPr>
            <a:r>
              <a:rPr lang="en-US" sz="1200" b="0" i="0" u="none" strike="noStrike" cap="none">
                <a:solidFill>
                  <a:srgbClr val="5E6B66"/>
                </a:solidFill>
                <a:latin typeface="Open Sans"/>
                <a:ea typeface="Open Sans"/>
                <a:cs typeface="Open Sans"/>
                <a:sym typeface="Open Sans"/>
              </a:rPr>
              <a:t>Self-enrolment is only possible until 12 PM on the day of the programme.</a:t>
            </a:r>
            <a:endParaRPr sz="1200" b="0" i="0" u="none" strike="noStrike" cap="none">
              <a:solidFill>
                <a:srgbClr val="000000"/>
              </a:solidFill>
              <a:latin typeface="Calibri"/>
              <a:ea typeface="Calibri"/>
              <a:cs typeface="Calibri"/>
              <a:sym typeface="Calibri"/>
            </a:endParaRPr>
          </a:p>
        </p:txBody>
      </p:sp>
      <p:sp>
        <p:nvSpPr>
          <p:cNvPr id="2662" name="Google Shape;2662;h14af0caed148da77_0_3771"/>
          <p:cNvSpPr/>
          <p:nvPr/>
        </p:nvSpPr>
        <p:spPr>
          <a:xfrm>
            <a:off x="548640" y="5440680"/>
            <a:ext cx="11094300" cy="731400"/>
          </a:xfrm>
          <a:prstGeom prst="roundRect">
            <a:avLst>
              <a:gd name="adj" fmla="val 10000"/>
            </a:avLst>
          </a:prstGeom>
          <a:solidFill>
            <a:srgbClr val="FAF3E0"/>
          </a:solidFill>
          <a:ln w="12700" cap="flat" cmpd="sng">
            <a:solidFill>
              <a:srgbClr val="FAF3E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663" name="Google Shape;2663;h14af0caed148da77_0_3771"/>
          <p:cNvSpPr/>
          <p:nvPr/>
        </p:nvSpPr>
        <p:spPr>
          <a:xfrm>
            <a:off x="731520" y="5577840"/>
            <a:ext cx="457200" cy="457200"/>
          </a:xfrm>
          <a:prstGeom prst="ellipse">
            <a:avLst/>
          </a:prstGeom>
          <a:solidFill>
            <a:srgbClr val="B8912F"/>
          </a:solidFill>
          <a:ln w="12700" cap="flat" cmpd="sng">
            <a:solidFill>
              <a:srgbClr val="B8912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2664" name="Google Shape;2664;h14af0caed148da77_0_3771" descr="preencoded.png"/>
          <p:cNvPicPr preferRelativeResize="0"/>
          <p:nvPr/>
        </p:nvPicPr>
        <p:blipFill rotWithShape="1">
          <a:blip r:embed="rId9">
            <a:alphaModFix/>
          </a:blip>
          <a:srcRect/>
          <a:stretch/>
        </p:blipFill>
        <p:spPr>
          <a:xfrm>
            <a:off x="845820" y="5692140"/>
            <a:ext cx="228600" cy="228600"/>
          </a:xfrm>
          <a:prstGeom prst="rect">
            <a:avLst/>
          </a:prstGeom>
          <a:noFill/>
          <a:ln>
            <a:noFill/>
          </a:ln>
        </p:spPr>
      </p:pic>
      <p:sp>
        <p:nvSpPr>
          <p:cNvPr id="2665" name="Google Shape;2665;h14af0caed148da77_0_3771"/>
          <p:cNvSpPr txBox="1"/>
          <p:nvPr/>
        </p:nvSpPr>
        <p:spPr>
          <a:xfrm>
            <a:off x="1325880" y="5513832"/>
            <a:ext cx="10134300" cy="5853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B8912F"/>
              </a:buClr>
              <a:buSzPts val="1300"/>
              <a:buFont typeface="Arial"/>
              <a:buNone/>
            </a:pPr>
            <a:r>
              <a:rPr lang="en-US" sz="1300" b="1" i="0" u="none" strike="noStrike" cap="none">
                <a:solidFill>
                  <a:srgbClr val="B8912F"/>
                </a:solidFill>
                <a:latin typeface="Open Sans"/>
                <a:ea typeface="Open Sans"/>
                <a:cs typeface="Open Sans"/>
                <a:sym typeface="Open Sans"/>
              </a:rPr>
              <a:t>Remember: </a:t>
            </a:r>
            <a:r>
              <a:rPr lang="en-US" sz="1300" b="0" i="0" u="none" strike="noStrike" cap="none">
                <a:solidFill>
                  <a:srgbClr val="1F2A26"/>
                </a:solidFill>
                <a:latin typeface="Open Sans"/>
                <a:ea typeface="Open Sans"/>
                <a:cs typeface="Open Sans"/>
                <a:sym typeface="Open Sans"/>
              </a:rPr>
              <a:t>the QR is location-tagged. Participants can enrol only when they are physically present at the latitude and longitude recorded for the batch.</a:t>
            </a:r>
            <a:endParaRPr sz="1300" b="0" i="0" u="none" strike="noStrike" cap="none">
              <a:solidFill>
                <a:srgbClr val="000000"/>
              </a:solidFill>
              <a:latin typeface="Calibri"/>
              <a:ea typeface="Calibri"/>
              <a:cs typeface="Calibri"/>
              <a:sym typeface="Calibri"/>
            </a:endParaRPr>
          </a:p>
        </p:txBody>
      </p:sp>
      <p:cxnSp>
        <p:nvCxnSpPr>
          <p:cNvPr id="2666" name="Google Shape;2666;h14af0caed148da77_0_3771"/>
          <p:cNvCxnSpPr/>
          <p:nvPr/>
        </p:nvCxnSpPr>
        <p:spPr>
          <a:xfrm>
            <a:off x="548640" y="6382512"/>
            <a:ext cx="11094300" cy="0"/>
          </a:xfrm>
          <a:prstGeom prst="straightConnector1">
            <a:avLst/>
          </a:prstGeom>
          <a:noFill/>
          <a:ln w="9525" cap="flat" cmpd="sng">
            <a:solidFill>
              <a:srgbClr val="D6DFDA"/>
            </a:solidFill>
            <a:prstDash val="solid"/>
            <a:round/>
            <a:headEnd type="none" w="sm" len="sm"/>
            <a:tailEnd type="none" w="sm" len="sm"/>
          </a:ln>
        </p:spPr>
      </p:cxnSp>
      <p:sp>
        <p:nvSpPr>
          <p:cNvPr id="2667" name="Google Shape;2667;h14af0caed148da77_0_3771"/>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2672"/>
        <p:cNvGrpSpPr/>
        <p:nvPr/>
      </p:nvGrpSpPr>
      <p:grpSpPr>
        <a:xfrm>
          <a:off x="0" y="0"/>
          <a:ext cx="0" cy="0"/>
          <a:chOff x="0" y="0"/>
          <a:chExt cx="0" cy="0"/>
        </a:xfrm>
      </p:grpSpPr>
      <p:sp>
        <p:nvSpPr>
          <p:cNvPr id="2673" name="Google Shape;2673;h14af0caed148da77_0_3815"/>
          <p:cNvSpPr/>
          <p:nvPr/>
        </p:nvSpPr>
        <p:spPr>
          <a:xfrm>
            <a:off x="548640" y="384048"/>
            <a:ext cx="1220700" cy="274200"/>
          </a:xfrm>
          <a:prstGeom prst="roundRect">
            <a:avLst>
              <a:gd name="adj" fmla="val 50000"/>
            </a:avLst>
          </a:prstGeom>
          <a:solidFill>
            <a:srgbClr val="FAF3E0"/>
          </a:solidFill>
          <a:ln w="12700" cap="flat" cmpd="sng">
            <a:solidFill>
              <a:srgbClr val="FAF3E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674" name="Google Shape;2674;h14af0caed148da77_0_3815"/>
          <p:cNvSpPr txBox="1"/>
          <p:nvPr/>
        </p:nvSpPr>
        <p:spPr>
          <a:xfrm>
            <a:off x="548640" y="384048"/>
            <a:ext cx="1220700" cy="274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97316"/>
              </a:buClr>
              <a:buSzPts val="1000"/>
              <a:buFont typeface="Arial"/>
              <a:buNone/>
            </a:pPr>
            <a:r>
              <a:rPr lang="en-US" sz="1000" b="1" i="0" u="none" strike="noStrike" cap="none">
                <a:solidFill>
                  <a:srgbClr val="F97316"/>
                </a:solidFill>
                <a:latin typeface="Open Sans"/>
                <a:ea typeface="Open Sans"/>
                <a:cs typeface="Open Sans"/>
                <a:sym typeface="Open Sans"/>
              </a:rPr>
              <a:t>ENROLMENT</a:t>
            </a:r>
            <a:endParaRPr sz="1000" b="0" i="0" u="none" strike="noStrike" cap="none">
              <a:solidFill>
                <a:srgbClr val="000000"/>
              </a:solidFill>
              <a:latin typeface="Calibri"/>
              <a:ea typeface="Calibri"/>
              <a:cs typeface="Calibri"/>
              <a:sym typeface="Calibri"/>
            </a:endParaRPr>
          </a:p>
        </p:txBody>
      </p:sp>
      <p:sp>
        <p:nvSpPr>
          <p:cNvPr id="2675" name="Google Shape;2675;h14af0caed148da77_0_3815"/>
          <p:cNvSpPr txBox="1"/>
          <p:nvPr/>
        </p:nvSpPr>
        <p:spPr>
          <a:xfrm>
            <a:off x="548640" y="731520"/>
            <a:ext cx="11094300" cy="502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3864"/>
              </a:buClr>
              <a:buSzPts val="2800"/>
              <a:buFont typeface="Arial"/>
              <a:buNone/>
            </a:pPr>
            <a:r>
              <a:rPr lang="en-US" sz="2800" b="1" i="0" u="none" strike="noStrike" cap="none">
                <a:solidFill>
                  <a:srgbClr val="1F3864"/>
                </a:solidFill>
                <a:latin typeface="Open Sans"/>
                <a:ea typeface="Open Sans"/>
                <a:cs typeface="Open Sans"/>
                <a:sym typeface="Open Sans"/>
              </a:rPr>
              <a:t>Participant Enrolment — Three Operational Methods</a:t>
            </a:r>
            <a:endParaRPr sz="2800" b="0" i="0" u="none" strike="noStrike" cap="none">
              <a:solidFill>
                <a:srgbClr val="000000"/>
              </a:solidFill>
              <a:latin typeface="Calibri"/>
              <a:ea typeface="Calibri"/>
              <a:cs typeface="Calibri"/>
              <a:sym typeface="Calibri"/>
            </a:endParaRPr>
          </a:p>
        </p:txBody>
      </p:sp>
      <p:sp>
        <p:nvSpPr>
          <p:cNvPr id="2676" name="Google Shape;2676;h14af0caed148da77_0_3815"/>
          <p:cNvSpPr txBox="1"/>
          <p:nvPr/>
        </p:nvSpPr>
        <p:spPr>
          <a:xfrm>
            <a:off x="548640" y="1243584"/>
            <a:ext cx="110943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E6B66"/>
              </a:buClr>
              <a:buSzPts val="1400"/>
              <a:buFont typeface="Arial"/>
              <a:buNone/>
            </a:pPr>
            <a:r>
              <a:rPr lang="en-US" sz="1400" b="0" i="0" u="none" strike="noStrike" cap="none">
                <a:solidFill>
                  <a:srgbClr val="5E6B66"/>
                </a:solidFill>
                <a:latin typeface="Open Sans"/>
                <a:ea typeface="Open Sans"/>
                <a:cs typeface="Open Sans"/>
                <a:sym typeface="Open Sans"/>
              </a:rPr>
              <a:t>Use the method applicable to the batch and participant workflow.</a:t>
            </a:r>
            <a:endParaRPr sz="1400" b="0" i="0" u="none" strike="noStrike" cap="none">
              <a:solidFill>
                <a:srgbClr val="000000"/>
              </a:solidFill>
              <a:latin typeface="Calibri"/>
              <a:ea typeface="Calibri"/>
              <a:cs typeface="Calibri"/>
              <a:sym typeface="Calibri"/>
            </a:endParaRPr>
          </a:p>
        </p:txBody>
      </p:sp>
      <p:sp>
        <p:nvSpPr>
          <p:cNvPr id="2677" name="Google Shape;2677;h14af0caed148da77_0_3815"/>
          <p:cNvSpPr/>
          <p:nvPr/>
        </p:nvSpPr>
        <p:spPr>
          <a:xfrm>
            <a:off x="548640" y="1737360"/>
            <a:ext cx="3515400" cy="3017400"/>
          </a:xfrm>
          <a:prstGeom prst="roundRect">
            <a:avLst>
              <a:gd name="adj" fmla="val 2424"/>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678" name="Google Shape;2678;h14af0caed148da77_0_3815"/>
          <p:cNvSpPr/>
          <p:nvPr/>
        </p:nvSpPr>
        <p:spPr>
          <a:xfrm>
            <a:off x="822960" y="2057400"/>
            <a:ext cx="731400" cy="731400"/>
          </a:xfrm>
          <a:prstGeom prst="ellipse">
            <a:avLst/>
          </a:prstGeom>
          <a:solidFill>
            <a:srgbClr val="1F3864"/>
          </a:solidFill>
          <a:ln w="12700"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2679" name="Google Shape;2679;h14af0caed148da77_0_3815" descr="preencoded.png"/>
          <p:cNvPicPr preferRelativeResize="0"/>
          <p:nvPr/>
        </p:nvPicPr>
        <p:blipFill rotWithShape="1">
          <a:blip r:embed="rId3">
            <a:alphaModFix/>
          </a:blip>
          <a:srcRect/>
          <a:stretch/>
        </p:blipFill>
        <p:spPr>
          <a:xfrm>
            <a:off x="1005840" y="2240280"/>
            <a:ext cx="365760" cy="365760"/>
          </a:xfrm>
          <a:prstGeom prst="rect">
            <a:avLst/>
          </a:prstGeom>
          <a:noFill/>
          <a:ln>
            <a:noFill/>
          </a:ln>
        </p:spPr>
      </p:pic>
      <p:sp>
        <p:nvSpPr>
          <p:cNvPr id="2680" name="Google Shape;2680;h14af0caed148da77_0_3815"/>
          <p:cNvSpPr txBox="1"/>
          <p:nvPr/>
        </p:nvSpPr>
        <p:spPr>
          <a:xfrm>
            <a:off x="1737360" y="2148840"/>
            <a:ext cx="2143800" cy="274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B8912F"/>
              </a:buClr>
              <a:buSzPts val="1100"/>
              <a:buFont typeface="Arial"/>
              <a:buNone/>
            </a:pPr>
            <a:r>
              <a:rPr lang="en-US" sz="1100" b="1" i="0" u="none" strike="noStrike" cap="none">
                <a:solidFill>
                  <a:srgbClr val="B8912F"/>
                </a:solidFill>
                <a:latin typeface="Open Sans"/>
                <a:ea typeface="Open Sans"/>
                <a:cs typeface="Open Sans"/>
                <a:sym typeface="Open Sans"/>
              </a:rPr>
              <a:t>METHOD 1</a:t>
            </a:r>
            <a:endParaRPr sz="1100" b="0" i="0" u="none" strike="noStrike" cap="none">
              <a:solidFill>
                <a:srgbClr val="000000"/>
              </a:solidFill>
              <a:latin typeface="Calibri"/>
              <a:ea typeface="Calibri"/>
              <a:cs typeface="Calibri"/>
              <a:sym typeface="Calibri"/>
            </a:endParaRPr>
          </a:p>
        </p:txBody>
      </p:sp>
      <p:sp>
        <p:nvSpPr>
          <p:cNvPr id="2681" name="Google Shape;2681;h14af0caed148da77_0_3815"/>
          <p:cNvSpPr txBox="1"/>
          <p:nvPr/>
        </p:nvSpPr>
        <p:spPr>
          <a:xfrm>
            <a:off x="822960" y="2971800"/>
            <a:ext cx="2966700" cy="685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F3864"/>
              </a:buClr>
              <a:buSzPts val="1800"/>
              <a:buFont typeface="Arial"/>
              <a:buNone/>
            </a:pPr>
            <a:r>
              <a:rPr lang="en-US" sz="1800" b="1" i="0" u="none" strike="noStrike" cap="none">
                <a:solidFill>
                  <a:srgbClr val="1F3864"/>
                </a:solidFill>
                <a:latin typeface="Open Sans"/>
                <a:ea typeface="Open Sans"/>
                <a:cs typeface="Open Sans"/>
                <a:sym typeface="Open Sans"/>
              </a:rPr>
              <a:t>QR Scan / Self-Enrolment</a:t>
            </a:r>
            <a:endParaRPr sz="1800" b="0" i="0" u="none" strike="noStrike" cap="none">
              <a:solidFill>
                <a:srgbClr val="000000"/>
              </a:solidFill>
              <a:latin typeface="Calibri"/>
              <a:ea typeface="Calibri"/>
              <a:cs typeface="Calibri"/>
              <a:sym typeface="Calibri"/>
            </a:endParaRPr>
          </a:p>
        </p:txBody>
      </p:sp>
      <p:sp>
        <p:nvSpPr>
          <p:cNvPr id="2682" name="Google Shape;2682;h14af0caed148da77_0_3815"/>
          <p:cNvSpPr txBox="1"/>
          <p:nvPr/>
        </p:nvSpPr>
        <p:spPr>
          <a:xfrm>
            <a:off x="822960" y="3657600"/>
            <a:ext cx="2966700" cy="10059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E6B66"/>
              </a:buClr>
              <a:buSzPts val="1300"/>
              <a:buFont typeface="Arial"/>
              <a:buNone/>
            </a:pPr>
            <a:r>
              <a:rPr lang="en-US" sz="1300" b="0" i="0" u="none" strike="noStrike" cap="none">
                <a:solidFill>
                  <a:srgbClr val="5E6B66"/>
                </a:solidFill>
                <a:latin typeface="Open Sans"/>
                <a:ea typeface="Open Sans"/>
                <a:cs typeface="Open Sans"/>
                <a:sym typeface="Open Sans"/>
              </a:rPr>
              <a:t>Participant opens the iGOT app, opens the programme, selects Enrol, allows camera access and scans the facilitator’s QR.</a:t>
            </a:r>
            <a:endParaRPr sz="1300" b="0" i="0" u="none" strike="noStrike" cap="none">
              <a:solidFill>
                <a:srgbClr val="000000"/>
              </a:solidFill>
              <a:latin typeface="Calibri"/>
              <a:ea typeface="Calibri"/>
              <a:cs typeface="Calibri"/>
              <a:sym typeface="Calibri"/>
            </a:endParaRPr>
          </a:p>
        </p:txBody>
      </p:sp>
      <p:sp>
        <p:nvSpPr>
          <p:cNvPr id="2683" name="Google Shape;2683;h14af0caed148da77_0_3815"/>
          <p:cNvSpPr/>
          <p:nvPr/>
        </p:nvSpPr>
        <p:spPr>
          <a:xfrm>
            <a:off x="4338218" y="1737360"/>
            <a:ext cx="3515400" cy="3017400"/>
          </a:xfrm>
          <a:prstGeom prst="roundRect">
            <a:avLst>
              <a:gd name="adj" fmla="val 2424"/>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684" name="Google Shape;2684;h14af0caed148da77_0_3815"/>
          <p:cNvSpPr/>
          <p:nvPr/>
        </p:nvSpPr>
        <p:spPr>
          <a:xfrm>
            <a:off x="4612538" y="2057400"/>
            <a:ext cx="731400" cy="731400"/>
          </a:xfrm>
          <a:prstGeom prst="ellipse">
            <a:avLst/>
          </a:prstGeom>
          <a:solidFill>
            <a:srgbClr val="1F3864"/>
          </a:solidFill>
          <a:ln w="12700"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2685" name="Google Shape;2685;h14af0caed148da77_0_3815" descr="preencoded.png"/>
          <p:cNvPicPr preferRelativeResize="0"/>
          <p:nvPr/>
        </p:nvPicPr>
        <p:blipFill rotWithShape="1">
          <a:blip r:embed="rId4">
            <a:alphaModFix/>
          </a:blip>
          <a:srcRect/>
          <a:stretch/>
        </p:blipFill>
        <p:spPr>
          <a:xfrm>
            <a:off x="4795418" y="2240280"/>
            <a:ext cx="365760" cy="365760"/>
          </a:xfrm>
          <a:prstGeom prst="rect">
            <a:avLst/>
          </a:prstGeom>
          <a:noFill/>
          <a:ln>
            <a:noFill/>
          </a:ln>
        </p:spPr>
      </p:pic>
      <p:sp>
        <p:nvSpPr>
          <p:cNvPr id="2686" name="Google Shape;2686;h14af0caed148da77_0_3815"/>
          <p:cNvSpPr txBox="1"/>
          <p:nvPr/>
        </p:nvSpPr>
        <p:spPr>
          <a:xfrm>
            <a:off x="5526938" y="2148840"/>
            <a:ext cx="2143800" cy="274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B8912F"/>
              </a:buClr>
              <a:buSzPts val="1100"/>
              <a:buFont typeface="Arial"/>
              <a:buNone/>
            </a:pPr>
            <a:r>
              <a:rPr lang="en-US" sz="1100" b="1" i="0" u="none" strike="noStrike" cap="none">
                <a:solidFill>
                  <a:srgbClr val="B8912F"/>
                </a:solidFill>
                <a:latin typeface="Open Sans"/>
                <a:ea typeface="Open Sans"/>
                <a:cs typeface="Open Sans"/>
                <a:sym typeface="Open Sans"/>
              </a:rPr>
              <a:t>METHOD 2</a:t>
            </a:r>
            <a:endParaRPr sz="1100" b="0" i="0" u="none" strike="noStrike" cap="none">
              <a:solidFill>
                <a:srgbClr val="000000"/>
              </a:solidFill>
              <a:latin typeface="Calibri"/>
              <a:ea typeface="Calibri"/>
              <a:cs typeface="Calibri"/>
              <a:sym typeface="Calibri"/>
            </a:endParaRPr>
          </a:p>
        </p:txBody>
      </p:sp>
      <p:sp>
        <p:nvSpPr>
          <p:cNvPr id="2687" name="Google Shape;2687;h14af0caed148da77_0_3815"/>
          <p:cNvSpPr txBox="1"/>
          <p:nvPr/>
        </p:nvSpPr>
        <p:spPr>
          <a:xfrm>
            <a:off x="4612538" y="2971800"/>
            <a:ext cx="2966700" cy="685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F3864"/>
              </a:buClr>
              <a:buSzPts val="1800"/>
              <a:buFont typeface="Arial"/>
              <a:buNone/>
            </a:pPr>
            <a:r>
              <a:rPr lang="en-US" sz="1800" b="1" i="0" u="none" strike="noStrike" cap="none">
                <a:solidFill>
                  <a:srgbClr val="1F3864"/>
                </a:solidFill>
                <a:latin typeface="Open Sans"/>
                <a:ea typeface="Open Sans"/>
                <a:cs typeface="Open Sans"/>
                <a:sym typeface="Open Sans"/>
              </a:rPr>
              <a:t>Request Learner</a:t>
            </a:r>
            <a:endParaRPr sz="1800" b="0" i="0" u="none" strike="noStrike" cap="none">
              <a:solidFill>
                <a:srgbClr val="000000"/>
              </a:solidFill>
              <a:latin typeface="Calibri"/>
              <a:ea typeface="Calibri"/>
              <a:cs typeface="Calibri"/>
              <a:sym typeface="Calibri"/>
            </a:endParaRPr>
          </a:p>
        </p:txBody>
      </p:sp>
      <p:sp>
        <p:nvSpPr>
          <p:cNvPr id="2688" name="Google Shape;2688;h14af0caed148da77_0_3815"/>
          <p:cNvSpPr txBox="1"/>
          <p:nvPr/>
        </p:nvSpPr>
        <p:spPr>
          <a:xfrm>
            <a:off x="4612538" y="3657600"/>
            <a:ext cx="2966700" cy="10059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E6B66"/>
              </a:buClr>
              <a:buSzPts val="1300"/>
              <a:buFont typeface="Arial"/>
              <a:buNone/>
            </a:pPr>
            <a:r>
              <a:rPr lang="en-US" sz="1300" b="0" i="0" u="none" strike="noStrike" cap="none">
                <a:solidFill>
                  <a:srgbClr val="5E6B66"/>
                </a:solidFill>
                <a:latin typeface="Open Sans"/>
                <a:ea typeface="Open Sans"/>
                <a:cs typeface="Open Sans"/>
                <a:sym typeface="Open Sans"/>
              </a:rPr>
              <a:t>The learner submits a request to join; the trainer reviews and approves the request.</a:t>
            </a:r>
            <a:endParaRPr sz="1300" b="0" i="0" u="none" strike="noStrike" cap="none">
              <a:solidFill>
                <a:srgbClr val="000000"/>
              </a:solidFill>
              <a:latin typeface="Calibri"/>
              <a:ea typeface="Calibri"/>
              <a:cs typeface="Calibri"/>
              <a:sym typeface="Calibri"/>
            </a:endParaRPr>
          </a:p>
        </p:txBody>
      </p:sp>
      <p:sp>
        <p:nvSpPr>
          <p:cNvPr id="2689" name="Google Shape;2689;h14af0caed148da77_0_3815"/>
          <p:cNvSpPr/>
          <p:nvPr/>
        </p:nvSpPr>
        <p:spPr>
          <a:xfrm>
            <a:off x="8127797" y="1737360"/>
            <a:ext cx="3515400" cy="3017400"/>
          </a:xfrm>
          <a:prstGeom prst="roundRect">
            <a:avLst>
              <a:gd name="adj" fmla="val 2424"/>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690" name="Google Shape;2690;h14af0caed148da77_0_3815"/>
          <p:cNvSpPr/>
          <p:nvPr/>
        </p:nvSpPr>
        <p:spPr>
          <a:xfrm>
            <a:off x="8402117" y="2057400"/>
            <a:ext cx="731400" cy="731400"/>
          </a:xfrm>
          <a:prstGeom prst="ellipse">
            <a:avLst/>
          </a:prstGeom>
          <a:solidFill>
            <a:srgbClr val="1F3864"/>
          </a:solidFill>
          <a:ln w="12700"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2691" name="Google Shape;2691;h14af0caed148da77_0_3815" descr="preencoded.png"/>
          <p:cNvPicPr preferRelativeResize="0"/>
          <p:nvPr/>
        </p:nvPicPr>
        <p:blipFill rotWithShape="1">
          <a:blip r:embed="rId5">
            <a:alphaModFix/>
          </a:blip>
          <a:srcRect/>
          <a:stretch/>
        </p:blipFill>
        <p:spPr>
          <a:xfrm>
            <a:off x="8584997" y="2240280"/>
            <a:ext cx="365760" cy="365760"/>
          </a:xfrm>
          <a:prstGeom prst="rect">
            <a:avLst/>
          </a:prstGeom>
          <a:noFill/>
          <a:ln>
            <a:noFill/>
          </a:ln>
        </p:spPr>
      </p:pic>
      <p:sp>
        <p:nvSpPr>
          <p:cNvPr id="2692" name="Google Shape;2692;h14af0caed148da77_0_3815"/>
          <p:cNvSpPr txBox="1"/>
          <p:nvPr/>
        </p:nvSpPr>
        <p:spPr>
          <a:xfrm>
            <a:off x="9316517" y="2148840"/>
            <a:ext cx="2143800" cy="274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B8912F"/>
              </a:buClr>
              <a:buSzPts val="1100"/>
              <a:buFont typeface="Arial"/>
              <a:buNone/>
            </a:pPr>
            <a:r>
              <a:rPr lang="en-US" sz="1100" b="1" i="0" u="none" strike="noStrike" cap="none">
                <a:solidFill>
                  <a:srgbClr val="B8912F"/>
                </a:solidFill>
                <a:latin typeface="Open Sans"/>
                <a:ea typeface="Open Sans"/>
                <a:cs typeface="Open Sans"/>
                <a:sym typeface="Open Sans"/>
              </a:rPr>
              <a:t>METHOD 3</a:t>
            </a:r>
            <a:endParaRPr sz="1100" b="0" i="0" u="none" strike="noStrike" cap="none">
              <a:solidFill>
                <a:srgbClr val="000000"/>
              </a:solidFill>
              <a:latin typeface="Calibri"/>
              <a:ea typeface="Calibri"/>
              <a:cs typeface="Calibri"/>
              <a:sym typeface="Calibri"/>
            </a:endParaRPr>
          </a:p>
        </p:txBody>
      </p:sp>
      <p:sp>
        <p:nvSpPr>
          <p:cNvPr id="2693" name="Google Shape;2693;h14af0caed148da77_0_3815"/>
          <p:cNvSpPr txBox="1"/>
          <p:nvPr/>
        </p:nvSpPr>
        <p:spPr>
          <a:xfrm>
            <a:off x="8402117" y="2971800"/>
            <a:ext cx="2966700" cy="685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F3864"/>
              </a:buClr>
              <a:buSzPts val="1800"/>
              <a:buFont typeface="Arial"/>
              <a:buNone/>
            </a:pPr>
            <a:r>
              <a:rPr lang="en-US" sz="1800" b="1" i="0" u="none" strike="noStrike" cap="none">
                <a:solidFill>
                  <a:srgbClr val="1F3864"/>
                </a:solidFill>
                <a:latin typeface="Open Sans"/>
                <a:ea typeface="Open Sans"/>
                <a:cs typeface="Open Sans"/>
                <a:sym typeface="Open Sans"/>
              </a:rPr>
              <a:t>Bulk Upload / Nominate Learner</a:t>
            </a:r>
            <a:endParaRPr sz="1800" b="0" i="0" u="none" strike="noStrike" cap="none">
              <a:solidFill>
                <a:srgbClr val="000000"/>
              </a:solidFill>
              <a:latin typeface="Calibri"/>
              <a:ea typeface="Calibri"/>
              <a:cs typeface="Calibri"/>
              <a:sym typeface="Calibri"/>
            </a:endParaRPr>
          </a:p>
        </p:txBody>
      </p:sp>
      <p:sp>
        <p:nvSpPr>
          <p:cNvPr id="2694" name="Google Shape;2694;h14af0caed148da77_0_3815"/>
          <p:cNvSpPr txBox="1"/>
          <p:nvPr/>
        </p:nvSpPr>
        <p:spPr>
          <a:xfrm>
            <a:off x="8402117" y="3657600"/>
            <a:ext cx="2966700" cy="10059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E6B66"/>
              </a:buClr>
              <a:buSzPts val="1300"/>
              <a:buFont typeface="Arial"/>
              <a:buNone/>
            </a:pPr>
            <a:r>
              <a:rPr lang="en-US" sz="1300" b="0" i="0" u="none" strike="noStrike" cap="none">
                <a:solidFill>
                  <a:srgbClr val="5E6B66"/>
                </a:solidFill>
                <a:latin typeface="Open Sans"/>
                <a:ea typeface="Open Sans"/>
                <a:cs typeface="Open Sans"/>
                <a:sym typeface="Open Sans"/>
              </a:rPr>
              <a:t>Trainer accesses the Learner/Nominate Learner workflow; the participant then completes the enrolment action.</a:t>
            </a:r>
            <a:endParaRPr sz="1300" b="0" i="0" u="none" strike="noStrike" cap="none">
              <a:solidFill>
                <a:srgbClr val="000000"/>
              </a:solidFill>
              <a:latin typeface="Calibri"/>
              <a:ea typeface="Calibri"/>
              <a:cs typeface="Calibri"/>
              <a:sym typeface="Calibri"/>
            </a:endParaRPr>
          </a:p>
        </p:txBody>
      </p:sp>
      <p:sp>
        <p:nvSpPr>
          <p:cNvPr id="2695" name="Google Shape;2695;h14af0caed148da77_0_3815"/>
          <p:cNvSpPr/>
          <p:nvPr/>
        </p:nvSpPr>
        <p:spPr>
          <a:xfrm>
            <a:off x="548640" y="5074920"/>
            <a:ext cx="11094300" cy="868800"/>
          </a:xfrm>
          <a:prstGeom prst="roundRect">
            <a:avLst>
              <a:gd name="adj" fmla="val 8421"/>
            </a:avLst>
          </a:prstGeom>
          <a:solidFill>
            <a:srgbClr val="EEF2F8"/>
          </a:solidFill>
          <a:ln w="12700" cap="flat" cmpd="sng">
            <a:solidFill>
              <a:srgbClr val="EEF2F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696" name="Google Shape;2696;h14af0caed148da77_0_3815"/>
          <p:cNvSpPr/>
          <p:nvPr/>
        </p:nvSpPr>
        <p:spPr>
          <a:xfrm>
            <a:off x="731520" y="5280660"/>
            <a:ext cx="457200" cy="457200"/>
          </a:xfrm>
          <a:prstGeom prst="ellipse">
            <a:avLst/>
          </a:prstGeom>
          <a:solidFill>
            <a:srgbClr val="1F3864"/>
          </a:solidFill>
          <a:ln w="12700"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2697" name="Google Shape;2697;h14af0caed148da77_0_3815" descr="preencoded.png"/>
          <p:cNvPicPr preferRelativeResize="0"/>
          <p:nvPr/>
        </p:nvPicPr>
        <p:blipFill rotWithShape="1">
          <a:blip r:embed="rId6">
            <a:alphaModFix/>
          </a:blip>
          <a:srcRect/>
          <a:stretch/>
        </p:blipFill>
        <p:spPr>
          <a:xfrm>
            <a:off x="845820" y="5394960"/>
            <a:ext cx="228600" cy="228600"/>
          </a:xfrm>
          <a:prstGeom prst="rect">
            <a:avLst/>
          </a:prstGeom>
          <a:noFill/>
          <a:ln>
            <a:noFill/>
          </a:ln>
        </p:spPr>
      </p:pic>
      <p:sp>
        <p:nvSpPr>
          <p:cNvPr id="2698" name="Google Shape;2698;h14af0caed148da77_0_3815"/>
          <p:cNvSpPr txBox="1"/>
          <p:nvPr/>
        </p:nvSpPr>
        <p:spPr>
          <a:xfrm>
            <a:off x="1325880" y="5148072"/>
            <a:ext cx="10134300" cy="722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3864"/>
              </a:buClr>
              <a:buSzPts val="1300"/>
              <a:buFont typeface="Arial"/>
              <a:buNone/>
            </a:pPr>
            <a:r>
              <a:rPr lang="en-US" sz="1300" b="1" i="0" u="none" strike="noStrike" cap="none">
                <a:solidFill>
                  <a:srgbClr val="1F3864"/>
                </a:solidFill>
                <a:latin typeface="Open Sans"/>
                <a:ea typeface="Open Sans"/>
                <a:cs typeface="Open Sans"/>
                <a:sym typeface="Open Sans"/>
              </a:rPr>
              <a:t>Facilitator responsibility</a:t>
            </a:r>
            <a:endParaRPr sz="1300" b="0" i="0" u="none" strike="noStrike" cap="none">
              <a:solidFill>
                <a:srgbClr val="000000"/>
              </a:solidFill>
              <a:latin typeface="Calibri"/>
              <a:ea typeface="Calibri"/>
              <a:cs typeface="Calibri"/>
              <a:sym typeface="Calibri"/>
            </a:endParaRPr>
          </a:p>
          <a:p>
            <a:pPr marL="0" marR="0" lvl="0" indent="0" algn="l" rtl="0">
              <a:lnSpc>
                <a:spcPct val="100000"/>
              </a:lnSpc>
              <a:spcBef>
                <a:spcPts val="200"/>
              </a:spcBef>
              <a:spcAft>
                <a:spcPts val="0"/>
              </a:spcAft>
              <a:buClr>
                <a:srgbClr val="1F2A26"/>
              </a:buClr>
              <a:buSzPts val="1300"/>
              <a:buFont typeface="Arial"/>
              <a:buNone/>
            </a:pPr>
            <a:r>
              <a:rPr lang="en-US" sz="1300" b="0" i="0" u="none" strike="noStrike" cap="none">
                <a:solidFill>
                  <a:srgbClr val="1F2A26"/>
                </a:solidFill>
                <a:latin typeface="Open Sans"/>
                <a:ea typeface="Open Sans"/>
                <a:cs typeface="Open Sans"/>
                <a:sym typeface="Open Sans"/>
              </a:rPr>
              <a:t>Know which enrolment method is being used and verify successful enrolment from the batch.</a:t>
            </a:r>
            <a:endParaRPr sz="1300" b="0" i="0" u="none" strike="noStrike" cap="none">
              <a:solidFill>
                <a:srgbClr val="000000"/>
              </a:solidFill>
              <a:latin typeface="Calibri"/>
              <a:ea typeface="Calibri"/>
              <a:cs typeface="Calibri"/>
              <a:sym typeface="Calibri"/>
            </a:endParaRPr>
          </a:p>
        </p:txBody>
      </p:sp>
      <p:cxnSp>
        <p:nvCxnSpPr>
          <p:cNvPr id="2699" name="Google Shape;2699;h14af0caed148da77_0_3815"/>
          <p:cNvCxnSpPr/>
          <p:nvPr/>
        </p:nvCxnSpPr>
        <p:spPr>
          <a:xfrm>
            <a:off x="548640" y="6382512"/>
            <a:ext cx="11094300" cy="0"/>
          </a:xfrm>
          <a:prstGeom prst="straightConnector1">
            <a:avLst/>
          </a:prstGeom>
          <a:noFill/>
          <a:ln w="9525" cap="flat" cmpd="sng">
            <a:solidFill>
              <a:srgbClr val="D6DFDA"/>
            </a:solidFill>
            <a:prstDash val="solid"/>
            <a:round/>
            <a:headEnd type="none" w="sm" len="sm"/>
            <a:tailEnd type="none" w="sm" len="sm"/>
          </a:ln>
        </p:spPr>
      </p:cxnSp>
      <p:sp>
        <p:nvSpPr>
          <p:cNvPr id="2700" name="Google Shape;2700;h14af0caed148da77_0_3815"/>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2705"/>
        <p:cNvGrpSpPr/>
        <p:nvPr/>
      </p:nvGrpSpPr>
      <p:grpSpPr>
        <a:xfrm>
          <a:off x="0" y="0"/>
          <a:ext cx="0" cy="0"/>
          <a:chOff x="0" y="0"/>
          <a:chExt cx="0" cy="0"/>
        </a:xfrm>
      </p:grpSpPr>
      <p:sp>
        <p:nvSpPr>
          <p:cNvPr id="2706" name="Google Shape;2706;h14af0caed148da77_0_3847"/>
          <p:cNvSpPr/>
          <p:nvPr/>
        </p:nvSpPr>
        <p:spPr>
          <a:xfrm>
            <a:off x="548640" y="384048"/>
            <a:ext cx="1326000" cy="274200"/>
          </a:xfrm>
          <a:prstGeom prst="roundRect">
            <a:avLst>
              <a:gd name="adj" fmla="val 50000"/>
            </a:avLst>
          </a:prstGeom>
          <a:solidFill>
            <a:srgbClr val="FAF3E0"/>
          </a:solidFill>
          <a:ln w="12700" cap="flat" cmpd="sng">
            <a:solidFill>
              <a:srgbClr val="FAF3E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707" name="Google Shape;2707;h14af0caed148da77_0_3847"/>
          <p:cNvSpPr txBox="1"/>
          <p:nvPr/>
        </p:nvSpPr>
        <p:spPr>
          <a:xfrm>
            <a:off x="548640" y="384048"/>
            <a:ext cx="1326000" cy="274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97316"/>
              </a:buClr>
              <a:buSzPts val="1000"/>
              <a:buFont typeface="Arial"/>
              <a:buNone/>
            </a:pPr>
            <a:r>
              <a:rPr lang="en-US" sz="1000" b="1" i="0" u="none" strike="noStrike" cap="none">
                <a:solidFill>
                  <a:srgbClr val="F97316"/>
                </a:solidFill>
                <a:latin typeface="Open Sans"/>
                <a:ea typeface="Open Sans"/>
                <a:cs typeface="Open Sans"/>
                <a:sym typeface="Open Sans"/>
              </a:rPr>
              <a:t>NAVIGATION</a:t>
            </a:r>
            <a:endParaRPr sz="1000" b="0" i="0" u="none" strike="noStrike" cap="none">
              <a:solidFill>
                <a:srgbClr val="000000"/>
              </a:solidFill>
              <a:latin typeface="Calibri"/>
              <a:ea typeface="Calibri"/>
              <a:cs typeface="Calibri"/>
              <a:sym typeface="Calibri"/>
            </a:endParaRPr>
          </a:p>
        </p:txBody>
      </p:sp>
      <p:sp>
        <p:nvSpPr>
          <p:cNvPr id="2708" name="Google Shape;2708;h14af0caed148da77_0_3847"/>
          <p:cNvSpPr txBox="1"/>
          <p:nvPr/>
        </p:nvSpPr>
        <p:spPr>
          <a:xfrm>
            <a:off x="548640" y="731520"/>
            <a:ext cx="11094300" cy="502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3864"/>
              </a:buClr>
              <a:buSzPts val="2800"/>
              <a:buFont typeface="Arial"/>
              <a:buNone/>
            </a:pPr>
            <a:r>
              <a:rPr lang="en-US" sz="2800" b="1" i="0" u="none" strike="noStrike" cap="none">
                <a:solidFill>
                  <a:srgbClr val="1F3864"/>
                </a:solidFill>
                <a:latin typeface="Open Sans"/>
                <a:ea typeface="Open Sans"/>
                <a:cs typeface="Open Sans"/>
                <a:sym typeface="Open Sans"/>
              </a:rPr>
              <a:t>Access the Batch Creation Area</a:t>
            </a:r>
            <a:endParaRPr sz="2800" b="0" i="0" u="none" strike="noStrike" cap="none">
              <a:solidFill>
                <a:srgbClr val="000000"/>
              </a:solidFill>
              <a:latin typeface="Calibri"/>
              <a:ea typeface="Calibri"/>
              <a:cs typeface="Calibri"/>
              <a:sym typeface="Calibri"/>
            </a:endParaRPr>
          </a:p>
        </p:txBody>
      </p:sp>
      <p:sp>
        <p:nvSpPr>
          <p:cNvPr id="2709" name="Google Shape;2709;h14af0caed148da77_0_3847"/>
          <p:cNvSpPr txBox="1"/>
          <p:nvPr/>
        </p:nvSpPr>
        <p:spPr>
          <a:xfrm>
            <a:off x="548640" y="1243584"/>
            <a:ext cx="110943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E6B66"/>
              </a:buClr>
              <a:buSzPts val="1400"/>
              <a:buFont typeface="Arial"/>
              <a:buNone/>
            </a:pPr>
            <a:r>
              <a:rPr lang="en-US" sz="1400" b="0" i="0" u="none" strike="noStrike" cap="none">
                <a:solidFill>
                  <a:srgbClr val="5E6B66"/>
                </a:solidFill>
                <a:latin typeface="Open Sans"/>
                <a:ea typeface="Open Sans"/>
                <a:cs typeface="Open Sans"/>
                <a:sym typeface="Open Sans"/>
              </a:rPr>
              <a:t>Follow the same navigation shown in the screen recording.</a:t>
            </a:r>
            <a:endParaRPr sz="1400" b="0" i="0" u="none" strike="noStrike" cap="none">
              <a:solidFill>
                <a:srgbClr val="000000"/>
              </a:solidFill>
              <a:latin typeface="Calibri"/>
              <a:ea typeface="Calibri"/>
              <a:cs typeface="Calibri"/>
              <a:sym typeface="Calibri"/>
            </a:endParaRPr>
          </a:p>
        </p:txBody>
      </p:sp>
      <p:sp>
        <p:nvSpPr>
          <p:cNvPr id="2710" name="Google Shape;2710;h14af0caed148da77_0_3847"/>
          <p:cNvSpPr/>
          <p:nvPr/>
        </p:nvSpPr>
        <p:spPr>
          <a:xfrm>
            <a:off x="493776" y="2178453"/>
            <a:ext cx="6830700" cy="3552600"/>
          </a:xfrm>
          <a:prstGeom prst="roundRect">
            <a:avLst>
              <a:gd name="adj" fmla="val 1544"/>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2711" name="Google Shape;2711;h14af0caed148da77_0_3847" descr="img/s7_21.png"/>
          <p:cNvPicPr preferRelativeResize="0"/>
          <p:nvPr/>
        </p:nvPicPr>
        <p:blipFill rotWithShape="1">
          <a:blip r:embed="rId3">
            <a:alphaModFix/>
          </a:blip>
          <a:srcRect/>
          <a:stretch/>
        </p:blipFill>
        <p:spPr>
          <a:xfrm>
            <a:off x="548640" y="2233317"/>
            <a:ext cx="6720839" cy="3442925"/>
          </a:xfrm>
          <a:prstGeom prst="rect">
            <a:avLst/>
          </a:prstGeom>
          <a:noFill/>
          <a:ln>
            <a:noFill/>
          </a:ln>
        </p:spPr>
      </p:pic>
      <p:sp>
        <p:nvSpPr>
          <p:cNvPr id="2712" name="Google Shape;2712;h14af0caed148da77_0_3847"/>
          <p:cNvSpPr/>
          <p:nvPr/>
        </p:nvSpPr>
        <p:spPr>
          <a:xfrm>
            <a:off x="7635240" y="1783080"/>
            <a:ext cx="4007700" cy="1097400"/>
          </a:xfrm>
          <a:prstGeom prst="roundRect">
            <a:avLst>
              <a:gd name="adj" fmla="val 6667"/>
            </a:avLst>
          </a:prstGeom>
          <a:solidFill>
            <a:srgbClr val="FFFFFF"/>
          </a:solidFill>
          <a:ln w="9525" cap="flat" cmpd="sng">
            <a:solidFill>
              <a:srgbClr val="B8912F"/>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713" name="Google Shape;2713;h14af0caed148da77_0_3847"/>
          <p:cNvSpPr/>
          <p:nvPr/>
        </p:nvSpPr>
        <p:spPr>
          <a:xfrm>
            <a:off x="7836408" y="2057400"/>
            <a:ext cx="502800" cy="502800"/>
          </a:xfrm>
          <a:prstGeom prst="ellipse">
            <a:avLst/>
          </a:prstGeom>
          <a:solidFill>
            <a:srgbClr val="B8912F"/>
          </a:solidFill>
          <a:ln w="12700" cap="flat" cmpd="sng">
            <a:solidFill>
              <a:srgbClr val="B8912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714" name="Google Shape;2714;h14af0caed148da77_0_3847"/>
          <p:cNvSpPr txBox="1"/>
          <p:nvPr/>
        </p:nvSpPr>
        <p:spPr>
          <a:xfrm>
            <a:off x="7836408" y="2057400"/>
            <a:ext cx="502800" cy="502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700"/>
              <a:buFont typeface="Arial"/>
              <a:buNone/>
            </a:pPr>
            <a:r>
              <a:rPr lang="en-US" sz="1700" b="1" i="0" u="none" strike="noStrike" cap="none">
                <a:solidFill>
                  <a:srgbClr val="FFFFFF"/>
                </a:solidFill>
                <a:latin typeface="Open Sans"/>
                <a:ea typeface="Open Sans"/>
                <a:cs typeface="Open Sans"/>
                <a:sym typeface="Open Sans"/>
              </a:rPr>
              <a:t>1</a:t>
            </a:r>
            <a:endParaRPr sz="1700" b="0" i="0" u="none" strike="noStrike" cap="none">
              <a:solidFill>
                <a:srgbClr val="000000"/>
              </a:solidFill>
              <a:latin typeface="Calibri"/>
              <a:ea typeface="Calibri"/>
              <a:cs typeface="Calibri"/>
              <a:sym typeface="Calibri"/>
            </a:endParaRPr>
          </a:p>
        </p:txBody>
      </p:sp>
      <p:sp>
        <p:nvSpPr>
          <p:cNvPr id="2715" name="Google Shape;2715;h14af0caed148da77_0_3847"/>
          <p:cNvSpPr txBox="1"/>
          <p:nvPr/>
        </p:nvSpPr>
        <p:spPr>
          <a:xfrm>
            <a:off x="8503920" y="1920240"/>
            <a:ext cx="2956200" cy="365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3864"/>
              </a:buClr>
              <a:buSzPts val="1600"/>
              <a:buFont typeface="Arial"/>
              <a:buNone/>
            </a:pPr>
            <a:r>
              <a:rPr lang="en-US" sz="1600" b="1" i="0" u="none" strike="noStrike" cap="none">
                <a:solidFill>
                  <a:srgbClr val="1F3864"/>
                </a:solidFill>
                <a:latin typeface="Open Sans"/>
                <a:ea typeface="Open Sans"/>
                <a:cs typeface="Open Sans"/>
                <a:sym typeface="Open Sans"/>
              </a:rPr>
              <a:t>Log in</a:t>
            </a:r>
            <a:endParaRPr sz="1600" b="0" i="0" u="none" strike="noStrike" cap="none">
              <a:solidFill>
                <a:srgbClr val="000000"/>
              </a:solidFill>
              <a:latin typeface="Calibri"/>
              <a:ea typeface="Calibri"/>
              <a:cs typeface="Calibri"/>
              <a:sym typeface="Calibri"/>
            </a:endParaRPr>
          </a:p>
        </p:txBody>
      </p:sp>
      <p:sp>
        <p:nvSpPr>
          <p:cNvPr id="2716" name="Google Shape;2716;h14af0caed148da77_0_3847"/>
          <p:cNvSpPr txBox="1"/>
          <p:nvPr/>
        </p:nvSpPr>
        <p:spPr>
          <a:xfrm>
            <a:off x="8503920" y="2286000"/>
            <a:ext cx="2956200" cy="502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E6B66"/>
              </a:buClr>
              <a:buSzPts val="1250"/>
              <a:buFont typeface="Arial"/>
              <a:buNone/>
            </a:pPr>
            <a:r>
              <a:rPr lang="en-US" sz="1250" b="0" i="0" u="none" strike="noStrike" cap="none">
                <a:solidFill>
                  <a:srgbClr val="5E6B66"/>
                </a:solidFill>
                <a:latin typeface="Open Sans"/>
                <a:ea typeface="Open Sans"/>
                <a:cs typeface="Open Sans"/>
                <a:sym typeface="Open Sans"/>
              </a:rPr>
              <a:t>Access iGOT on your laptop.</a:t>
            </a:r>
            <a:endParaRPr sz="1250" b="0" i="0" u="none" strike="noStrike" cap="none">
              <a:solidFill>
                <a:srgbClr val="000000"/>
              </a:solidFill>
              <a:latin typeface="Calibri"/>
              <a:ea typeface="Calibri"/>
              <a:cs typeface="Calibri"/>
              <a:sym typeface="Calibri"/>
            </a:endParaRPr>
          </a:p>
        </p:txBody>
      </p:sp>
      <p:sp>
        <p:nvSpPr>
          <p:cNvPr id="2717" name="Google Shape;2717;h14af0caed148da77_0_3847"/>
          <p:cNvSpPr/>
          <p:nvPr/>
        </p:nvSpPr>
        <p:spPr>
          <a:xfrm>
            <a:off x="7635240" y="3063240"/>
            <a:ext cx="4007700" cy="1097400"/>
          </a:xfrm>
          <a:prstGeom prst="roundRect">
            <a:avLst>
              <a:gd name="adj" fmla="val 6667"/>
            </a:avLst>
          </a:prstGeom>
          <a:solidFill>
            <a:srgbClr val="F6F8F7"/>
          </a:solidFill>
          <a:ln w="12700" cap="flat" cmpd="sng">
            <a:solidFill>
              <a:srgbClr val="F6F8F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718" name="Google Shape;2718;h14af0caed148da77_0_3847"/>
          <p:cNvSpPr/>
          <p:nvPr/>
        </p:nvSpPr>
        <p:spPr>
          <a:xfrm>
            <a:off x="7836408" y="3337560"/>
            <a:ext cx="502800" cy="502800"/>
          </a:xfrm>
          <a:prstGeom prst="ellipse">
            <a:avLst/>
          </a:prstGeom>
          <a:solidFill>
            <a:srgbClr val="C9D2CE"/>
          </a:solidFill>
          <a:ln w="12700" cap="flat" cmpd="sng">
            <a:solidFill>
              <a:srgbClr val="C9D2C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719" name="Google Shape;2719;h14af0caed148da77_0_3847"/>
          <p:cNvSpPr txBox="1"/>
          <p:nvPr/>
        </p:nvSpPr>
        <p:spPr>
          <a:xfrm>
            <a:off x="7836408" y="3337560"/>
            <a:ext cx="502800" cy="502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700"/>
              <a:buFont typeface="Arial"/>
              <a:buNone/>
            </a:pPr>
            <a:r>
              <a:rPr lang="en-US" sz="1700" b="1" i="0" u="none" strike="noStrike" cap="none">
                <a:solidFill>
                  <a:srgbClr val="FFFFFF"/>
                </a:solidFill>
                <a:latin typeface="Open Sans"/>
                <a:ea typeface="Open Sans"/>
                <a:cs typeface="Open Sans"/>
                <a:sym typeface="Open Sans"/>
              </a:rPr>
              <a:t>2</a:t>
            </a:r>
            <a:endParaRPr sz="1700" b="0" i="0" u="none" strike="noStrike" cap="none">
              <a:solidFill>
                <a:srgbClr val="000000"/>
              </a:solidFill>
              <a:latin typeface="Calibri"/>
              <a:ea typeface="Calibri"/>
              <a:cs typeface="Calibri"/>
              <a:sym typeface="Calibri"/>
            </a:endParaRPr>
          </a:p>
        </p:txBody>
      </p:sp>
      <p:sp>
        <p:nvSpPr>
          <p:cNvPr id="2720" name="Google Shape;2720;h14af0caed148da77_0_3847"/>
          <p:cNvSpPr txBox="1"/>
          <p:nvPr/>
        </p:nvSpPr>
        <p:spPr>
          <a:xfrm>
            <a:off x="8503920" y="3200400"/>
            <a:ext cx="2956200" cy="365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9AA6A1"/>
              </a:buClr>
              <a:buSzPts val="1600"/>
              <a:buFont typeface="Arial"/>
              <a:buNone/>
            </a:pPr>
            <a:r>
              <a:rPr lang="en-US" sz="1600" b="1" i="0" u="none" strike="noStrike" cap="none">
                <a:solidFill>
                  <a:srgbClr val="9AA6A1"/>
                </a:solidFill>
                <a:latin typeface="Open Sans"/>
                <a:ea typeface="Open Sans"/>
                <a:cs typeface="Open Sans"/>
                <a:sym typeface="Open Sans"/>
              </a:rPr>
              <a:t>Open Content Portal</a:t>
            </a:r>
            <a:endParaRPr sz="1600" b="0" i="0" u="none" strike="noStrike" cap="none">
              <a:solidFill>
                <a:srgbClr val="000000"/>
              </a:solidFill>
              <a:latin typeface="Calibri"/>
              <a:ea typeface="Calibri"/>
              <a:cs typeface="Calibri"/>
              <a:sym typeface="Calibri"/>
            </a:endParaRPr>
          </a:p>
        </p:txBody>
      </p:sp>
      <p:sp>
        <p:nvSpPr>
          <p:cNvPr id="2721" name="Google Shape;2721;h14af0caed148da77_0_3847"/>
          <p:cNvSpPr txBox="1"/>
          <p:nvPr/>
        </p:nvSpPr>
        <p:spPr>
          <a:xfrm>
            <a:off x="8503920" y="3566160"/>
            <a:ext cx="2956200" cy="502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9AA6A1"/>
              </a:buClr>
              <a:buSzPts val="1250"/>
              <a:buFont typeface="Arial"/>
              <a:buNone/>
            </a:pPr>
            <a:r>
              <a:rPr lang="en-US" sz="1250" b="0" i="0" u="none" strike="noStrike" cap="none">
                <a:solidFill>
                  <a:srgbClr val="9AA6A1"/>
                </a:solidFill>
                <a:latin typeface="Open Sans"/>
                <a:ea typeface="Open Sans"/>
                <a:cs typeface="Open Sans"/>
                <a:sym typeface="Open Sans"/>
              </a:rPr>
              <a:t>From the dashboard, select Content Portal.</a:t>
            </a:r>
            <a:endParaRPr sz="1250" b="0" i="0" u="none" strike="noStrike" cap="none">
              <a:solidFill>
                <a:srgbClr val="000000"/>
              </a:solidFill>
              <a:latin typeface="Calibri"/>
              <a:ea typeface="Calibri"/>
              <a:cs typeface="Calibri"/>
              <a:sym typeface="Calibri"/>
            </a:endParaRPr>
          </a:p>
        </p:txBody>
      </p:sp>
      <p:sp>
        <p:nvSpPr>
          <p:cNvPr id="2722" name="Google Shape;2722;h14af0caed148da77_0_3847"/>
          <p:cNvSpPr/>
          <p:nvPr/>
        </p:nvSpPr>
        <p:spPr>
          <a:xfrm>
            <a:off x="7635240" y="4343400"/>
            <a:ext cx="4007700" cy="1097400"/>
          </a:xfrm>
          <a:prstGeom prst="roundRect">
            <a:avLst>
              <a:gd name="adj" fmla="val 6667"/>
            </a:avLst>
          </a:prstGeom>
          <a:solidFill>
            <a:srgbClr val="F6F8F7"/>
          </a:solidFill>
          <a:ln w="12700" cap="flat" cmpd="sng">
            <a:solidFill>
              <a:srgbClr val="F6F8F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723" name="Google Shape;2723;h14af0caed148da77_0_3847"/>
          <p:cNvSpPr/>
          <p:nvPr/>
        </p:nvSpPr>
        <p:spPr>
          <a:xfrm>
            <a:off x="7836408" y="4617720"/>
            <a:ext cx="502800" cy="502800"/>
          </a:xfrm>
          <a:prstGeom prst="ellipse">
            <a:avLst/>
          </a:prstGeom>
          <a:solidFill>
            <a:srgbClr val="C9D2CE"/>
          </a:solidFill>
          <a:ln w="12700" cap="flat" cmpd="sng">
            <a:solidFill>
              <a:srgbClr val="C9D2C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724" name="Google Shape;2724;h14af0caed148da77_0_3847"/>
          <p:cNvSpPr txBox="1"/>
          <p:nvPr/>
        </p:nvSpPr>
        <p:spPr>
          <a:xfrm>
            <a:off x="7836408" y="4617720"/>
            <a:ext cx="502800" cy="502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700"/>
              <a:buFont typeface="Arial"/>
              <a:buNone/>
            </a:pPr>
            <a:r>
              <a:rPr lang="en-US" sz="1700" b="1" i="0" u="none" strike="noStrike" cap="none">
                <a:solidFill>
                  <a:srgbClr val="FFFFFF"/>
                </a:solidFill>
                <a:latin typeface="Open Sans"/>
                <a:ea typeface="Open Sans"/>
                <a:cs typeface="Open Sans"/>
                <a:sym typeface="Open Sans"/>
              </a:rPr>
              <a:t>3</a:t>
            </a:r>
            <a:endParaRPr sz="1700" b="0" i="0" u="none" strike="noStrike" cap="none">
              <a:solidFill>
                <a:srgbClr val="000000"/>
              </a:solidFill>
              <a:latin typeface="Calibri"/>
              <a:ea typeface="Calibri"/>
              <a:cs typeface="Calibri"/>
              <a:sym typeface="Calibri"/>
            </a:endParaRPr>
          </a:p>
        </p:txBody>
      </p:sp>
      <p:sp>
        <p:nvSpPr>
          <p:cNvPr id="2725" name="Google Shape;2725;h14af0caed148da77_0_3847"/>
          <p:cNvSpPr txBox="1"/>
          <p:nvPr/>
        </p:nvSpPr>
        <p:spPr>
          <a:xfrm>
            <a:off x="8503920" y="4480560"/>
            <a:ext cx="2956200" cy="365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9AA6A1"/>
              </a:buClr>
              <a:buSzPts val="1600"/>
              <a:buFont typeface="Arial"/>
              <a:buNone/>
            </a:pPr>
            <a:r>
              <a:rPr lang="en-US" sz="1600" b="1" i="0" u="none" strike="noStrike" cap="none">
                <a:solidFill>
                  <a:srgbClr val="9AA6A1"/>
                </a:solidFill>
                <a:latin typeface="Open Sans"/>
                <a:ea typeface="Open Sans"/>
                <a:cs typeface="Open Sans"/>
                <a:sym typeface="Open Sans"/>
              </a:rPr>
              <a:t>Manage Your Program</a:t>
            </a:r>
            <a:endParaRPr sz="1600" b="0" i="0" u="none" strike="noStrike" cap="none">
              <a:solidFill>
                <a:srgbClr val="000000"/>
              </a:solidFill>
              <a:latin typeface="Calibri"/>
              <a:ea typeface="Calibri"/>
              <a:cs typeface="Calibri"/>
              <a:sym typeface="Calibri"/>
            </a:endParaRPr>
          </a:p>
        </p:txBody>
      </p:sp>
      <p:sp>
        <p:nvSpPr>
          <p:cNvPr id="2726" name="Google Shape;2726;h14af0caed148da77_0_3847"/>
          <p:cNvSpPr txBox="1"/>
          <p:nvPr/>
        </p:nvSpPr>
        <p:spPr>
          <a:xfrm>
            <a:off x="8503920" y="4846320"/>
            <a:ext cx="2956200" cy="502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9AA6A1"/>
              </a:buClr>
              <a:buSzPts val="1250"/>
              <a:buFont typeface="Arial"/>
              <a:buNone/>
            </a:pPr>
            <a:r>
              <a:rPr lang="en-US" sz="1250" b="0" i="0" u="none" strike="noStrike" cap="none">
                <a:solidFill>
                  <a:srgbClr val="9AA6A1"/>
                </a:solidFill>
                <a:latin typeface="Open Sans"/>
                <a:ea typeface="Open Sans"/>
                <a:cs typeface="Open Sans"/>
                <a:sym typeface="Open Sans"/>
              </a:rPr>
              <a:t>Open “Manage Your Program” to reach the programme management area.</a:t>
            </a:r>
            <a:endParaRPr sz="1250" b="0" i="0" u="none" strike="noStrike" cap="none">
              <a:solidFill>
                <a:srgbClr val="000000"/>
              </a:solidFill>
              <a:latin typeface="Calibri"/>
              <a:ea typeface="Calibri"/>
              <a:cs typeface="Calibri"/>
              <a:sym typeface="Calibri"/>
            </a:endParaRPr>
          </a:p>
        </p:txBody>
      </p:sp>
      <p:sp>
        <p:nvSpPr>
          <p:cNvPr id="2727" name="Google Shape;2727;h14af0caed148da77_0_3847"/>
          <p:cNvSpPr/>
          <p:nvPr/>
        </p:nvSpPr>
        <p:spPr>
          <a:xfrm>
            <a:off x="7635240" y="5532120"/>
            <a:ext cx="4007700" cy="685800"/>
          </a:xfrm>
          <a:prstGeom prst="roundRect">
            <a:avLst>
              <a:gd name="adj" fmla="val 10667"/>
            </a:avLst>
          </a:prstGeom>
          <a:solidFill>
            <a:srgbClr val="EEF2F8"/>
          </a:solidFill>
          <a:ln w="12700" cap="flat" cmpd="sng">
            <a:solidFill>
              <a:srgbClr val="EEF2F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728" name="Google Shape;2728;h14af0caed148da77_0_3847"/>
          <p:cNvSpPr/>
          <p:nvPr/>
        </p:nvSpPr>
        <p:spPr>
          <a:xfrm>
            <a:off x="7818120" y="5646420"/>
            <a:ext cx="457200" cy="457200"/>
          </a:xfrm>
          <a:prstGeom prst="ellipse">
            <a:avLst/>
          </a:prstGeom>
          <a:solidFill>
            <a:srgbClr val="1F3864"/>
          </a:solidFill>
          <a:ln w="12700"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2729" name="Google Shape;2729;h14af0caed148da77_0_3847" descr="preencoded.png"/>
          <p:cNvPicPr preferRelativeResize="0"/>
          <p:nvPr/>
        </p:nvPicPr>
        <p:blipFill rotWithShape="1">
          <a:blip r:embed="rId4">
            <a:alphaModFix/>
          </a:blip>
          <a:srcRect/>
          <a:stretch/>
        </p:blipFill>
        <p:spPr>
          <a:xfrm>
            <a:off x="7932420" y="5760720"/>
            <a:ext cx="228600" cy="228600"/>
          </a:xfrm>
          <a:prstGeom prst="rect">
            <a:avLst/>
          </a:prstGeom>
          <a:noFill/>
          <a:ln>
            <a:noFill/>
          </a:ln>
        </p:spPr>
      </p:pic>
      <p:sp>
        <p:nvSpPr>
          <p:cNvPr id="2730" name="Google Shape;2730;h14af0caed148da77_0_3847"/>
          <p:cNvSpPr txBox="1"/>
          <p:nvPr/>
        </p:nvSpPr>
        <p:spPr>
          <a:xfrm>
            <a:off x="8412480" y="5605272"/>
            <a:ext cx="3047700" cy="539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2A26"/>
              </a:buClr>
              <a:buSzPts val="1300"/>
              <a:buFont typeface="Arial"/>
              <a:buNone/>
            </a:pPr>
            <a:r>
              <a:rPr lang="en-US" sz="1300" b="0" i="0" u="none" strike="noStrike" cap="none">
                <a:solidFill>
                  <a:srgbClr val="1F2A26"/>
                </a:solidFill>
                <a:latin typeface="Open Sans"/>
                <a:ea typeface="Open Sans"/>
                <a:cs typeface="Open Sans"/>
                <a:sym typeface="Open Sans"/>
              </a:rPr>
              <a:t>The Content Portal is listed under “Other Portals” on the dashboard.</a:t>
            </a:r>
            <a:endParaRPr sz="1300" b="0" i="0" u="none" strike="noStrike" cap="none">
              <a:solidFill>
                <a:srgbClr val="000000"/>
              </a:solidFill>
              <a:latin typeface="Calibri"/>
              <a:ea typeface="Calibri"/>
              <a:cs typeface="Calibri"/>
              <a:sym typeface="Calibri"/>
            </a:endParaRPr>
          </a:p>
        </p:txBody>
      </p:sp>
      <p:cxnSp>
        <p:nvCxnSpPr>
          <p:cNvPr id="2731" name="Google Shape;2731;h14af0caed148da77_0_3847"/>
          <p:cNvCxnSpPr/>
          <p:nvPr/>
        </p:nvCxnSpPr>
        <p:spPr>
          <a:xfrm>
            <a:off x="548640" y="6382512"/>
            <a:ext cx="11094300" cy="0"/>
          </a:xfrm>
          <a:prstGeom prst="straightConnector1">
            <a:avLst/>
          </a:prstGeom>
          <a:noFill/>
          <a:ln w="9525" cap="flat" cmpd="sng">
            <a:solidFill>
              <a:srgbClr val="D6DFDA"/>
            </a:solidFill>
            <a:prstDash val="solid"/>
            <a:round/>
            <a:headEnd type="none" w="sm" len="sm"/>
            <a:tailEnd type="none" w="sm" len="sm"/>
          </a:ln>
        </p:spPr>
      </p:cxnSp>
      <p:sp>
        <p:nvSpPr>
          <p:cNvPr id="2732" name="Google Shape;2732;h14af0caed148da77_0_3847"/>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2737"/>
        <p:cNvGrpSpPr/>
        <p:nvPr/>
      </p:nvGrpSpPr>
      <p:grpSpPr>
        <a:xfrm>
          <a:off x="0" y="0"/>
          <a:ext cx="0" cy="0"/>
          <a:chOff x="0" y="0"/>
          <a:chExt cx="0" cy="0"/>
        </a:xfrm>
      </p:grpSpPr>
      <p:sp>
        <p:nvSpPr>
          <p:cNvPr id="2738" name="Google Shape;2738;h14af0caed148da77_0_3878"/>
          <p:cNvSpPr/>
          <p:nvPr/>
        </p:nvSpPr>
        <p:spPr>
          <a:xfrm>
            <a:off x="548640" y="384048"/>
            <a:ext cx="1326000" cy="274200"/>
          </a:xfrm>
          <a:prstGeom prst="roundRect">
            <a:avLst>
              <a:gd name="adj" fmla="val 50000"/>
            </a:avLst>
          </a:prstGeom>
          <a:solidFill>
            <a:srgbClr val="FAF3E0"/>
          </a:solidFill>
          <a:ln w="12700" cap="flat" cmpd="sng">
            <a:solidFill>
              <a:srgbClr val="FAF3E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739" name="Google Shape;2739;h14af0caed148da77_0_3878"/>
          <p:cNvSpPr txBox="1"/>
          <p:nvPr/>
        </p:nvSpPr>
        <p:spPr>
          <a:xfrm>
            <a:off x="548640" y="384048"/>
            <a:ext cx="1326000" cy="274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97316"/>
              </a:buClr>
              <a:buSzPts val="1000"/>
              <a:buFont typeface="Arial"/>
              <a:buNone/>
            </a:pPr>
            <a:r>
              <a:rPr lang="en-US" sz="1000" b="1" i="0" u="none" strike="noStrike" cap="none">
                <a:solidFill>
                  <a:srgbClr val="F97316"/>
                </a:solidFill>
                <a:latin typeface="Open Sans"/>
                <a:ea typeface="Open Sans"/>
                <a:cs typeface="Open Sans"/>
                <a:sym typeface="Open Sans"/>
              </a:rPr>
              <a:t>NAVIGATION</a:t>
            </a:r>
            <a:endParaRPr sz="1000" b="0" i="0" u="none" strike="noStrike" cap="none">
              <a:solidFill>
                <a:srgbClr val="000000"/>
              </a:solidFill>
              <a:latin typeface="Calibri"/>
              <a:ea typeface="Calibri"/>
              <a:cs typeface="Calibri"/>
              <a:sym typeface="Calibri"/>
            </a:endParaRPr>
          </a:p>
        </p:txBody>
      </p:sp>
      <p:sp>
        <p:nvSpPr>
          <p:cNvPr id="2740" name="Google Shape;2740;h14af0caed148da77_0_3878"/>
          <p:cNvSpPr txBox="1"/>
          <p:nvPr/>
        </p:nvSpPr>
        <p:spPr>
          <a:xfrm>
            <a:off x="548640" y="731520"/>
            <a:ext cx="11094300" cy="502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3864"/>
              </a:buClr>
              <a:buSzPts val="2800"/>
              <a:buFont typeface="Arial"/>
              <a:buNone/>
            </a:pPr>
            <a:r>
              <a:rPr lang="en-US" sz="2800" b="1" i="0" u="none" strike="noStrike" cap="none">
                <a:solidFill>
                  <a:srgbClr val="1F3864"/>
                </a:solidFill>
                <a:latin typeface="Open Sans"/>
                <a:ea typeface="Open Sans"/>
                <a:cs typeface="Open Sans"/>
                <a:sym typeface="Open Sans"/>
              </a:rPr>
              <a:t>Access the Batch Creation Area</a:t>
            </a:r>
            <a:endParaRPr sz="2800" b="0" i="0" u="none" strike="noStrike" cap="none">
              <a:solidFill>
                <a:srgbClr val="000000"/>
              </a:solidFill>
              <a:latin typeface="Calibri"/>
              <a:ea typeface="Calibri"/>
              <a:cs typeface="Calibri"/>
              <a:sym typeface="Calibri"/>
            </a:endParaRPr>
          </a:p>
        </p:txBody>
      </p:sp>
      <p:sp>
        <p:nvSpPr>
          <p:cNvPr id="2741" name="Google Shape;2741;h14af0caed148da77_0_3878"/>
          <p:cNvSpPr txBox="1"/>
          <p:nvPr/>
        </p:nvSpPr>
        <p:spPr>
          <a:xfrm>
            <a:off x="548640" y="1243584"/>
            <a:ext cx="110943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E6B66"/>
              </a:buClr>
              <a:buSzPts val="1400"/>
              <a:buFont typeface="Arial"/>
              <a:buNone/>
            </a:pPr>
            <a:r>
              <a:rPr lang="en-US" sz="1400" b="0" i="0" u="none" strike="noStrike" cap="none">
                <a:solidFill>
                  <a:srgbClr val="5E6B66"/>
                </a:solidFill>
                <a:latin typeface="Open Sans"/>
                <a:ea typeface="Open Sans"/>
                <a:cs typeface="Open Sans"/>
                <a:sym typeface="Open Sans"/>
              </a:rPr>
              <a:t>Follow the same navigation shown in the screen recording.</a:t>
            </a:r>
            <a:endParaRPr sz="1400" b="0" i="0" u="none" strike="noStrike" cap="none">
              <a:solidFill>
                <a:srgbClr val="000000"/>
              </a:solidFill>
              <a:latin typeface="Calibri"/>
              <a:ea typeface="Calibri"/>
              <a:cs typeface="Calibri"/>
              <a:sym typeface="Calibri"/>
            </a:endParaRPr>
          </a:p>
        </p:txBody>
      </p:sp>
      <p:sp>
        <p:nvSpPr>
          <p:cNvPr id="2742" name="Google Shape;2742;h14af0caed148da77_0_3878"/>
          <p:cNvSpPr/>
          <p:nvPr/>
        </p:nvSpPr>
        <p:spPr>
          <a:xfrm>
            <a:off x="493776" y="2178453"/>
            <a:ext cx="6830700" cy="3552600"/>
          </a:xfrm>
          <a:prstGeom prst="roundRect">
            <a:avLst>
              <a:gd name="adj" fmla="val 1544"/>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2743" name="Google Shape;2743;h14af0caed148da77_0_3878" descr="img/s7_21.png"/>
          <p:cNvPicPr preferRelativeResize="0"/>
          <p:nvPr/>
        </p:nvPicPr>
        <p:blipFill rotWithShape="1">
          <a:blip r:embed="rId3">
            <a:alphaModFix/>
          </a:blip>
          <a:srcRect/>
          <a:stretch/>
        </p:blipFill>
        <p:spPr>
          <a:xfrm>
            <a:off x="548640" y="2233317"/>
            <a:ext cx="6720839" cy="3442925"/>
          </a:xfrm>
          <a:prstGeom prst="rect">
            <a:avLst/>
          </a:prstGeom>
          <a:noFill/>
          <a:ln>
            <a:noFill/>
          </a:ln>
        </p:spPr>
      </p:pic>
      <p:sp>
        <p:nvSpPr>
          <p:cNvPr id="2744" name="Google Shape;2744;h14af0caed148da77_0_3878"/>
          <p:cNvSpPr/>
          <p:nvPr/>
        </p:nvSpPr>
        <p:spPr>
          <a:xfrm>
            <a:off x="548640" y="5084060"/>
            <a:ext cx="1518900" cy="623100"/>
          </a:xfrm>
          <a:prstGeom prst="roundRect">
            <a:avLst>
              <a:gd name="adj" fmla="val 7337"/>
            </a:avLst>
          </a:prstGeom>
          <a:solidFill>
            <a:srgbClr val="B8912F">
              <a:alpha val="0"/>
            </a:srgbClr>
          </a:solidFill>
          <a:ln w="31750" cap="flat" cmpd="sng">
            <a:solidFill>
              <a:srgbClr val="B8912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745" name="Google Shape;2745;h14af0caed148da77_0_3878"/>
          <p:cNvSpPr/>
          <p:nvPr/>
        </p:nvSpPr>
        <p:spPr>
          <a:xfrm>
            <a:off x="7635240" y="1783080"/>
            <a:ext cx="4007700" cy="1097400"/>
          </a:xfrm>
          <a:prstGeom prst="roundRect">
            <a:avLst>
              <a:gd name="adj" fmla="val 6667"/>
            </a:avLst>
          </a:prstGeom>
          <a:solidFill>
            <a:srgbClr val="F6F8F7"/>
          </a:solidFill>
          <a:ln w="12700" cap="flat" cmpd="sng">
            <a:solidFill>
              <a:srgbClr val="F6F8F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746" name="Google Shape;2746;h14af0caed148da77_0_3878"/>
          <p:cNvSpPr/>
          <p:nvPr/>
        </p:nvSpPr>
        <p:spPr>
          <a:xfrm>
            <a:off x="7836408" y="2057400"/>
            <a:ext cx="502800" cy="502800"/>
          </a:xfrm>
          <a:prstGeom prst="ellipse">
            <a:avLst/>
          </a:prstGeom>
          <a:solidFill>
            <a:srgbClr val="C9D2CE"/>
          </a:solidFill>
          <a:ln w="12700" cap="flat" cmpd="sng">
            <a:solidFill>
              <a:srgbClr val="C9D2C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747" name="Google Shape;2747;h14af0caed148da77_0_3878"/>
          <p:cNvSpPr txBox="1"/>
          <p:nvPr/>
        </p:nvSpPr>
        <p:spPr>
          <a:xfrm>
            <a:off x="7836408" y="2057400"/>
            <a:ext cx="502800" cy="502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700"/>
              <a:buFont typeface="Arial"/>
              <a:buNone/>
            </a:pPr>
            <a:r>
              <a:rPr lang="en-US" sz="1700" b="1" i="0" u="none" strike="noStrike" cap="none">
                <a:solidFill>
                  <a:srgbClr val="FFFFFF"/>
                </a:solidFill>
                <a:latin typeface="Open Sans"/>
                <a:ea typeface="Open Sans"/>
                <a:cs typeface="Open Sans"/>
                <a:sym typeface="Open Sans"/>
              </a:rPr>
              <a:t>1</a:t>
            </a:r>
            <a:endParaRPr sz="1700" b="0" i="0" u="none" strike="noStrike" cap="none">
              <a:solidFill>
                <a:srgbClr val="000000"/>
              </a:solidFill>
              <a:latin typeface="Calibri"/>
              <a:ea typeface="Calibri"/>
              <a:cs typeface="Calibri"/>
              <a:sym typeface="Calibri"/>
            </a:endParaRPr>
          </a:p>
        </p:txBody>
      </p:sp>
      <p:sp>
        <p:nvSpPr>
          <p:cNvPr id="2748" name="Google Shape;2748;h14af0caed148da77_0_3878"/>
          <p:cNvSpPr txBox="1"/>
          <p:nvPr/>
        </p:nvSpPr>
        <p:spPr>
          <a:xfrm>
            <a:off x="8503920" y="1920240"/>
            <a:ext cx="2956200" cy="365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9AA6A1"/>
              </a:buClr>
              <a:buSzPts val="1600"/>
              <a:buFont typeface="Arial"/>
              <a:buNone/>
            </a:pPr>
            <a:r>
              <a:rPr lang="en-US" sz="1600" b="1" i="0" u="none" strike="noStrike" cap="none">
                <a:solidFill>
                  <a:srgbClr val="9AA6A1"/>
                </a:solidFill>
                <a:latin typeface="Open Sans"/>
                <a:ea typeface="Open Sans"/>
                <a:cs typeface="Open Sans"/>
                <a:sym typeface="Open Sans"/>
              </a:rPr>
              <a:t>Log in</a:t>
            </a:r>
            <a:endParaRPr sz="1600" b="0" i="0" u="none" strike="noStrike" cap="none">
              <a:solidFill>
                <a:srgbClr val="000000"/>
              </a:solidFill>
              <a:latin typeface="Calibri"/>
              <a:ea typeface="Calibri"/>
              <a:cs typeface="Calibri"/>
              <a:sym typeface="Calibri"/>
            </a:endParaRPr>
          </a:p>
        </p:txBody>
      </p:sp>
      <p:sp>
        <p:nvSpPr>
          <p:cNvPr id="2749" name="Google Shape;2749;h14af0caed148da77_0_3878"/>
          <p:cNvSpPr txBox="1"/>
          <p:nvPr/>
        </p:nvSpPr>
        <p:spPr>
          <a:xfrm>
            <a:off x="8503920" y="2286000"/>
            <a:ext cx="2956200" cy="502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9AA6A1"/>
              </a:buClr>
              <a:buSzPts val="1250"/>
              <a:buFont typeface="Arial"/>
              <a:buNone/>
            </a:pPr>
            <a:r>
              <a:rPr lang="en-US" sz="1250" b="0" i="0" u="none" strike="noStrike" cap="none">
                <a:solidFill>
                  <a:srgbClr val="9AA6A1"/>
                </a:solidFill>
                <a:latin typeface="Open Sans"/>
                <a:ea typeface="Open Sans"/>
                <a:cs typeface="Open Sans"/>
                <a:sym typeface="Open Sans"/>
              </a:rPr>
              <a:t>Access iGOT on your laptop.</a:t>
            </a:r>
            <a:endParaRPr sz="1250" b="0" i="0" u="none" strike="noStrike" cap="none">
              <a:solidFill>
                <a:srgbClr val="000000"/>
              </a:solidFill>
              <a:latin typeface="Calibri"/>
              <a:ea typeface="Calibri"/>
              <a:cs typeface="Calibri"/>
              <a:sym typeface="Calibri"/>
            </a:endParaRPr>
          </a:p>
        </p:txBody>
      </p:sp>
      <p:sp>
        <p:nvSpPr>
          <p:cNvPr id="2750" name="Google Shape;2750;h14af0caed148da77_0_3878"/>
          <p:cNvSpPr/>
          <p:nvPr/>
        </p:nvSpPr>
        <p:spPr>
          <a:xfrm>
            <a:off x="7635240" y="3063240"/>
            <a:ext cx="4007700" cy="1097400"/>
          </a:xfrm>
          <a:prstGeom prst="roundRect">
            <a:avLst>
              <a:gd name="adj" fmla="val 6667"/>
            </a:avLst>
          </a:prstGeom>
          <a:solidFill>
            <a:srgbClr val="FFFFFF"/>
          </a:solidFill>
          <a:ln w="9525" cap="flat" cmpd="sng">
            <a:solidFill>
              <a:srgbClr val="B8912F"/>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751" name="Google Shape;2751;h14af0caed148da77_0_3878"/>
          <p:cNvSpPr/>
          <p:nvPr/>
        </p:nvSpPr>
        <p:spPr>
          <a:xfrm>
            <a:off x="7836408" y="3337560"/>
            <a:ext cx="502800" cy="502800"/>
          </a:xfrm>
          <a:prstGeom prst="ellipse">
            <a:avLst/>
          </a:prstGeom>
          <a:solidFill>
            <a:srgbClr val="B8912F"/>
          </a:solidFill>
          <a:ln w="12700" cap="flat" cmpd="sng">
            <a:solidFill>
              <a:srgbClr val="B8912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752" name="Google Shape;2752;h14af0caed148da77_0_3878"/>
          <p:cNvSpPr txBox="1"/>
          <p:nvPr/>
        </p:nvSpPr>
        <p:spPr>
          <a:xfrm>
            <a:off x="7836408" y="3337560"/>
            <a:ext cx="502800" cy="502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700"/>
              <a:buFont typeface="Arial"/>
              <a:buNone/>
            </a:pPr>
            <a:r>
              <a:rPr lang="en-US" sz="1700" b="1" i="0" u="none" strike="noStrike" cap="none">
                <a:solidFill>
                  <a:srgbClr val="FFFFFF"/>
                </a:solidFill>
                <a:latin typeface="Open Sans"/>
                <a:ea typeface="Open Sans"/>
                <a:cs typeface="Open Sans"/>
                <a:sym typeface="Open Sans"/>
              </a:rPr>
              <a:t>2</a:t>
            </a:r>
            <a:endParaRPr sz="1700" b="0" i="0" u="none" strike="noStrike" cap="none">
              <a:solidFill>
                <a:srgbClr val="000000"/>
              </a:solidFill>
              <a:latin typeface="Calibri"/>
              <a:ea typeface="Calibri"/>
              <a:cs typeface="Calibri"/>
              <a:sym typeface="Calibri"/>
            </a:endParaRPr>
          </a:p>
        </p:txBody>
      </p:sp>
      <p:sp>
        <p:nvSpPr>
          <p:cNvPr id="2753" name="Google Shape;2753;h14af0caed148da77_0_3878"/>
          <p:cNvSpPr txBox="1"/>
          <p:nvPr/>
        </p:nvSpPr>
        <p:spPr>
          <a:xfrm>
            <a:off x="8503920" y="3200400"/>
            <a:ext cx="2956200" cy="365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3864"/>
              </a:buClr>
              <a:buSzPts val="1600"/>
              <a:buFont typeface="Arial"/>
              <a:buNone/>
            </a:pPr>
            <a:r>
              <a:rPr lang="en-US" sz="1600" b="1" i="0" u="none" strike="noStrike" cap="none">
                <a:solidFill>
                  <a:srgbClr val="1F3864"/>
                </a:solidFill>
                <a:latin typeface="Open Sans"/>
                <a:ea typeface="Open Sans"/>
                <a:cs typeface="Open Sans"/>
                <a:sym typeface="Open Sans"/>
              </a:rPr>
              <a:t>Open Content Portal</a:t>
            </a:r>
            <a:endParaRPr sz="1600" b="0" i="0" u="none" strike="noStrike" cap="none">
              <a:solidFill>
                <a:srgbClr val="000000"/>
              </a:solidFill>
              <a:latin typeface="Calibri"/>
              <a:ea typeface="Calibri"/>
              <a:cs typeface="Calibri"/>
              <a:sym typeface="Calibri"/>
            </a:endParaRPr>
          </a:p>
        </p:txBody>
      </p:sp>
      <p:sp>
        <p:nvSpPr>
          <p:cNvPr id="2754" name="Google Shape;2754;h14af0caed148da77_0_3878"/>
          <p:cNvSpPr txBox="1"/>
          <p:nvPr/>
        </p:nvSpPr>
        <p:spPr>
          <a:xfrm>
            <a:off x="8503920" y="3566160"/>
            <a:ext cx="2956200" cy="502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E6B66"/>
              </a:buClr>
              <a:buSzPts val="1250"/>
              <a:buFont typeface="Arial"/>
              <a:buNone/>
            </a:pPr>
            <a:r>
              <a:rPr lang="en-US" sz="1250" b="0" i="0" u="none" strike="noStrike" cap="none">
                <a:solidFill>
                  <a:srgbClr val="5E6B66"/>
                </a:solidFill>
                <a:latin typeface="Open Sans"/>
                <a:ea typeface="Open Sans"/>
                <a:cs typeface="Open Sans"/>
                <a:sym typeface="Open Sans"/>
              </a:rPr>
              <a:t>From the dashboard, select Content Portal.</a:t>
            </a:r>
            <a:endParaRPr sz="1250" b="0" i="0" u="none" strike="noStrike" cap="none">
              <a:solidFill>
                <a:srgbClr val="000000"/>
              </a:solidFill>
              <a:latin typeface="Calibri"/>
              <a:ea typeface="Calibri"/>
              <a:cs typeface="Calibri"/>
              <a:sym typeface="Calibri"/>
            </a:endParaRPr>
          </a:p>
        </p:txBody>
      </p:sp>
      <p:sp>
        <p:nvSpPr>
          <p:cNvPr id="2755" name="Google Shape;2755;h14af0caed148da77_0_3878"/>
          <p:cNvSpPr/>
          <p:nvPr/>
        </p:nvSpPr>
        <p:spPr>
          <a:xfrm>
            <a:off x="7635240" y="4343400"/>
            <a:ext cx="4007700" cy="1097400"/>
          </a:xfrm>
          <a:prstGeom prst="roundRect">
            <a:avLst>
              <a:gd name="adj" fmla="val 6667"/>
            </a:avLst>
          </a:prstGeom>
          <a:solidFill>
            <a:srgbClr val="F6F8F7"/>
          </a:solidFill>
          <a:ln w="12700" cap="flat" cmpd="sng">
            <a:solidFill>
              <a:srgbClr val="F6F8F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756" name="Google Shape;2756;h14af0caed148da77_0_3878"/>
          <p:cNvSpPr/>
          <p:nvPr/>
        </p:nvSpPr>
        <p:spPr>
          <a:xfrm>
            <a:off x="7836408" y="4617720"/>
            <a:ext cx="502800" cy="502800"/>
          </a:xfrm>
          <a:prstGeom prst="ellipse">
            <a:avLst/>
          </a:prstGeom>
          <a:solidFill>
            <a:srgbClr val="C9D2CE"/>
          </a:solidFill>
          <a:ln w="12700" cap="flat" cmpd="sng">
            <a:solidFill>
              <a:srgbClr val="C9D2C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757" name="Google Shape;2757;h14af0caed148da77_0_3878"/>
          <p:cNvSpPr txBox="1"/>
          <p:nvPr/>
        </p:nvSpPr>
        <p:spPr>
          <a:xfrm>
            <a:off x="7836408" y="4617720"/>
            <a:ext cx="502800" cy="502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700"/>
              <a:buFont typeface="Arial"/>
              <a:buNone/>
            </a:pPr>
            <a:r>
              <a:rPr lang="en-US" sz="1700" b="1" i="0" u="none" strike="noStrike" cap="none">
                <a:solidFill>
                  <a:srgbClr val="FFFFFF"/>
                </a:solidFill>
                <a:latin typeface="Open Sans"/>
                <a:ea typeface="Open Sans"/>
                <a:cs typeface="Open Sans"/>
                <a:sym typeface="Open Sans"/>
              </a:rPr>
              <a:t>3</a:t>
            </a:r>
            <a:endParaRPr sz="1700" b="0" i="0" u="none" strike="noStrike" cap="none">
              <a:solidFill>
                <a:srgbClr val="000000"/>
              </a:solidFill>
              <a:latin typeface="Calibri"/>
              <a:ea typeface="Calibri"/>
              <a:cs typeface="Calibri"/>
              <a:sym typeface="Calibri"/>
            </a:endParaRPr>
          </a:p>
        </p:txBody>
      </p:sp>
      <p:sp>
        <p:nvSpPr>
          <p:cNvPr id="2758" name="Google Shape;2758;h14af0caed148da77_0_3878"/>
          <p:cNvSpPr txBox="1"/>
          <p:nvPr/>
        </p:nvSpPr>
        <p:spPr>
          <a:xfrm>
            <a:off x="8503920" y="4480560"/>
            <a:ext cx="2956200" cy="365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9AA6A1"/>
              </a:buClr>
              <a:buSzPts val="1600"/>
              <a:buFont typeface="Arial"/>
              <a:buNone/>
            </a:pPr>
            <a:r>
              <a:rPr lang="en-US" sz="1600" b="1" i="0" u="none" strike="noStrike" cap="none">
                <a:solidFill>
                  <a:srgbClr val="9AA6A1"/>
                </a:solidFill>
                <a:latin typeface="Open Sans"/>
                <a:ea typeface="Open Sans"/>
                <a:cs typeface="Open Sans"/>
                <a:sym typeface="Open Sans"/>
              </a:rPr>
              <a:t>Manage Your Program</a:t>
            </a:r>
            <a:endParaRPr sz="1600" b="0" i="0" u="none" strike="noStrike" cap="none">
              <a:solidFill>
                <a:srgbClr val="000000"/>
              </a:solidFill>
              <a:latin typeface="Calibri"/>
              <a:ea typeface="Calibri"/>
              <a:cs typeface="Calibri"/>
              <a:sym typeface="Calibri"/>
            </a:endParaRPr>
          </a:p>
        </p:txBody>
      </p:sp>
      <p:sp>
        <p:nvSpPr>
          <p:cNvPr id="2759" name="Google Shape;2759;h14af0caed148da77_0_3878"/>
          <p:cNvSpPr txBox="1"/>
          <p:nvPr/>
        </p:nvSpPr>
        <p:spPr>
          <a:xfrm>
            <a:off x="8503920" y="4846320"/>
            <a:ext cx="2956200" cy="502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9AA6A1"/>
              </a:buClr>
              <a:buSzPts val="1250"/>
              <a:buFont typeface="Arial"/>
              <a:buNone/>
            </a:pPr>
            <a:r>
              <a:rPr lang="en-US" sz="1250" b="0" i="0" u="none" strike="noStrike" cap="none">
                <a:solidFill>
                  <a:srgbClr val="9AA6A1"/>
                </a:solidFill>
                <a:latin typeface="Open Sans"/>
                <a:ea typeface="Open Sans"/>
                <a:cs typeface="Open Sans"/>
                <a:sym typeface="Open Sans"/>
              </a:rPr>
              <a:t>Open “Manage Your Program” to reach the programme management area.</a:t>
            </a:r>
            <a:endParaRPr sz="1250" b="0" i="0" u="none" strike="noStrike" cap="none">
              <a:solidFill>
                <a:srgbClr val="000000"/>
              </a:solidFill>
              <a:latin typeface="Calibri"/>
              <a:ea typeface="Calibri"/>
              <a:cs typeface="Calibri"/>
              <a:sym typeface="Calibri"/>
            </a:endParaRPr>
          </a:p>
        </p:txBody>
      </p:sp>
      <p:cxnSp>
        <p:nvCxnSpPr>
          <p:cNvPr id="2760" name="Google Shape;2760;h14af0caed148da77_0_3878"/>
          <p:cNvCxnSpPr/>
          <p:nvPr/>
        </p:nvCxnSpPr>
        <p:spPr>
          <a:xfrm>
            <a:off x="548640" y="6382512"/>
            <a:ext cx="11094300" cy="0"/>
          </a:xfrm>
          <a:prstGeom prst="straightConnector1">
            <a:avLst/>
          </a:prstGeom>
          <a:noFill/>
          <a:ln w="9525" cap="flat" cmpd="sng">
            <a:solidFill>
              <a:srgbClr val="D6DFDA"/>
            </a:solidFill>
            <a:prstDash val="solid"/>
            <a:round/>
            <a:headEnd type="none" w="sm" len="sm"/>
            <a:tailEnd type="none" w="sm" len="sm"/>
          </a:ln>
        </p:spPr>
      </p:cxnSp>
      <p:sp>
        <p:nvSpPr>
          <p:cNvPr id="2761" name="Google Shape;2761;h14af0caed148da77_0_3878"/>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2766"/>
        <p:cNvGrpSpPr/>
        <p:nvPr/>
      </p:nvGrpSpPr>
      <p:grpSpPr>
        <a:xfrm>
          <a:off x="0" y="0"/>
          <a:ext cx="0" cy="0"/>
          <a:chOff x="0" y="0"/>
          <a:chExt cx="0" cy="0"/>
        </a:xfrm>
      </p:grpSpPr>
      <p:sp>
        <p:nvSpPr>
          <p:cNvPr id="2767" name="Google Shape;2767;h14af0caed148da77_0_3906"/>
          <p:cNvSpPr/>
          <p:nvPr/>
        </p:nvSpPr>
        <p:spPr>
          <a:xfrm>
            <a:off x="548640" y="384048"/>
            <a:ext cx="1326000" cy="274200"/>
          </a:xfrm>
          <a:prstGeom prst="roundRect">
            <a:avLst>
              <a:gd name="adj" fmla="val 50000"/>
            </a:avLst>
          </a:prstGeom>
          <a:solidFill>
            <a:srgbClr val="FAF3E0"/>
          </a:solidFill>
          <a:ln w="12700" cap="flat" cmpd="sng">
            <a:solidFill>
              <a:srgbClr val="FAF3E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768" name="Google Shape;2768;h14af0caed148da77_0_3906"/>
          <p:cNvSpPr txBox="1"/>
          <p:nvPr/>
        </p:nvSpPr>
        <p:spPr>
          <a:xfrm>
            <a:off x="548640" y="384048"/>
            <a:ext cx="1326000" cy="274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97316"/>
              </a:buClr>
              <a:buSzPts val="1000"/>
              <a:buFont typeface="Arial"/>
              <a:buNone/>
            </a:pPr>
            <a:r>
              <a:rPr lang="en-US" sz="1000" b="1" i="0" u="none" strike="noStrike" cap="none">
                <a:solidFill>
                  <a:srgbClr val="F97316"/>
                </a:solidFill>
                <a:latin typeface="Open Sans"/>
                <a:ea typeface="Open Sans"/>
                <a:cs typeface="Open Sans"/>
                <a:sym typeface="Open Sans"/>
              </a:rPr>
              <a:t>NAVIGATION</a:t>
            </a:r>
            <a:endParaRPr sz="1000" b="0" i="0" u="none" strike="noStrike" cap="none">
              <a:solidFill>
                <a:srgbClr val="000000"/>
              </a:solidFill>
              <a:latin typeface="Calibri"/>
              <a:ea typeface="Calibri"/>
              <a:cs typeface="Calibri"/>
              <a:sym typeface="Calibri"/>
            </a:endParaRPr>
          </a:p>
        </p:txBody>
      </p:sp>
      <p:sp>
        <p:nvSpPr>
          <p:cNvPr id="2769" name="Google Shape;2769;h14af0caed148da77_0_3906"/>
          <p:cNvSpPr txBox="1"/>
          <p:nvPr/>
        </p:nvSpPr>
        <p:spPr>
          <a:xfrm>
            <a:off x="548640" y="731520"/>
            <a:ext cx="11094300" cy="502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3864"/>
              </a:buClr>
              <a:buSzPts val="2800"/>
              <a:buFont typeface="Arial"/>
              <a:buNone/>
            </a:pPr>
            <a:r>
              <a:rPr lang="en-US" sz="2800" b="1" i="0" u="none" strike="noStrike" cap="none">
                <a:solidFill>
                  <a:srgbClr val="1F3864"/>
                </a:solidFill>
                <a:latin typeface="Open Sans"/>
                <a:ea typeface="Open Sans"/>
                <a:cs typeface="Open Sans"/>
                <a:sym typeface="Open Sans"/>
              </a:rPr>
              <a:t>Access the Batch Creation Area</a:t>
            </a:r>
            <a:endParaRPr sz="2800" b="0" i="0" u="none" strike="noStrike" cap="none">
              <a:solidFill>
                <a:srgbClr val="000000"/>
              </a:solidFill>
              <a:latin typeface="Calibri"/>
              <a:ea typeface="Calibri"/>
              <a:cs typeface="Calibri"/>
              <a:sym typeface="Calibri"/>
            </a:endParaRPr>
          </a:p>
        </p:txBody>
      </p:sp>
      <p:sp>
        <p:nvSpPr>
          <p:cNvPr id="2770" name="Google Shape;2770;h14af0caed148da77_0_3906"/>
          <p:cNvSpPr txBox="1"/>
          <p:nvPr/>
        </p:nvSpPr>
        <p:spPr>
          <a:xfrm>
            <a:off x="548640" y="1243584"/>
            <a:ext cx="110943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E6B66"/>
              </a:buClr>
              <a:buSzPts val="1400"/>
              <a:buFont typeface="Arial"/>
              <a:buNone/>
            </a:pPr>
            <a:r>
              <a:rPr lang="en-US" sz="1400" b="0" i="0" u="none" strike="noStrike" cap="none">
                <a:solidFill>
                  <a:srgbClr val="5E6B66"/>
                </a:solidFill>
                <a:latin typeface="Open Sans"/>
                <a:ea typeface="Open Sans"/>
                <a:cs typeface="Open Sans"/>
                <a:sym typeface="Open Sans"/>
              </a:rPr>
              <a:t>Follow the same navigation shown in the screen recording.</a:t>
            </a:r>
            <a:endParaRPr sz="1400" b="0" i="0" u="none" strike="noStrike" cap="none">
              <a:solidFill>
                <a:srgbClr val="000000"/>
              </a:solidFill>
              <a:latin typeface="Calibri"/>
              <a:ea typeface="Calibri"/>
              <a:cs typeface="Calibri"/>
              <a:sym typeface="Calibri"/>
            </a:endParaRPr>
          </a:p>
        </p:txBody>
      </p:sp>
      <p:sp>
        <p:nvSpPr>
          <p:cNvPr id="2771" name="Google Shape;2771;h14af0caed148da77_0_3906"/>
          <p:cNvSpPr/>
          <p:nvPr/>
        </p:nvSpPr>
        <p:spPr>
          <a:xfrm>
            <a:off x="493776" y="2057801"/>
            <a:ext cx="6830700" cy="3794100"/>
          </a:xfrm>
          <a:prstGeom prst="roundRect">
            <a:avLst>
              <a:gd name="adj" fmla="val 1446"/>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2772" name="Google Shape;2772;h14af0caed148da77_0_3906" descr="img/s9_6.jpg"/>
          <p:cNvPicPr preferRelativeResize="0"/>
          <p:nvPr/>
        </p:nvPicPr>
        <p:blipFill rotWithShape="1">
          <a:blip r:embed="rId3">
            <a:alphaModFix/>
          </a:blip>
          <a:srcRect/>
          <a:stretch/>
        </p:blipFill>
        <p:spPr>
          <a:xfrm>
            <a:off x="548640" y="2112665"/>
            <a:ext cx="6720840" cy="3684229"/>
          </a:xfrm>
          <a:prstGeom prst="rect">
            <a:avLst/>
          </a:prstGeom>
          <a:noFill/>
          <a:ln>
            <a:noFill/>
          </a:ln>
        </p:spPr>
      </p:pic>
      <p:sp>
        <p:nvSpPr>
          <p:cNvPr id="2773" name="Google Shape;2773;h14af0caed148da77_0_3906"/>
          <p:cNvSpPr/>
          <p:nvPr/>
        </p:nvSpPr>
        <p:spPr>
          <a:xfrm>
            <a:off x="1012378" y="3313724"/>
            <a:ext cx="2036400" cy="1562100"/>
          </a:xfrm>
          <a:prstGeom prst="roundRect">
            <a:avLst>
              <a:gd name="adj" fmla="val 2927"/>
            </a:avLst>
          </a:prstGeom>
          <a:solidFill>
            <a:srgbClr val="B8912F">
              <a:alpha val="0"/>
            </a:srgbClr>
          </a:solidFill>
          <a:ln w="31750" cap="flat" cmpd="sng">
            <a:solidFill>
              <a:srgbClr val="B8912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774" name="Google Shape;2774;h14af0caed148da77_0_3906"/>
          <p:cNvSpPr/>
          <p:nvPr/>
        </p:nvSpPr>
        <p:spPr>
          <a:xfrm>
            <a:off x="7635240" y="1783080"/>
            <a:ext cx="4007700" cy="1097400"/>
          </a:xfrm>
          <a:prstGeom prst="roundRect">
            <a:avLst>
              <a:gd name="adj" fmla="val 6667"/>
            </a:avLst>
          </a:prstGeom>
          <a:solidFill>
            <a:srgbClr val="F6F8F7"/>
          </a:solidFill>
          <a:ln w="12700" cap="flat" cmpd="sng">
            <a:solidFill>
              <a:srgbClr val="F6F8F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775" name="Google Shape;2775;h14af0caed148da77_0_3906"/>
          <p:cNvSpPr/>
          <p:nvPr/>
        </p:nvSpPr>
        <p:spPr>
          <a:xfrm>
            <a:off x="7836408" y="2057400"/>
            <a:ext cx="502800" cy="502800"/>
          </a:xfrm>
          <a:prstGeom prst="ellipse">
            <a:avLst/>
          </a:prstGeom>
          <a:solidFill>
            <a:srgbClr val="C9D2CE"/>
          </a:solidFill>
          <a:ln w="12700" cap="flat" cmpd="sng">
            <a:solidFill>
              <a:srgbClr val="C9D2C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776" name="Google Shape;2776;h14af0caed148da77_0_3906"/>
          <p:cNvSpPr txBox="1"/>
          <p:nvPr/>
        </p:nvSpPr>
        <p:spPr>
          <a:xfrm>
            <a:off x="7836408" y="2057400"/>
            <a:ext cx="502800" cy="502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700"/>
              <a:buFont typeface="Arial"/>
              <a:buNone/>
            </a:pPr>
            <a:r>
              <a:rPr lang="en-US" sz="1700" b="1" i="0" u="none" strike="noStrike" cap="none">
                <a:solidFill>
                  <a:srgbClr val="FFFFFF"/>
                </a:solidFill>
                <a:latin typeface="Open Sans"/>
                <a:ea typeface="Open Sans"/>
                <a:cs typeface="Open Sans"/>
                <a:sym typeface="Open Sans"/>
              </a:rPr>
              <a:t>1</a:t>
            </a:r>
            <a:endParaRPr sz="1700" b="0" i="0" u="none" strike="noStrike" cap="none">
              <a:solidFill>
                <a:srgbClr val="000000"/>
              </a:solidFill>
              <a:latin typeface="Calibri"/>
              <a:ea typeface="Calibri"/>
              <a:cs typeface="Calibri"/>
              <a:sym typeface="Calibri"/>
            </a:endParaRPr>
          </a:p>
        </p:txBody>
      </p:sp>
      <p:sp>
        <p:nvSpPr>
          <p:cNvPr id="2777" name="Google Shape;2777;h14af0caed148da77_0_3906"/>
          <p:cNvSpPr txBox="1"/>
          <p:nvPr/>
        </p:nvSpPr>
        <p:spPr>
          <a:xfrm>
            <a:off x="8503920" y="1920240"/>
            <a:ext cx="2956200" cy="365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9AA6A1"/>
              </a:buClr>
              <a:buSzPts val="1600"/>
              <a:buFont typeface="Arial"/>
              <a:buNone/>
            </a:pPr>
            <a:r>
              <a:rPr lang="en-US" sz="1600" b="1" i="0" u="none" strike="noStrike" cap="none">
                <a:solidFill>
                  <a:srgbClr val="9AA6A1"/>
                </a:solidFill>
                <a:latin typeface="Open Sans"/>
                <a:ea typeface="Open Sans"/>
                <a:cs typeface="Open Sans"/>
                <a:sym typeface="Open Sans"/>
              </a:rPr>
              <a:t>Log in</a:t>
            </a:r>
            <a:endParaRPr sz="1600" b="0" i="0" u="none" strike="noStrike" cap="none">
              <a:solidFill>
                <a:srgbClr val="000000"/>
              </a:solidFill>
              <a:latin typeface="Calibri"/>
              <a:ea typeface="Calibri"/>
              <a:cs typeface="Calibri"/>
              <a:sym typeface="Calibri"/>
            </a:endParaRPr>
          </a:p>
        </p:txBody>
      </p:sp>
      <p:sp>
        <p:nvSpPr>
          <p:cNvPr id="2778" name="Google Shape;2778;h14af0caed148da77_0_3906"/>
          <p:cNvSpPr txBox="1"/>
          <p:nvPr/>
        </p:nvSpPr>
        <p:spPr>
          <a:xfrm>
            <a:off x="8503920" y="2286000"/>
            <a:ext cx="2956200" cy="502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9AA6A1"/>
              </a:buClr>
              <a:buSzPts val="1250"/>
              <a:buFont typeface="Arial"/>
              <a:buNone/>
            </a:pPr>
            <a:r>
              <a:rPr lang="en-US" sz="1250" b="0" i="0" u="none" strike="noStrike" cap="none">
                <a:solidFill>
                  <a:srgbClr val="9AA6A1"/>
                </a:solidFill>
                <a:latin typeface="Open Sans"/>
                <a:ea typeface="Open Sans"/>
                <a:cs typeface="Open Sans"/>
                <a:sym typeface="Open Sans"/>
              </a:rPr>
              <a:t>Access iGOT on your laptop.</a:t>
            </a:r>
            <a:endParaRPr sz="1250" b="0" i="0" u="none" strike="noStrike" cap="none">
              <a:solidFill>
                <a:srgbClr val="000000"/>
              </a:solidFill>
              <a:latin typeface="Calibri"/>
              <a:ea typeface="Calibri"/>
              <a:cs typeface="Calibri"/>
              <a:sym typeface="Calibri"/>
            </a:endParaRPr>
          </a:p>
        </p:txBody>
      </p:sp>
      <p:sp>
        <p:nvSpPr>
          <p:cNvPr id="2779" name="Google Shape;2779;h14af0caed148da77_0_3906"/>
          <p:cNvSpPr/>
          <p:nvPr/>
        </p:nvSpPr>
        <p:spPr>
          <a:xfrm>
            <a:off x="7635240" y="3063240"/>
            <a:ext cx="4007700" cy="1097400"/>
          </a:xfrm>
          <a:prstGeom prst="roundRect">
            <a:avLst>
              <a:gd name="adj" fmla="val 6667"/>
            </a:avLst>
          </a:prstGeom>
          <a:solidFill>
            <a:srgbClr val="F6F8F7"/>
          </a:solidFill>
          <a:ln w="12700" cap="flat" cmpd="sng">
            <a:solidFill>
              <a:srgbClr val="F6F8F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780" name="Google Shape;2780;h14af0caed148da77_0_3906"/>
          <p:cNvSpPr/>
          <p:nvPr/>
        </p:nvSpPr>
        <p:spPr>
          <a:xfrm>
            <a:off x="7836408" y="3337560"/>
            <a:ext cx="502800" cy="502800"/>
          </a:xfrm>
          <a:prstGeom prst="ellipse">
            <a:avLst/>
          </a:prstGeom>
          <a:solidFill>
            <a:srgbClr val="C9D2CE"/>
          </a:solidFill>
          <a:ln w="12700" cap="flat" cmpd="sng">
            <a:solidFill>
              <a:srgbClr val="C9D2C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781" name="Google Shape;2781;h14af0caed148da77_0_3906"/>
          <p:cNvSpPr txBox="1"/>
          <p:nvPr/>
        </p:nvSpPr>
        <p:spPr>
          <a:xfrm>
            <a:off x="7836408" y="3337560"/>
            <a:ext cx="502800" cy="502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700"/>
              <a:buFont typeface="Arial"/>
              <a:buNone/>
            </a:pPr>
            <a:r>
              <a:rPr lang="en-US" sz="1700" b="1" i="0" u="none" strike="noStrike" cap="none">
                <a:solidFill>
                  <a:srgbClr val="FFFFFF"/>
                </a:solidFill>
                <a:latin typeface="Open Sans"/>
                <a:ea typeface="Open Sans"/>
                <a:cs typeface="Open Sans"/>
                <a:sym typeface="Open Sans"/>
              </a:rPr>
              <a:t>2</a:t>
            </a:r>
            <a:endParaRPr sz="1700" b="0" i="0" u="none" strike="noStrike" cap="none">
              <a:solidFill>
                <a:srgbClr val="000000"/>
              </a:solidFill>
              <a:latin typeface="Calibri"/>
              <a:ea typeface="Calibri"/>
              <a:cs typeface="Calibri"/>
              <a:sym typeface="Calibri"/>
            </a:endParaRPr>
          </a:p>
        </p:txBody>
      </p:sp>
      <p:sp>
        <p:nvSpPr>
          <p:cNvPr id="2782" name="Google Shape;2782;h14af0caed148da77_0_3906"/>
          <p:cNvSpPr txBox="1"/>
          <p:nvPr/>
        </p:nvSpPr>
        <p:spPr>
          <a:xfrm>
            <a:off x="8503920" y="3200400"/>
            <a:ext cx="2956200" cy="365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9AA6A1"/>
              </a:buClr>
              <a:buSzPts val="1600"/>
              <a:buFont typeface="Arial"/>
              <a:buNone/>
            </a:pPr>
            <a:r>
              <a:rPr lang="en-US" sz="1600" b="1" i="0" u="none" strike="noStrike" cap="none">
                <a:solidFill>
                  <a:srgbClr val="9AA6A1"/>
                </a:solidFill>
                <a:latin typeface="Open Sans"/>
                <a:ea typeface="Open Sans"/>
                <a:cs typeface="Open Sans"/>
                <a:sym typeface="Open Sans"/>
              </a:rPr>
              <a:t>Open Content Portal</a:t>
            </a:r>
            <a:endParaRPr sz="1600" b="0" i="0" u="none" strike="noStrike" cap="none">
              <a:solidFill>
                <a:srgbClr val="000000"/>
              </a:solidFill>
              <a:latin typeface="Calibri"/>
              <a:ea typeface="Calibri"/>
              <a:cs typeface="Calibri"/>
              <a:sym typeface="Calibri"/>
            </a:endParaRPr>
          </a:p>
        </p:txBody>
      </p:sp>
      <p:sp>
        <p:nvSpPr>
          <p:cNvPr id="2783" name="Google Shape;2783;h14af0caed148da77_0_3906"/>
          <p:cNvSpPr txBox="1"/>
          <p:nvPr/>
        </p:nvSpPr>
        <p:spPr>
          <a:xfrm>
            <a:off x="8503920" y="3566160"/>
            <a:ext cx="2956200" cy="502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9AA6A1"/>
              </a:buClr>
              <a:buSzPts val="1250"/>
              <a:buFont typeface="Arial"/>
              <a:buNone/>
            </a:pPr>
            <a:r>
              <a:rPr lang="en-US" sz="1250" b="0" i="0" u="none" strike="noStrike" cap="none">
                <a:solidFill>
                  <a:srgbClr val="9AA6A1"/>
                </a:solidFill>
                <a:latin typeface="Open Sans"/>
                <a:ea typeface="Open Sans"/>
                <a:cs typeface="Open Sans"/>
                <a:sym typeface="Open Sans"/>
              </a:rPr>
              <a:t>From the dashboard, select Content Portal.</a:t>
            </a:r>
            <a:endParaRPr sz="1250" b="0" i="0" u="none" strike="noStrike" cap="none">
              <a:solidFill>
                <a:srgbClr val="000000"/>
              </a:solidFill>
              <a:latin typeface="Calibri"/>
              <a:ea typeface="Calibri"/>
              <a:cs typeface="Calibri"/>
              <a:sym typeface="Calibri"/>
            </a:endParaRPr>
          </a:p>
        </p:txBody>
      </p:sp>
      <p:sp>
        <p:nvSpPr>
          <p:cNvPr id="2784" name="Google Shape;2784;h14af0caed148da77_0_3906"/>
          <p:cNvSpPr/>
          <p:nvPr/>
        </p:nvSpPr>
        <p:spPr>
          <a:xfrm>
            <a:off x="7635240" y="4343400"/>
            <a:ext cx="4007700" cy="1097400"/>
          </a:xfrm>
          <a:prstGeom prst="roundRect">
            <a:avLst>
              <a:gd name="adj" fmla="val 6667"/>
            </a:avLst>
          </a:prstGeom>
          <a:solidFill>
            <a:srgbClr val="FFFFFF"/>
          </a:solidFill>
          <a:ln w="9525" cap="flat" cmpd="sng">
            <a:solidFill>
              <a:srgbClr val="B8912F"/>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785" name="Google Shape;2785;h14af0caed148da77_0_3906"/>
          <p:cNvSpPr/>
          <p:nvPr/>
        </p:nvSpPr>
        <p:spPr>
          <a:xfrm>
            <a:off x="7836408" y="4617720"/>
            <a:ext cx="502800" cy="502800"/>
          </a:xfrm>
          <a:prstGeom prst="ellipse">
            <a:avLst/>
          </a:prstGeom>
          <a:solidFill>
            <a:srgbClr val="B8912F"/>
          </a:solidFill>
          <a:ln w="12700" cap="flat" cmpd="sng">
            <a:solidFill>
              <a:srgbClr val="B8912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786" name="Google Shape;2786;h14af0caed148da77_0_3906"/>
          <p:cNvSpPr txBox="1"/>
          <p:nvPr/>
        </p:nvSpPr>
        <p:spPr>
          <a:xfrm>
            <a:off x="7836408" y="4617720"/>
            <a:ext cx="502800" cy="502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700"/>
              <a:buFont typeface="Arial"/>
              <a:buNone/>
            </a:pPr>
            <a:r>
              <a:rPr lang="en-US" sz="1700" b="1" i="0" u="none" strike="noStrike" cap="none">
                <a:solidFill>
                  <a:srgbClr val="FFFFFF"/>
                </a:solidFill>
                <a:latin typeface="Open Sans"/>
                <a:ea typeface="Open Sans"/>
                <a:cs typeface="Open Sans"/>
                <a:sym typeface="Open Sans"/>
              </a:rPr>
              <a:t>3</a:t>
            </a:r>
            <a:endParaRPr sz="1700" b="0" i="0" u="none" strike="noStrike" cap="none">
              <a:solidFill>
                <a:srgbClr val="000000"/>
              </a:solidFill>
              <a:latin typeface="Calibri"/>
              <a:ea typeface="Calibri"/>
              <a:cs typeface="Calibri"/>
              <a:sym typeface="Calibri"/>
            </a:endParaRPr>
          </a:p>
        </p:txBody>
      </p:sp>
      <p:sp>
        <p:nvSpPr>
          <p:cNvPr id="2787" name="Google Shape;2787;h14af0caed148da77_0_3906"/>
          <p:cNvSpPr txBox="1"/>
          <p:nvPr/>
        </p:nvSpPr>
        <p:spPr>
          <a:xfrm>
            <a:off x="8503920" y="4480560"/>
            <a:ext cx="2956200" cy="365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3864"/>
              </a:buClr>
              <a:buSzPts val="1600"/>
              <a:buFont typeface="Arial"/>
              <a:buNone/>
            </a:pPr>
            <a:r>
              <a:rPr lang="en-US" sz="1600" b="1" i="0" u="none" strike="noStrike" cap="none">
                <a:solidFill>
                  <a:srgbClr val="1F3864"/>
                </a:solidFill>
                <a:latin typeface="Open Sans"/>
                <a:ea typeface="Open Sans"/>
                <a:cs typeface="Open Sans"/>
                <a:sym typeface="Open Sans"/>
              </a:rPr>
              <a:t>Manage Your Program</a:t>
            </a:r>
            <a:endParaRPr sz="1600" b="0" i="0" u="none" strike="noStrike" cap="none">
              <a:solidFill>
                <a:srgbClr val="000000"/>
              </a:solidFill>
              <a:latin typeface="Calibri"/>
              <a:ea typeface="Calibri"/>
              <a:cs typeface="Calibri"/>
              <a:sym typeface="Calibri"/>
            </a:endParaRPr>
          </a:p>
        </p:txBody>
      </p:sp>
      <p:sp>
        <p:nvSpPr>
          <p:cNvPr id="2788" name="Google Shape;2788;h14af0caed148da77_0_3906"/>
          <p:cNvSpPr txBox="1"/>
          <p:nvPr/>
        </p:nvSpPr>
        <p:spPr>
          <a:xfrm>
            <a:off x="8503920" y="4846320"/>
            <a:ext cx="2956200" cy="502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E6B66"/>
              </a:buClr>
              <a:buSzPts val="1250"/>
              <a:buFont typeface="Arial"/>
              <a:buNone/>
            </a:pPr>
            <a:r>
              <a:rPr lang="en-US" sz="1250" b="0" i="0" u="none" strike="noStrike" cap="none">
                <a:solidFill>
                  <a:srgbClr val="5E6B66"/>
                </a:solidFill>
                <a:latin typeface="Open Sans"/>
                <a:ea typeface="Open Sans"/>
                <a:cs typeface="Open Sans"/>
                <a:sym typeface="Open Sans"/>
              </a:rPr>
              <a:t>Open “Manage Your Program” to reach the programme management area.</a:t>
            </a:r>
            <a:endParaRPr sz="1250" b="0" i="0" u="none" strike="noStrike" cap="none">
              <a:solidFill>
                <a:srgbClr val="000000"/>
              </a:solidFill>
              <a:latin typeface="Calibri"/>
              <a:ea typeface="Calibri"/>
              <a:cs typeface="Calibri"/>
              <a:sym typeface="Calibri"/>
            </a:endParaRPr>
          </a:p>
        </p:txBody>
      </p:sp>
      <p:cxnSp>
        <p:nvCxnSpPr>
          <p:cNvPr id="2789" name="Google Shape;2789;h14af0caed148da77_0_3906"/>
          <p:cNvCxnSpPr/>
          <p:nvPr/>
        </p:nvCxnSpPr>
        <p:spPr>
          <a:xfrm>
            <a:off x="548640" y="6382512"/>
            <a:ext cx="11094300" cy="0"/>
          </a:xfrm>
          <a:prstGeom prst="straightConnector1">
            <a:avLst/>
          </a:prstGeom>
          <a:noFill/>
          <a:ln w="9525" cap="flat" cmpd="sng">
            <a:solidFill>
              <a:srgbClr val="D6DFDA"/>
            </a:solidFill>
            <a:prstDash val="solid"/>
            <a:round/>
            <a:headEnd type="none" w="sm" len="sm"/>
            <a:tailEnd type="none" w="sm" len="sm"/>
          </a:ln>
        </p:spPr>
      </p:cxnSp>
      <p:sp>
        <p:nvSpPr>
          <p:cNvPr id="2790" name="Google Shape;2790;h14af0caed148da77_0_3906"/>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2795"/>
        <p:cNvGrpSpPr/>
        <p:nvPr/>
      </p:nvGrpSpPr>
      <p:grpSpPr>
        <a:xfrm>
          <a:off x="0" y="0"/>
          <a:ext cx="0" cy="0"/>
          <a:chOff x="0" y="0"/>
          <a:chExt cx="0" cy="0"/>
        </a:xfrm>
      </p:grpSpPr>
      <p:sp>
        <p:nvSpPr>
          <p:cNvPr id="2796" name="Google Shape;2796;h14af0caed148da77_0_3934"/>
          <p:cNvSpPr/>
          <p:nvPr/>
        </p:nvSpPr>
        <p:spPr>
          <a:xfrm>
            <a:off x="548640" y="384048"/>
            <a:ext cx="1746600" cy="274200"/>
          </a:xfrm>
          <a:prstGeom prst="roundRect">
            <a:avLst>
              <a:gd name="adj" fmla="val 50000"/>
            </a:avLst>
          </a:prstGeom>
          <a:solidFill>
            <a:srgbClr val="FAF3E0"/>
          </a:solidFill>
          <a:ln w="12700" cap="flat" cmpd="sng">
            <a:solidFill>
              <a:srgbClr val="FAF3E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797" name="Google Shape;2797;h14af0caed148da77_0_3934"/>
          <p:cNvSpPr txBox="1"/>
          <p:nvPr/>
        </p:nvSpPr>
        <p:spPr>
          <a:xfrm>
            <a:off x="548640" y="384048"/>
            <a:ext cx="1746600" cy="274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97316"/>
              </a:buClr>
              <a:buSzPts val="1000"/>
              <a:buFont typeface="Arial"/>
              <a:buNone/>
            </a:pPr>
            <a:r>
              <a:rPr lang="en-US" sz="1000" b="1" i="0" u="none" strike="noStrike" cap="none">
                <a:solidFill>
                  <a:srgbClr val="F97316"/>
                </a:solidFill>
                <a:latin typeface="Open Sans"/>
                <a:ea typeface="Open Sans"/>
                <a:cs typeface="Open Sans"/>
                <a:sym typeface="Open Sans"/>
              </a:rPr>
              <a:t>BATCH CREATION</a:t>
            </a:r>
            <a:endParaRPr sz="1000" b="0" i="0" u="none" strike="noStrike" cap="none">
              <a:solidFill>
                <a:srgbClr val="000000"/>
              </a:solidFill>
              <a:latin typeface="Calibri"/>
              <a:ea typeface="Calibri"/>
              <a:cs typeface="Calibri"/>
              <a:sym typeface="Calibri"/>
            </a:endParaRPr>
          </a:p>
        </p:txBody>
      </p:sp>
      <p:sp>
        <p:nvSpPr>
          <p:cNvPr id="2798" name="Google Shape;2798;h14af0caed148da77_0_3934"/>
          <p:cNvSpPr txBox="1"/>
          <p:nvPr/>
        </p:nvSpPr>
        <p:spPr>
          <a:xfrm>
            <a:off x="548640" y="731520"/>
            <a:ext cx="11094300" cy="502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3864"/>
              </a:buClr>
              <a:buSzPts val="2800"/>
              <a:buFont typeface="Arial"/>
              <a:buNone/>
            </a:pPr>
            <a:r>
              <a:rPr lang="en-US" sz="2800" b="1" i="0" u="none" strike="noStrike" cap="none">
                <a:solidFill>
                  <a:srgbClr val="1F3864"/>
                </a:solidFill>
                <a:latin typeface="Open Sans"/>
                <a:ea typeface="Open Sans"/>
                <a:cs typeface="Open Sans"/>
                <a:sym typeface="Open Sans"/>
              </a:rPr>
              <a:t>Select the Programme and Create the Batch</a:t>
            </a:r>
            <a:endParaRPr sz="2800" b="0" i="0" u="none" strike="noStrike" cap="none">
              <a:solidFill>
                <a:srgbClr val="000000"/>
              </a:solidFill>
              <a:latin typeface="Calibri"/>
              <a:ea typeface="Calibri"/>
              <a:cs typeface="Calibri"/>
              <a:sym typeface="Calibri"/>
            </a:endParaRPr>
          </a:p>
        </p:txBody>
      </p:sp>
      <p:sp>
        <p:nvSpPr>
          <p:cNvPr id="2799" name="Google Shape;2799;h14af0caed148da77_0_3934"/>
          <p:cNvSpPr txBox="1"/>
          <p:nvPr/>
        </p:nvSpPr>
        <p:spPr>
          <a:xfrm>
            <a:off x="548640" y="1243584"/>
            <a:ext cx="110943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E6B66"/>
              </a:buClr>
              <a:buSzPts val="1400"/>
              <a:buFont typeface="Arial"/>
              <a:buNone/>
            </a:pPr>
            <a:r>
              <a:rPr lang="en-US" sz="1400" b="0" i="0" u="none" strike="noStrike" cap="none">
                <a:solidFill>
                  <a:srgbClr val="5E6B66"/>
                </a:solidFill>
                <a:latin typeface="Open Sans"/>
                <a:ea typeface="Open Sans"/>
                <a:cs typeface="Open Sans"/>
                <a:sym typeface="Open Sans"/>
              </a:rPr>
              <a:t>Open the programme and use the Actions menu to start batch creation.</a:t>
            </a:r>
            <a:endParaRPr sz="1400" b="0" i="0" u="none" strike="noStrike" cap="none">
              <a:solidFill>
                <a:srgbClr val="000000"/>
              </a:solidFill>
              <a:latin typeface="Calibri"/>
              <a:ea typeface="Calibri"/>
              <a:cs typeface="Calibri"/>
              <a:sym typeface="Calibri"/>
            </a:endParaRPr>
          </a:p>
        </p:txBody>
      </p:sp>
      <p:sp>
        <p:nvSpPr>
          <p:cNvPr id="2800" name="Google Shape;2800;h14af0caed148da77_0_3934"/>
          <p:cNvSpPr/>
          <p:nvPr/>
        </p:nvSpPr>
        <p:spPr>
          <a:xfrm>
            <a:off x="493776" y="1728216"/>
            <a:ext cx="6693300" cy="3708300"/>
          </a:xfrm>
          <a:prstGeom prst="roundRect">
            <a:avLst>
              <a:gd name="adj" fmla="val 1480"/>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2801" name="Google Shape;2801;h14af0caed148da77_0_3934" descr="img/s10_6.png"/>
          <p:cNvPicPr preferRelativeResize="0"/>
          <p:nvPr/>
        </p:nvPicPr>
        <p:blipFill rotWithShape="1">
          <a:blip r:embed="rId3">
            <a:alphaModFix/>
          </a:blip>
          <a:srcRect/>
          <a:stretch/>
        </p:blipFill>
        <p:spPr>
          <a:xfrm>
            <a:off x="548640" y="1783080"/>
            <a:ext cx="6583680" cy="3598533"/>
          </a:xfrm>
          <a:prstGeom prst="rect">
            <a:avLst/>
          </a:prstGeom>
          <a:noFill/>
          <a:ln>
            <a:noFill/>
          </a:ln>
        </p:spPr>
      </p:pic>
      <p:sp>
        <p:nvSpPr>
          <p:cNvPr id="2802" name="Google Shape;2802;h14af0caed148da77_0_3934"/>
          <p:cNvSpPr/>
          <p:nvPr/>
        </p:nvSpPr>
        <p:spPr>
          <a:xfrm>
            <a:off x="7498080" y="1819656"/>
            <a:ext cx="411600" cy="411600"/>
          </a:xfrm>
          <a:prstGeom prst="ellipse">
            <a:avLst/>
          </a:prstGeom>
          <a:solidFill>
            <a:srgbClr val="1F3864"/>
          </a:solidFill>
          <a:ln w="12700"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803" name="Google Shape;2803;h14af0caed148da77_0_3934"/>
          <p:cNvSpPr txBox="1"/>
          <p:nvPr/>
        </p:nvSpPr>
        <p:spPr>
          <a:xfrm>
            <a:off x="7498080" y="1819656"/>
            <a:ext cx="411600" cy="411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400"/>
              <a:buFont typeface="Arial"/>
              <a:buNone/>
            </a:pPr>
            <a:r>
              <a:rPr lang="en-US" sz="1400" b="1" i="0" u="none" strike="noStrike" cap="none">
                <a:solidFill>
                  <a:srgbClr val="FFFFFF"/>
                </a:solidFill>
                <a:latin typeface="Open Sans"/>
                <a:ea typeface="Open Sans"/>
                <a:cs typeface="Open Sans"/>
                <a:sym typeface="Open Sans"/>
              </a:rPr>
              <a:t>1</a:t>
            </a:r>
            <a:endParaRPr sz="1400" b="0" i="0" u="none" strike="noStrike" cap="none">
              <a:solidFill>
                <a:srgbClr val="000000"/>
              </a:solidFill>
              <a:latin typeface="Calibri"/>
              <a:ea typeface="Calibri"/>
              <a:cs typeface="Calibri"/>
              <a:sym typeface="Calibri"/>
            </a:endParaRPr>
          </a:p>
        </p:txBody>
      </p:sp>
      <p:sp>
        <p:nvSpPr>
          <p:cNvPr id="2804" name="Google Shape;2804;h14af0caed148da77_0_3934"/>
          <p:cNvSpPr txBox="1"/>
          <p:nvPr/>
        </p:nvSpPr>
        <p:spPr>
          <a:xfrm>
            <a:off x="8092440" y="1783080"/>
            <a:ext cx="3550500" cy="548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2A26"/>
              </a:buClr>
              <a:buSzPts val="1400"/>
              <a:buFont typeface="Arial"/>
              <a:buNone/>
            </a:pPr>
            <a:r>
              <a:rPr lang="en-US" sz="1400" b="0" i="0" u="none" strike="noStrike" cap="none">
                <a:solidFill>
                  <a:srgbClr val="1F2A26"/>
                </a:solidFill>
                <a:latin typeface="Open Sans"/>
                <a:ea typeface="Open Sans"/>
                <a:cs typeface="Open Sans"/>
                <a:sym typeface="Open Sans"/>
              </a:rPr>
              <a:t>Open “My Content”.</a:t>
            </a:r>
            <a:endParaRPr sz="1400" b="0" i="0" u="none" strike="noStrike" cap="none">
              <a:solidFill>
                <a:srgbClr val="000000"/>
              </a:solidFill>
              <a:latin typeface="Calibri"/>
              <a:ea typeface="Calibri"/>
              <a:cs typeface="Calibri"/>
              <a:sym typeface="Calibri"/>
            </a:endParaRPr>
          </a:p>
        </p:txBody>
      </p:sp>
      <p:sp>
        <p:nvSpPr>
          <p:cNvPr id="2805" name="Google Shape;2805;h14af0caed148da77_0_3934"/>
          <p:cNvSpPr/>
          <p:nvPr/>
        </p:nvSpPr>
        <p:spPr>
          <a:xfrm>
            <a:off x="7498080" y="2478024"/>
            <a:ext cx="411600" cy="411600"/>
          </a:xfrm>
          <a:prstGeom prst="ellipse">
            <a:avLst/>
          </a:prstGeom>
          <a:solidFill>
            <a:srgbClr val="1F3864"/>
          </a:solidFill>
          <a:ln w="12700"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806" name="Google Shape;2806;h14af0caed148da77_0_3934"/>
          <p:cNvSpPr txBox="1"/>
          <p:nvPr/>
        </p:nvSpPr>
        <p:spPr>
          <a:xfrm>
            <a:off x="7498080" y="2478024"/>
            <a:ext cx="411600" cy="411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400"/>
              <a:buFont typeface="Arial"/>
              <a:buNone/>
            </a:pPr>
            <a:r>
              <a:rPr lang="en-US" sz="1400" b="1" i="0" u="none" strike="noStrike" cap="none">
                <a:solidFill>
                  <a:srgbClr val="FFFFFF"/>
                </a:solidFill>
                <a:latin typeface="Open Sans"/>
                <a:ea typeface="Open Sans"/>
                <a:cs typeface="Open Sans"/>
                <a:sym typeface="Open Sans"/>
              </a:rPr>
              <a:t>2</a:t>
            </a:r>
            <a:endParaRPr sz="1400" b="0" i="0" u="none" strike="noStrike" cap="none">
              <a:solidFill>
                <a:srgbClr val="000000"/>
              </a:solidFill>
              <a:latin typeface="Calibri"/>
              <a:ea typeface="Calibri"/>
              <a:cs typeface="Calibri"/>
              <a:sym typeface="Calibri"/>
            </a:endParaRPr>
          </a:p>
        </p:txBody>
      </p:sp>
      <p:sp>
        <p:nvSpPr>
          <p:cNvPr id="2807" name="Google Shape;2807;h14af0caed148da77_0_3934"/>
          <p:cNvSpPr txBox="1"/>
          <p:nvPr/>
        </p:nvSpPr>
        <p:spPr>
          <a:xfrm>
            <a:off x="8092440" y="2441448"/>
            <a:ext cx="3550500" cy="548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2A26"/>
              </a:buClr>
              <a:buSzPts val="1400"/>
              <a:buFont typeface="Arial"/>
              <a:buNone/>
            </a:pPr>
            <a:r>
              <a:rPr lang="en-US" sz="1400" b="0" i="0" u="none" strike="noStrike" cap="none">
                <a:solidFill>
                  <a:srgbClr val="1F2A26"/>
                </a:solidFill>
                <a:latin typeface="Open Sans"/>
                <a:ea typeface="Open Sans"/>
                <a:cs typeface="Open Sans"/>
                <a:sym typeface="Open Sans"/>
              </a:rPr>
              <a:t>Locate “Karmayogi Kartavya Karyakram – 1 Day Participants”.</a:t>
            </a:r>
            <a:endParaRPr sz="1400" b="0" i="0" u="none" strike="noStrike" cap="none">
              <a:solidFill>
                <a:srgbClr val="000000"/>
              </a:solidFill>
              <a:latin typeface="Calibri"/>
              <a:ea typeface="Calibri"/>
              <a:cs typeface="Calibri"/>
              <a:sym typeface="Calibri"/>
            </a:endParaRPr>
          </a:p>
        </p:txBody>
      </p:sp>
      <p:sp>
        <p:nvSpPr>
          <p:cNvPr id="2808" name="Google Shape;2808;h14af0caed148da77_0_3934"/>
          <p:cNvSpPr/>
          <p:nvPr/>
        </p:nvSpPr>
        <p:spPr>
          <a:xfrm>
            <a:off x="7498080" y="3136392"/>
            <a:ext cx="411600" cy="411600"/>
          </a:xfrm>
          <a:prstGeom prst="ellipse">
            <a:avLst/>
          </a:prstGeom>
          <a:solidFill>
            <a:srgbClr val="1F3864"/>
          </a:solidFill>
          <a:ln w="12700"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809" name="Google Shape;2809;h14af0caed148da77_0_3934"/>
          <p:cNvSpPr txBox="1"/>
          <p:nvPr/>
        </p:nvSpPr>
        <p:spPr>
          <a:xfrm>
            <a:off x="7498080" y="3136392"/>
            <a:ext cx="411600" cy="411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400"/>
              <a:buFont typeface="Arial"/>
              <a:buNone/>
            </a:pPr>
            <a:r>
              <a:rPr lang="en-US" sz="1400" b="1" i="0" u="none" strike="noStrike" cap="none">
                <a:solidFill>
                  <a:srgbClr val="FFFFFF"/>
                </a:solidFill>
                <a:latin typeface="Open Sans"/>
                <a:ea typeface="Open Sans"/>
                <a:cs typeface="Open Sans"/>
                <a:sym typeface="Open Sans"/>
              </a:rPr>
              <a:t>3</a:t>
            </a:r>
            <a:endParaRPr sz="1400" b="0" i="0" u="none" strike="noStrike" cap="none">
              <a:solidFill>
                <a:srgbClr val="000000"/>
              </a:solidFill>
              <a:latin typeface="Calibri"/>
              <a:ea typeface="Calibri"/>
              <a:cs typeface="Calibri"/>
              <a:sym typeface="Calibri"/>
            </a:endParaRPr>
          </a:p>
        </p:txBody>
      </p:sp>
      <p:sp>
        <p:nvSpPr>
          <p:cNvPr id="2810" name="Google Shape;2810;h14af0caed148da77_0_3934"/>
          <p:cNvSpPr txBox="1"/>
          <p:nvPr/>
        </p:nvSpPr>
        <p:spPr>
          <a:xfrm>
            <a:off x="8092440" y="3099816"/>
            <a:ext cx="3550500" cy="548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2A26"/>
              </a:buClr>
              <a:buSzPts val="1400"/>
              <a:buFont typeface="Arial"/>
              <a:buNone/>
            </a:pPr>
            <a:r>
              <a:rPr lang="en-US" sz="1400" b="0" i="0" u="none" strike="noStrike" cap="none">
                <a:solidFill>
                  <a:srgbClr val="1F2A26"/>
                </a:solidFill>
                <a:latin typeface="Open Sans"/>
                <a:ea typeface="Open Sans"/>
                <a:cs typeface="Open Sans"/>
                <a:sym typeface="Open Sans"/>
              </a:rPr>
              <a:t>Open the Actions menu (⋯).</a:t>
            </a:r>
            <a:endParaRPr sz="1400" b="0" i="0" u="none" strike="noStrike" cap="none">
              <a:solidFill>
                <a:srgbClr val="000000"/>
              </a:solidFill>
              <a:latin typeface="Calibri"/>
              <a:ea typeface="Calibri"/>
              <a:cs typeface="Calibri"/>
              <a:sym typeface="Calibri"/>
            </a:endParaRPr>
          </a:p>
        </p:txBody>
      </p:sp>
      <p:sp>
        <p:nvSpPr>
          <p:cNvPr id="2811" name="Google Shape;2811;h14af0caed148da77_0_3934"/>
          <p:cNvSpPr/>
          <p:nvPr/>
        </p:nvSpPr>
        <p:spPr>
          <a:xfrm>
            <a:off x="7498080" y="3794760"/>
            <a:ext cx="411600" cy="411600"/>
          </a:xfrm>
          <a:prstGeom prst="ellipse">
            <a:avLst/>
          </a:prstGeom>
          <a:solidFill>
            <a:srgbClr val="1F3864"/>
          </a:solidFill>
          <a:ln w="12700"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812" name="Google Shape;2812;h14af0caed148da77_0_3934"/>
          <p:cNvSpPr txBox="1"/>
          <p:nvPr/>
        </p:nvSpPr>
        <p:spPr>
          <a:xfrm>
            <a:off x="7498080" y="3794760"/>
            <a:ext cx="411600" cy="411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400"/>
              <a:buFont typeface="Arial"/>
              <a:buNone/>
            </a:pPr>
            <a:r>
              <a:rPr lang="en-US" sz="1400" b="1" i="0" u="none" strike="noStrike" cap="none">
                <a:solidFill>
                  <a:srgbClr val="FFFFFF"/>
                </a:solidFill>
                <a:latin typeface="Open Sans"/>
                <a:ea typeface="Open Sans"/>
                <a:cs typeface="Open Sans"/>
                <a:sym typeface="Open Sans"/>
              </a:rPr>
              <a:t>4</a:t>
            </a:r>
            <a:endParaRPr sz="1400" b="0" i="0" u="none" strike="noStrike" cap="none">
              <a:solidFill>
                <a:srgbClr val="000000"/>
              </a:solidFill>
              <a:latin typeface="Calibri"/>
              <a:ea typeface="Calibri"/>
              <a:cs typeface="Calibri"/>
              <a:sym typeface="Calibri"/>
            </a:endParaRPr>
          </a:p>
        </p:txBody>
      </p:sp>
      <p:sp>
        <p:nvSpPr>
          <p:cNvPr id="2813" name="Google Shape;2813;h14af0caed148da77_0_3934"/>
          <p:cNvSpPr txBox="1"/>
          <p:nvPr/>
        </p:nvSpPr>
        <p:spPr>
          <a:xfrm>
            <a:off x="8092440" y="3758184"/>
            <a:ext cx="3550500" cy="548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2A26"/>
              </a:buClr>
              <a:buSzPts val="1400"/>
              <a:buFont typeface="Arial"/>
              <a:buNone/>
            </a:pPr>
            <a:r>
              <a:rPr lang="en-US" sz="1400" b="0" i="0" u="none" strike="noStrike" cap="none">
                <a:solidFill>
                  <a:srgbClr val="1F2A26"/>
                </a:solidFill>
                <a:latin typeface="Open Sans"/>
                <a:ea typeface="Open Sans"/>
                <a:cs typeface="Open Sans"/>
                <a:sym typeface="Open Sans"/>
              </a:rPr>
              <a:t>Select “Create batch”.</a:t>
            </a:r>
            <a:endParaRPr sz="1400" b="0" i="0" u="none" strike="noStrike" cap="none">
              <a:solidFill>
                <a:srgbClr val="000000"/>
              </a:solidFill>
              <a:latin typeface="Calibri"/>
              <a:ea typeface="Calibri"/>
              <a:cs typeface="Calibri"/>
              <a:sym typeface="Calibri"/>
            </a:endParaRPr>
          </a:p>
        </p:txBody>
      </p:sp>
      <p:sp>
        <p:nvSpPr>
          <p:cNvPr id="2814" name="Google Shape;2814;h14af0caed148da77_0_3934"/>
          <p:cNvSpPr/>
          <p:nvPr/>
        </p:nvSpPr>
        <p:spPr>
          <a:xfrm>
            <a:off x="7498080" y="4572000"/>
            <a:ext cx="4145100" cy="1371600"/>
          </a:xfrm>
          <a:prstGeom prst="roundRect">
            <a:avLst>
              <a:gd name="adj" fmla="val 5333"/>
            </a:avLst>
          </a:prstGeom>
          <a:solidFill>
            <a:srgbClr val="FAF3E0"/>
          </a:solidFill>
          <a:ln w="12700" cap="flat" cmpd="sng">
            <a:solidFill>
              <a:srgbClr val="FAF3E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815" name="Google Shape;2815;h14af0caed148da77_0_3934"/>
          <p:cNvSpPr/>
          <p:nvPr/>
        </p:nvSpPr>
        <p:spPr>
          <a:xfrm>
            <a:off x="7680960" y="5029200"/>
            <a:ext cx="457200" cy="457200"/>
          </a:xfrm>
          <a:prstGeom prst="ellipse">
            <a:avLst/>
          </a:prstGeom>
          <a:solidFill>
            <a:srgbClr val="B8912F"/>
          </a:solidFill>
          <a:ln w="12700" cap="flat" cmpd="sng">
            <a:solidFill>
              <a:srgbClr val="B8912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2816" name="Google Shape;2816;h14af0caed148da77_0_3934" descr="preencoded.png"/>
          <p:cNvPicPr preferRelativeResize="0"/>
          <p:nvPr/>
        </p:nvPicPr>
        <p:blipFill rotWithShape="1">
          <a:blip r:embed="rId4">
            <a:alphaModFix/>
          </a:blip>
          <a:srcRect/>
          <a:stretch/>
        </p:blipFill>
        <p:spPr>
          <a:xfrm>
            <a:off x="7795260" y="5143500"/>
            <a:ext cx="228600" cy="228600"/>
          </a:xfrm>
          <a:prstGeom prst="rect">
            <a:avLst/>
          </a:prstGeom>
          <a:noFill/>
          <a:ln>
            <a:noFill/>
          </a:ln>
        </p:spPr>
      </p:pic>
      <p:sp>
        <p:nvSpPr>
          <p:cNvPr id="2817" name="Google Shape;2817;h14af0caed148da77_0_3934"/>
          <p:cNvSpPr txBox="1"/>
          <p:nvPr/>
        </p:nvSpPr>
        <p:spPr>
          <a:xfrm>
            <a:off x="8275320" y="4645152"/>
            <a:ext cx="3184800" cy="1225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B8912F"/>
              </a:buClr>
              <a:buSzPts val="1300"/>
              <a:buFont typeface="Arial"/>
              <a:buNone/>
            </a:pPr>
            <a:r>
              <a:rPr lang="en-US" sz="1300" b="1" i="0" u="none" strike="noStrike" cap="none">
                <a:solidFill>
                  <a:srgbClr val="B8912F"/>
                </a:solidFill>
                <a:latin typeface="Open Sans"/>
                <a:ea typeface="Open Sans"/>
                <a:cs typeface="Open Sans"/>
                <a:sym typeface="Open Sans"/>
              </a:rPr>
              <a:t>Advance creation</a:t>
            </a:r>
            <a:endParaRPr sz="1300" b="0" i="0" u="none" strike="noStrike" cap="none">
              <a:solidFill>
                <a:srgbClr val="000000"/>
              </a:solidFill>
              <a:latin typeface="Calibri"/>
              <a:ea typeface="Calibri"/>
              <a:cs typeface="Calibri"/>
              <a:sym typeface="Calibri"/>
            </a:endParaRPr>
          </a:p>
          <a:p>
            <a:pPr marL="0" marR="0" lvl="0" indent="0" algn="l" rtl="0">
              <a:lnSpc>
                <a:spcPct val="100000"/>
              </a:lnSpc>
              <a:spcBef>
                <a:spcPts val="200"/>
              </a:spcBef>
              <a:spcAft>
                <a:spcPts val="0"/>
              </a:spcAft>
              <a:buClr>
                <a:srgbClr val="1F2A26"/>
              </a:buClr>
              <a:buSzPts val="1300"/>
              <a:buFont typeface="Arial"/>
              <a:buNone/>
            </a:pPr>
            <a:r>
              <a:rPr lang="en-US" sz="1300" b="0" i="0" u="none" strike="noStrike" cap="none">
                <a:solidFill>
                  <a:srgbClr val="1F2A26"/>
                </a:solidFill>
                <a:latin typeface="Open Sans"/>
                <a:ea typeface="Open Sans"/>
                <a:cs typeface="Open Sans"/>
                <a:sym typeface="Open Sans"/>
              </a:rPr>
              <a:t>The technical guide notes that the batch can be created 3–4 days before the programme; the QR remains location-tagged.</a:t>
            </a:r>
            <a:endParaRPr sz="1300" b="0" i="0" u="none" strike="noStrike" cap="none">
              <a:solidFill>
                <a:srgbClr val="000000"/>
              </a:solidFill>
              <a:latin typeface="Calibri"/>
              <a:ea typeface="Calibri"/>
              <a:cs typeface="Calibri"/>
              <a:sym typeface="Calibri"/>
            </a:endParaRPr>
          </a:p>
        </p:txBody>
      </p:sp>
      <p:cxnSp>
        <p:nvCxnSpPr>
          <p:cNvPr id="2818" name="Google Shape;2818;h14af0caed148da77_0_3934"/>
          <p:cNvCxnSpPr/>
          <p:nvPr/>
        </p:nvCxnSpPr>
        <p:spPr>
          <a:xfrm>
            <a:off x="548640" y="6382512"/>
            <a:ext cx="11094300" cy="0"/>
          </a:xfrm>
          <a:prstGeom prst="straightConnector1">
            <a:avLst/>
          </a:prstGeom>
          <a:noFill/>
          <a:ln w="9525" cap="flat" cmpd="sng">
            <a:solidFill>
              <a:srgbClr val="D6DFDA"/>
            </a:solidFill>
            <a:prstDash val="solid"/>
            <a:round/>
            <a:headEnd type="none" w="sm" len="sm"/>
            <a:tailEnd type="none" w="sm" len="sm"/>
          </a:ln>
        </p:spPr>
      </p:cxnSp>
      <p:sp>
        <p:nvSpPr>
          <p:cNvPr id="2819" name="Google Shape;2819;h14af0caed148da77_0_3934"/>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2824"/>
        <p:cNvGrpSpPr/>
        <p:nvPr/>
      </p:nvGrpSpPr>
      <p:grpSpPr>
        <a:xfrm>
          <a:off x="0" y="0"/>
          <a:ext cx="0" cy="0"/>
          <a:chOff x="0" y="0"/>
          <a:chExt cx="0" cy="0"/>
        </a:xfrm>
      </p:grpSpPr>
      <p:sp>
        <p:nvSpPr>
          <p:cNvPr id="2825" name="Google Shape;2825;h14af0caed148da77_0_3962"/>
          <p:cNvSpPr/>
          <p:nvPr/>
        </p:nvSpPr>
        <p:spPr>
          <a:xfrm>
            <a:off x="548640" y="384048"/>
            <a:ext cx="1641300" cy="274200"/>
          </a:xfrm>
          <a:prstGeom prst="roundRect">
            <a:avLst>
              <a:gd name="adj" fmla="val 50000"/>
            </a:avLst>
          </a:prstGeom>
          <a:solidFill>
            <a:srgbClr val="FAF3E0"/>
          </a:solidFill>
          <a:ln w="12700" cap="flat" cmpd="sng">
            <a:solidFill>
              <a:srgbClr val="FAF3E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826" name="Google Shape;2826;h14af0caed148da77_0_3962"/>
          <p:cNvSpPr txBox="1"/>
          <p:nvPr/>
        </p:nvSpPr>
        <p:spPr>
          <a:xfrm>
            <a:off x="548640" y="384048"/>
            <a:ext cx="1641300" cy="274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97316"/>
              </a:buClr>
              <a:buSzPts val="1000"/>
              <a:buFont typeface="Arial"/>
              <a:buNone/>
            </a:pPr>
            <a:r>
              <a:rPr lang="en-US" sz="1000" b="1" i="0" u="none" strike="noStrike" cap="none">
                <a:solidFill>
                  <a:srgbClr val="F97316"/>
                </a:solidFill>
                <a:latin typeface="Open Sans"/>
                <a:ea typeface="Open Sans"/>
                <a:cs typeface="Open Sans"/>
                <a:sym typeface="Open Sans"/>
              </a:rPr>
              <a:t>BATCH DETAILS</a:t>
            </a:r>
            <a:endParaRPr sz="1000" b="0" i="0" u="none" strike="noStrike" cap="none">
              <a:solidFill>
                <a:srgbClr val="000000"/>
              </a:solidFill>
              <a:latin typeface="Calibri"/>
              <a:ea typeface="Calibri"/>
              <a:cs typeface="Calibri"/>
              <a:sym typeface="Calibri"/>
            </a:endParaRPr>
          </a:p>
        </p:txBody>
      </p:sp>
      <p:sp>
        <p:nvSpPr>
          <p:cNvPr id="2827" name="Google Shape;2827;h14af0caed148da77_0_3962"/>
          <p:cNvSpPr txBox="1"/>
          <p:nvPr/>
        </p:nvSpPr>
        <p:spPr>
          <a:xfrm>
            <a:off x="548640" y="731520"/>
            <a:ext cx="11094300" cy="502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3864"/>
              </a:buClr>
              <a:buSzPts val="2800"/>
              <a:buFont typeface="Arial"/>
              <a:buNone/>
            </a:pPr>
            <a:r>
              <a:rPr lang="en-US" sz="2800" b="1" i="0" u="none" strike="noStrike" cap="none">
                <a:solidFill>
                  <a:srgbClr val="1F3864"/>
                </a:solidFill>
                <a:latin typeface="Open Sans"/>
                <a:ea typeface="Open Sans"/>
                <a:cs typeface="Open Sans"/>
                <a:sym typeface="Open Sans"/>
              </a:rPr>
              <a:t>Complete the Mandatory Batch Details</a:t>
            </a:r>
            <a:endParaRPr sz="2800" b="0" i="0" u="none" strike="noStrike" cap="none">
              <a:solidFill>
                <a:srgbClr val="000000"/>
              </a:solidFill>
              <a:latin typeface="Calibri"/>
              <a:ea typeface="Calibri"/>
              <a:cs typeface="Calibri"/>
              <a:sym typeface="Calibri"/>
            </a:endParaRPr>
          </a:p>
        </p:txBody>
      </p:sp>
      <p:sp>
        <p:nvSpPr>
          <p:cNvPr id="2828" name="Google Shape;2828;h14af0caed148da77_0_3962"/>
          <p:cNvSpPr txBox="1"/>
          <p:nvPr/>
        </p:nvSpPr>
        <p:spPr>
          <a:xfrm>
            <a:off x="548640" y="1243584"/>
            <a:ext cx="110943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E6B66"/>
              </a:buClr>
              <a:buSzPts val="1400"/>
              <a:buFont typeface="Arial"/>
              <a:buNone/>
            </a:pPr>
            <a:r>
              <a:rPr lang="en-US" sz="1400" b="0" i="0" u="none" strike="noStrike" cap="none">
                <a:solidFill>
                  <a:srgbClr val="5E6B66"/>
                </a:solidFill>
                <a:latin typeface="Open Sans"/>
                <a:ea typeface="Open Sans"/>
                <a:cs typeface="Open Sans"/>
                <a:sym typeface="Open Sans"/>
              </a:rPr>
              <a:t>Enter the fields carefully; the location fields are critical for geo-fencing.</a:t>
            </a:r>
            <a:endParaRPr sz="1400" b="0" i="0" u="none" strike="noStrike" cap="none">
              <a:solidFill>
                <a:srgbClr val="000000"/>
              </a:solidFill>
              <a:latin typeface="Calibri"/>
              <a:ea typeface="Calibri"/>
              <a:cs typeface="Calibri"/>
              <a:sym typeface="Calibri"/>
            </a:endParaRPr>
          </a:p>
        </p:txBody>
      </p:sp>
      <p:sp>
        <p:nvSpPr>
          <p:cNvPr id="2829" name="Google Shape;2829;h14af0caed148da77_0_3962"/>
          <p:cNvSpPr/>
          <p:nvPr/>
        </p:nvSpPr>
        <p:spPr>
          <a:xfrm>
            <a:off x="493776" y="1728216"/>
            <a:ext cx="5139000" cy="2959500"/>
          </a:xfrm>
          <a:prstGeom prst="roundRect">
            <a:avLst>
              <a:gd name="adj" fmla="val 1854"/>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2830" name="Google Shape;2830;h14af0caed148da77_0_3962" descr="img/s11_7.png"/>
          <p:cNvPicPr preferRelativeResize="0"/>
          <p:nvPr/>
        </p:nvPicPr>
        <p:blipFill rotWithShape="1">
          <a:blip r:embed="rId3">
            <a:alphaModFix/>
          </a:blip>
          <a:srcRect/>
          <a:stretch/>
        </p:blipFill>
        <p:spPr>
          <a:xfrm>
            <a:off x="548640" y="1783080"/>
            <a:ext cx="5029201" cy="2849747"/>
          </a:xfrm>
          <a:prstGeom prst="rect">
            <a:avLst/>
          </a:prstGeom>
          <a:noFill/>
          <a:ln>
            <a:noFill/>
          </a:ln>
        </p:spPr>
      </p:pic>
      <p:sp>
        <p:nvSpPr>
          <p:cNvPr id="2831" name="Google Shape;2831;h14af0caed148da77_0_3962"/>
          <p:cNvSpPr/>
          <p:nvPr/>
        </p:nvSpPr>
        <p:spPr>
          <a:xfrm>
            <a:off x="548640" y="4983480"/>
            <a:ext cx="5029200" cy="1097400"/>
          </a:xfrm>
          <a:prstGeom prst="roundRect">
            <a:avLst>
              <a:gd name="adj" fmla="val 6667"/>
            </a:avLst>
          </a:prstGeom>
          <a:solidFill>
            <a:srgbClr val="FBEDEA"/>
          </a:solidFill>
          <a:ln w="12700" cap="flat" cmpd="sng">
            <a:solidFill>
              <a:srgbClr val="FBEDE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832" name="Google Shape;2832;h14af0caed148da77_0_3962"/>
          <p:cNvSpPr/>
          <p:nvPr/>
        </p:nvSpPr>
        <p:spPr>
          <a:xfrm>
            <a:off x="731520" y="5303520"/>
            <a:ext cx="457200" cy="457200"/>
          </a:xfrm>
          <a:prstGeom prst="ellipse">
            <a:avLst/>
          </a:prstGeom>
          <a:solidFill>
            <a:srgbClr val="A93F2C"/>
          </a:solidFill>
          <a:ln w="12700" cap="flat" cmpd="sng">
            <a:solidFill>
              <a:srgbClr val="A93F2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2833" name="Google Shape;2833;h14af0caed148da77_0_3962" descr="preencoded.png"/>
          <p:cNvPicPr preferRelativeResize="0"/>
          <p:nvPr/>
        </p:nvPicPr>
        <p:blipFill rotWithShape="1">
          <a:blip r:embed="rId4">
            <a:alphaModFix/>
          </a:blip>
          <a:srcRect/>
          <a:stretch/>
        </p:blipFill>
        <p:spPr>
          <a:xfrm>
            <a:off x="845820" y="5417820"/>
            <a:ext cx="228600" cy="228600"/>
          </a:xfrm>
          <a:prstGeom prst="rect">
            <a:avLst/>
          </a:prstGeom>
          <a:noFill/>
          <a:ln>
            <a:noFill/>
          </a:ln>
        </p:spPr>
      </p:pic>
      <p:sp>
        <p:nvSpPr>
          <p:cNvPr id="2834" name="Google Shape;2834;h14af0caed148da77_0_3962"/>
          <p:cNvSpPr txBox="1"/>
          <p:nvPr/>
        </p:nvSpPr>
        <p:spPr>
          <a:xfrm>
            <a:off x="1325880" y="5056632"/>
            <a:ext cx="4069200" cy="951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A93F2C"/>
              </a:buClr>
              <a:buSzPts val="1300"/>
              <a:buFont typeface="Arial"/>
              <a:buNone/>
            </a:pPr>
            <a:r>
              <a:rPr lang="en-US" sz="1300" b="1" i="0" u="none" strike="noStrike" cap="none">
                <a:solidFill>
                  <a:srgbClr val="A93F2C"/>
                </a:solidFill>
                <a:latin typeface="Open Sans"/>
                <a:ea typeface="Open Sans"/>
                <a:cs typeface="Open Sans"/>
                <a:sym typeface="Open Sans"/>
              </a:rPr>
              <a:t>Critical check</a:t>
            </a:r>
            <a:endParaRPr sz="1300" b="0" i="0" u="none" strike="noStrike" cap="none">
              <a:solidFill>
                <a:srgbClr val="000000"/>
              </a:solidFill>
              <a:latin typeface="Calibri"/>
              <a:ea typeface="Calibri"/>
              <a:cs typeface="Calibri"/>
              <a:sym typeface="Calibri"/>
            </a:endParaRPr>
          </a:p>
          <a:p>
            <a:pPr marL="0" marR="0" lvl="0" indent="0" algn="l" rtl="0">
              <a:lnSpc>
                <a:spcPct val="100000"/>
              </a:lnSpc>
              <a:spcBef>
                <a:spcPts val="200"/>
              </a:spcBef>
              <a:spcAft>
                <a:spcPts val="0"/>
              </a:spcAft>
              <a:buClr>
                <a:srgbClr val="1F2A26"/>
              </a:buClr>
              <a:buSzPts val="1300"/>
              <a:buFont typeface="Arial"/>
              <a:buNone/>
            </a:pPr>
            <a:r>
              <a:rPr lang="en-US" sz="1300" b="0" i="0" u="none" strike="noStrike" cap="none">
                <a:solidFill>
                  <a:srgbClr val="1F2A26"/>
                </a:solidFill>
                <a:latin typeface="Open Sans"/>
                <a:ea typeface="Open Sans"/>
                <a:cs typeface="Open Sans"/>
                <a:sym typeface="Open Sans"/>
              </a:rPr>
              <a:t>If Enable QR is not selected, participants cannot self-enrol by scanning the QR code.</a:t>
            </a:r>
            <a:endParaRPr sz="1300" b="0" i="0" u="none" strike="noStrike" cap="none">
              <a:solidFill>
                <a:srgbClr val="000000"/>
              </a:solidFill>
              <a:latin typeface="Calibri"/>
              <a:ea typeface="Calibri"/>
              <a:cs typeface="Calibri"/>
              <a:sym typeface="Calibri"/>
            </a:endParaRPr>
          </a:p>
        </p:txBody>
      </p:sp>
      <p:graphicFrame>
        <p:nvGraphicFramePr>
          <p:cNvPr id="2835" name="Google Shape;2835;h14af0caed148da77_0_3962"/>
          <p:cNvGraphicFramePr/>
          <p:nvPr/>
        </p:nvGraphicFramePr>
        <p:xfrm>
          <a:off x="5897880" y="1783080"/>
          <a:ext cx="3000000" cy="3000000"/>
        </p:xfrm>
        <a:graphic>
          <a:graphicData uri="http://schemas.openxmlformats.org/drawingml/2006/table">
            <a:tbl>
              <a:tblPr>
                <a:noFill/>
                <a:tableStyleId>{B5324C6A-53F8-411C-AB1B-B63AF9EEE9AE}</a:tableStyleId>
              </a:tblPr>
              <a:tblGrid>
                <a:gridCol w="1920250">
                  <a:extLst>
                    <a:ext uri="{9D8B030D-6E8A-4147-A177-3AD203B41FA5}">
                      <a16:colId xmlns:a16="http://schemas.microsoft.com/office/drawing/2014/main" val="20000"/>
                    </a:ext>
                  </a:extLst>
                </a:gridCol>
                <a:gridCol w="3824925">
                  <a:extLst>
                    <a:ext uri="{9D8B030D-6E8A-4147-A177-3AD203B41FA5}">
                      <a16:colId xmlns:a16="http://schemas.microsoft.com/office/drawing/2014/main" val="20001"/>
                    </a:ext>
                  </a:extLst>
                </a:gridCol>
              </a:tblGrid>
              <a:tr h="457200">
                <a:tc>
                  <a:txBody>
                    <a:bodyPr/>
                    <a:lstStyle/>
                    <a:p>
                      <a:pPr marL="0" marR="0" lvl="0" indent="0" algn="l" rtl="0">
                        <a:spcBef>
                          <a:spcPts val="0"/>
                        </a:spcBef>
                        <a:spcAft>
                          <a:spcPts val="0"/>
                        </a:spcAft>
                        <a:buClr>
                          <a:srgbClr val="FFFFFF"/>
                        </a:buClr>
                        <a:buSzPts val="1200"/>
                        <a:buFont typeface="Open Sans"/>
                        <a:buNone/>
                      </a:pPr>
                      <a:r>
                        <a:rPr lang="en-US" sz="1200" b="1" u="none" strike="noStrike" cap="none">
                          <a:solidFill>
                            <a:srgbClr val="FFFFFF"/>
                          </a:solidFill>
                          <a:latin typeface="Open Sans"/>
                          <a:ea typeface="Open Sans"/>
                          <a:cs typeface="Open Sans"/>
                          <a:sym typeface="Open Sans"/>
                        </a:rPr>
                        <a:t>Field</a:t>
                      </a:r>
                      <a:endParaRPr sz="1200" u="none" strike="noStrike" cap="none">
                        <a:latin typeface="Open Sans"/>
                        <a:ea typeface="Open Sans"/>
                        <a:cs typeface="Open Sans"/>
                        <a:sym typeface="Open Sans"/>
                      </a:endParaRPr>
                    </a:p>
                  </a:txBody>
                  <a:tcPr marL="91450" marR="91450" marT="36575" marB="36575" anchor="ctr">
                    <a:lnL w="9525" cap="flat" cmpd="sng">
                      <a:solidFill>
                        <a:srgbClr val="D6DFDA"/>
                      </a:solidFill>
                      <a:prstDash val="solid"/>
                      <a:round/>
                      <a:headEnd type="none" w="sm" len="sm"/>
                      <a:tailEnd type="none" w="sm" len="sm"/>
                    </a:lnL>
                    <a:lnR w="9525" cap="flat" cmpd="sng">
                      <a:solidFill>
                        <a:srgbClr val="D6DFDA"/>
                      </a:solidFill>
                      <a:prstDash val="solid"/>
                      <a:round/>
                      <a:headEnd type="none" w="sm" len="sm"/>
                      <a:tailEnd type="none" w="sm" len="sm"/>
                    </a:lnR>
                    <a:lnT w="9525" cap="flat" cmpd="sng">
                      <a:solidFill>
                        <a:srgbClr val="D6DFDA"/>
                      </a:solidFill>
                      <a:prstDash val="solid"/>
                      <a:round/>
                      <a:headEnd type="none" w="sm" len="sm"/>
                      <a:tailEnd type="none" w="sm" len="sm"/>
                    </a:lnT>
                    <a:lnB w="9525" cap="flat" cmpd="sng">
                      <a:solidFill>
                        <a:srgbClr val="D6DFDA"/>
                      </a:solidFill>
                      <a:prstDash val="solid"/>
                      <a:round/>
                      <a:headEnd type="none" w="sm" len="sm"/>
                      <a:tailEnd type="none" w="sm" len="sm"/>
                    </a:lnB>
                    <a:solidFill>
                      <a:srgbClr val="1F3864"/>
                    </a:solidFill>
                  </a:tcPr>
                </a:tc>
                <a:tc>
                  <a:txBody>
                    <a:bodyPr/>
                    <a:lstStyle/>
                    <a:p>
                      <a:pPr marL="0" marR="0" lvl="0" indent="0" algn="l" rtl="0">
                        <a:spcBef>
                          <a:spcPts val="0"/>
                        </a:spcBef>
                        <a:spcAft>
                          <a:spcPts val="0"/>
                        </a:spcAft>
                        <a:buClr>
                          <a:srgbClr val="FFFFFF"/>
                        </a:buClr>
                        <a:buSzPts val="1200"/>
                        <a:buFont typeface="Open Sans"/>
                        <a:buNone/>
                      </a:pPr>
                      <a:r>
                        <a:rPr lang="en-US" sz="1200" b="1" u="none" strike="noStrike" cap="none">
                          <a:solidFill>
                            <a:srgbClr val="FFFFFF"/>
                          </a:solidFill>
                          <a:latin typeface="Open Sans"/>
                          <a:ea typeface="Open Sans"/>
                          <a:cs typeface="Open Sans"/>
                          <a:sym typeface="Open Sans"/>
                        </a:rPr>
                        <a:t>What to enter</a:t>
                      </a:r>
                      <a:endParaRPr sz="1200" u="none" strike="noStrike" cap="none">
                        <a:latin typeface="Open Sans"/>
                        <a:ea typeface="Open Sans"/>
                        <a:cs typeface="Open Sans"/>
                        <a:sym typeface="Open Sans"/>
                      </a:endParaRPr>
                    </a:p>
                  </a:txBody>
                  <a:tcPr marL="91450" marR="91450" marT="36575" marB="36575" anchor="ctr">
                    <a:lnL w="9525" cap="flat" cmpd="sng">
                      <a:solidFill>
                        <a:srgbClr val="D6DFDA"/>
                      </a:solidFill>
                      <a:prstDash val="solid"/>
                      <a:round/>
                      <a:headEnd type="none" w="sm" len="sm"/>
                      <a:tailEnd type="none" w="sm" len="sm"/>
                    </a:lnL>
                    <a:lnR w="9525" cap="flat" cmpd="sng">
                      <a:solidFill>
                        <a:srgbClr val="D6DFDA"/>
                      </a:solidFill>
                      <a:prstDash val="solid"/>
                      <a:round/>
                      <a:headEnd type="none" w="sm" len="sm"/>
                      <a:tailEnd type="none" w="sm" len="sm"/>
                    </a:lnR>
                    <a:lnT w="9525" cap="flat" cmpd="sng">
                      <a:solidFill>
                        <a:srgbClr val="D6DFDA"/>
                      </a:solidFill>
                      <a:prstDash val="solid"/>
                      <a:round/>
                      <a:headEnd type="none" w="sm" len="sm"/>
                      <a:tailEnd type="none" w="sm" len="sm"/>
                    </a:lnT>
                    <a:lnB w="9525" cap="flat" cmpd="sng">
                      <a:solidFill>
                        <a:srgbClr val="D6DFDA"/>
                      </a:solidFill>
                      <a:prstDash val="solid"/>
                      <a:round/>
                      <a:headEnd type="none" w="sm" len="sm"/>
                      <a:tailEnd type="none" w="sm" len="sm"/>
                    </a:lnB>
                    <a:solidFill>
                      <a:srgbClr val="1F3864"/>
                    </a:solidFill>
                  </a:tcPr>
                </a:tc>
                <a:extLst>
                  <a:ext uri="{0D108BD9-81ED-4DB2-BD59-A6C34878D82A}">
                    <a16:rowId xmlns:a16="http://schemas.microsoft.com/office/drawing/2014/main" val="10000"/>
                  </a:ext>
                </a:extLst>
              </a:tr>
              <a:tr h="457200">
                <a:tc>
                  <a:txBody>
                    <a:bodyPr/>
                    <a:lstStyle/>
                    <a:p>
                      <a:pPr marL="0" marR="0" lvl="0" indent="0" algn="l" rtl="0">
                        <a:spcBef>
                          <a:spcPts val="0"/>
                        </a:spcBef>
                        <a:spcAft>
                          <a:spcPts val="0"/>
                        </a:spcAft>
                        <a:buClr>
                          <a:srgbClr val="1F3864"/>
                        </a:buClr>
                        <a:buSzPts val="1150"/>
                        <a:buFont typeface="Open Sans"/>
                        <a:buNone/>
                      </a:pPr>
                      <a:r>
                        <a:rPr lang="en-US" sz="1150" b="1" u="none" strike="noStrike" cap="none">
                          <a:solidFill>
                            <a:srgbClr val="1F3864"/>
                          </a:solidFill>
                          <a:latin typeface="Open Sans"/>
                          <a:ea typeface="Open Sans"/>
                          <a:cs typeface="Open Sans"/>
                          <a:sym typeface="Open Sans"/>
                        </a:rPr>
                        <a:t>Batch Name</a:t>
                      </a:r>
                      <a:endParaRPr sz="1150" u="none" strike="noStrike" cap="none">
                        <a:latin typeface="Open Sans"/>
                        <a:ea typeface="Open Sans"/>
                        <a:cs typeface="Open Sans"/>
                        <a:sym typeface="Open Sans"/>
                      </a:endParaRPr>
                    </a:p>
                  </a:txBody>
                  <a:tcPr marL="91450" marR="91450" marT="36575" marB="36575" anchor="ctr">
                    <a:lnL w="9525" cap="flat" cmpd="sng">
                      <a:solidFill>
                        <a:srgbClr val="D6DFDA"/>
                      </a:solidFill>
                      <a:prstDash val="solid"/>
                      <a:round/>
                      <a:headEnd type="none" w="sm" len="sm"/>
                      <a:tailEnd type="none" w="sm" len="sm"/>
                    </a:lnL>
                    <a:lnR w="9525" cap="flat" cmpd="sng">
                      <a:solidFill>
                        <a:srgbClr val="D6DFDA"/>
                      </a:solidFill>
                      <a:prstDash val="solid"/>
                      <a:round/>
                      <a:headEnd type="none" w="sm" len="sm"/>
                      <a:tailEnd type="none" w="sm" len="sm"/>
                    </a:lnR>
                    <a:lnT w="9525" cap="flat" cmpd="sng">
                      <a:solidFill>
                        <a:srgbClr val="D6DFDA"/>
                      </a:solidFill>
                      <a:prstDash val="solid"/>
                      <a:round/>
                      <a:headEnd type="none" w="sm" len="sm"/>
                      <a:tailEnd type="none" w="sm" len="sm"/>
                    </a:lnT>
                    <a:lnB w="9525" cap="flat" cmpd="sng">
                      <a:solidFill>
                        <a:srgbClr val="D6DFDA"/>
                      </a:solidFill>
                      <a:prstDash val="solid"/>
                      <a:round/>
                      <a:headEnd type="none" w="sm" len="sm"/>
                      <a:tailEnd type="none" w="sm" len="sm"/>
                    </a:lnB>
                    <a:solidFill>
                      <a:srgbClr val="EEF2F8"/>
                    </a:solidFill>
                  </a:tcPr>
                </a:tc>
                <a:tc>
                  <a:txBody>
                    <a:bodyPr/>
                    <a:lstStyle/>
                    <a:p>
                      <a:pPr marL="0" marR="0" lvl="0" indent="0" algn="l" rtl="0">
                        <a:spcBef>
                          <a:spcPts val="0"/>
                        </a:spcBef>
                        <a:spcAft>
                          <a:spcPts val="0"/>
                        </a:spcAft>
                        <a:buClr>
                          <a:srgbClr val="1F2A26"/>
                        </a:buClr>
                        <a:buSzPts val="1150"/>
                        <a:buFont typeface="Open Sans"/>
                        <a:buNone/>
                      </a:pPr>
                      <a:r>
                        <a:rPr lang="en-US" sz="1150" u="none" strike="noStrike" cap="none">
                          <a:solidFill>
                            <a:srgbClr val="1F2A26"/>
                          </a:solidFill>
                          <a:latin typeface="Open Sans"/>
                          <a:ea typeface="Open Sans"/>
                          <a:cs typeface="Open Sans"/>
                          <a:sym typeface="Open Sans"/>
                        </a:rPr>
                        <a:t>{SMT’s Name_[State Name]_[District]_[Venue]_[Date of the Program (dd.mm.yyyy)]}</a:t>
                      </a:r>
                      <a:endParaRPr sz="1150" u="none" strike="noStrike" cap="none">
                        <a:latin typeface="Open Sans"/>
                        <a:ea typeface="Open Sans"/>
                        <a:cs typeface="Open Sans"/>
                        <a:sym typeface="Open Sans"/>
                      </a:endParaRPr>
                    </a:p>
                  </a:txBody>
                  <a:tcPr marL="91450" marR="91450" marT="36575" marB="36575" anchor="ctr">
                    <a:lnL w="9525" cap="flat" cmpd="sng">
                      <a:solidFill>
                        <a:srgbClr val="D6DFDA"/>
                      </a:solidFill>
                      <a:prstDash val="solid"/>
                      <a:round/>
                      <a:headEnd type="none" w="sm" len="sm"/>
                      <a:tailEnd type="none" w="sm" len="sm"/>
                    </a:lnL>
                    <a:lnR w="9525" cap="flat" cmpd="sng">
                      <a:solidFill>
                        <a:srgbClr val="D6DFDA"/>
                      </a:solidFill>
                      <a:prstDash val="solid"/>
                      <a:round/>
                      <a:headEnd type="none" w="sm" len="sm"/>
                      <a:tailEnd type="none" w="sm" len="sm"/>
                    </a:lnR>
                    <a:lnT w="9525" cap="flat" cmpd="sng">
                      <a:solidFill>
                        <a:srgbClr val="D6DFDA"/>
                      </a:solidFill>
                      <a:prstDash val="solid"/>
                      <a:round/>
                      <a:headEnd type="none" w="sm" len="sm"/>
                      <a:tailEnd type="none" w="sm" len="sm"/>
                    </a:lnT>
                    <a:lnB w="9525" cap="flat" cmpd="sng">
                      <a:solidFill>
                        <a:srgbClr val="D6DFDA"/>
                      </a:solidFill>
                      <a:prstDash val="solid"/>
                      <a:round/>
                      <a:headEnd type="none" w="sm" len="sm"/>
                      <a:tailEnd type="none" w="sm" len="sm"/>
                    </a:lnB>
                    <a:solidFill>
                      <a:srgbClr val="EEF2F8"/>
                    </a:solidFill>
                  </a:tcPr>
                </a:tc>
                <a:extLst>
                  <a:ext uri="{0D108BD9-81ED-4DB2-BD59-A6C34878D82A}">
                    <a16:rowId xmlns:a16="http://schemas.microsoft.com/office/drawing/2014/main" val="10001"/>
                  </a:ext>
                </a:extLst>
              </a:tr>
              <a:tr h="457200">
                <a:tc>
                  <a:txBody>
                    <a:bodyPr/>
                    <a:lstStyle/>
                    <a:p>
                      <a:pPr marL="0" marR="0" lvl="0" indent="0" algn="l" rtl="0">
                        <a:spcBef>
                          <a:spcPts val="0"/>
                        </a:spcBef>
                        <a:spcAft>
                          <a:spcPts val="0"/>
                        </a:spcAft>
                        <a:buClr>
                          <a:srgbClr val="1F3864"/>
                        </a:buClr>
                        <a:buSzPts val="1150"/>
                        <a:buFont typeface="Open Sans"/>
                        <a:buNone/>
                      </a:pPr>
                      <a:r>
                        <a:rPr lang="en-US" sz="1150" b="1" u="none" strike="noStrike" cap="none">
                          <a:solidFill>
                            <a:srgbClr val="1F3864"/>
                          </a:solidFill>
                          <a:latin typeface="Open Sans"/>
                          <a:ea typeface="Open Sans"/>
                          <a:cs typeface="Open Sans"/>
                          <a:sym typeface="Open Sans"/>
                        </a:rPr>
                        <a:t>Batch Size</a:t>
                      </a:r>
                      <a:endParaRPr sz="1150" u="none" strike="noStrike" cap="none">
                        <a:latin typeface="Open Sans"/>
                        <a:ea typeface="Open Sans"/>
                        <a:cs typeface="Open Sans"/>
                        <a:sym typeface="Open Sans"/>
                      </a:endParaRPr>
                    </a:p>
                  </a:txBody>
                  <a:tcPr marL="91450" marR="91450" marT="36575" marB="36575" anchor="ctr">
                    <a:lnL w="9525" cap="flat" cmpd="sng">
                      <a:solidFill>
                        <a:srgbClr val="D6DFDA"/>
                      </a:solidFill>
                      <a:prstDash val="solid"/>
                      <a:round/>
                      <a:headEnd type="none" w="sm" len="sm"/>
                      <a:tailEnd type="none" w="sm" len="sm"/>
                    </a:lnL>
                    <a:lnR w="9525" cap="flat" cmpd="sng">
                      <a:solidFill>
                        <a:srgbClr val="D6DFDA"/>
                      </a:solidFill>
                      <a:prstDash val="solid"/>
                      <a:round/>
                      <a:headEnd type="none" w="sm" len="sm"/>
                      <a:tailEnd type="none" w="sm" len="sm"/>
                    </a:lnR>
                    <a:lnT w="9525" cap="flat" cmpd="sng">
                      <a:solidFill>
                        <a:srgbClr val="D6DFDA"/>
                      </a:solidFill>
                      <a:prstDash val="solid"/>
                      <a:round/>
                      <a:headEnd type="none" w="sm" len="sm"/>
                      <a:tailEnd type="none" w="sm" len="sm"/>
                    </a:lnT>
                    <a:lnB w="9525" cap="flat" cmpd="sng">
                      <a:solidFill>
                        <a:srgbClr val="D6DFDA"/>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Clr>
                          <a:srgbClr val="1F2A26"/>
                        </a:buClr>
                        <a:buSzPts val="1150"/>
                        <a:buFont typeface="Open Sans"/>
                        <a:buNone/>
                      </a:pPr>
                      <a:r>
                        <a:rPr lang="en-US" sz="1150" u="none" strike="noStrike" cap="none">
                          <a:solidFill>
                            <a:srgbClr val="1F2A26"/>
                          </a:solidFill>
                          <a:latin typeface="Open Sans"/>
                          <a:ea typeface="Open Sans"/>
                          <a:cs typeface="Open Sans"/>
                          <a:sym typeface="Open Sans"/>
                        </a:rPr>
                        <a:t>Planned capacity — recommended 35 to 40 participants only</a:t>
                      </a:r>
                      <a:endParaRPr sz="1150" u="none" strike="noStrike" cap="none">
                        <a:latin typeface="Open Sans"/>
                        <a:ea typeface="Open Sans"/>
                        <a:cs typeface="Open Sans"/>
                        <a:sym typeface="Open Sans"/>
                      </a:endParaRPr>
                    </a:p>
                  </a:txBody>
                  <a:tcPr marL="91450" marR="91450" marT="36575" marB="36575" anchor="ctr">
                    <a:lnL w="9525" cap="flat" cmpd="sng">
                      <a:solidFill>
                        <a:srgbClr val="D6DFDA"/>
                      </a:solidFill>
                      <a:prstDash val="solid"/>
                      <a:round/>
                      <a:headEnd type="none" w="sm" len="sm"/>
                      <a:tailEnd type="none" w="sm" len="sm"/>
                    </a:lnL>
                    <a:lnR w="9525" cap="flat" cmpd="sng">
                      <a:solidFill>
                        <a:srgbClr val="D6DFDA"/>
                      </a:solidFill>
                      <a:prstDash val="solid"/>
                      <a:round/>
                      <a:headEnd type="none" w="sm" len="sm"/>
                      <a:tailEnd type="none" w="sm" len="sm"/>
                    </a:lnR>
                    <a:lnT w="9525" cap="flat" cmpd="sng">
                      <a:solidFill>
                        <a:srgbClr val="D6DFDA"/>
                      </a:solidFill>
                      <a:prstDash val="solid"/>
                      <a:round/>
                      <a:headEnd type="none" w="sm" len="sm"/>
                      <a:tailEnd type="none" w="sm" len="sm"/>
                    </a:lnT>
                    <a:lnB w="9525" cap="flat" cmpd="sng">
                      <a:solidFill>
                        <a:srgbClr val="D6DFDA"/>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457200">
                <a:tc>
                  <a:txBody>
                    <a:bodyPr/>
                    <a:lstStyle/>
                    <a:p>
                      <a:pPr marL="0" marR="0" lvl="0" indent="0" algn="l" rtl="0">
                        <a:spcBef>
                          <a:spcPts val="0"/>
                        </a:spcBef>
                        <a:spcAft>
                          <a:spcPts val="0"/>
                        </a:spcAft>
                        <a:buClr>
                          <a:srgbClr val="1F3864"/>
                        </a:buClr>
                        <a:buSzPts val="1150"/>
                        <a:buFont typeface="Open Sans"/>
                        <a:buNone/>
                      </a:pPr>
                      <a:r>
                        <a:rPr lang="en-US" sz="1150" b="1" u="none" strike="noStrike" cap="none">
                          <a:solidFill>
                            <a:srgbClr val="1F3864"/>
                          </a:solidFill>
                          <a:latin typeface="Open Sans"/>
                          <a:ea typeface="Open Sans"/>
                          <a:cs typeface="Open Sans"/>
                          <a:sym typeface="Open Sans"/>
                        </a:rPr>
                        <a:t>Start / End Date</a:t>
                      </a:r>
                      <a:endParaRPr sz="1150" u="none" strike="noStrike" cap="none">
                        <a:latin typeface="Open Sans"/>
                        <a:ea typeface="Open Sans"/>
                        <a:cs typeface="Open Sans"/>
                        <a:sym typeface="Open Sans"/>
                      </a:endParaRPr>
                    </a:p>
                  </a:txBody>
                  <a:tcPr marL="91450" marR="91450" marT="36575" marB="36575" anchor="ctr">
                    <a:lnL w="9525" cap="flat" cmpd="sng">
                      <a:solidFill>
                        <a:srgbClr val="D6DFDA"/>
                      </a:solidFill>
                      <a:prstDash val="solid"/>
                      <a:round/>
                      <a:headEnd type="none" w="sm" len="sm"/>
                      <a:tailEnd type="none" w="sm" len="sm"/>
                    </a:lnL>
                    <a:lnR w="9525" cap="flat" cmpd="sng">
                      <a:solidFill>
                        <a:srgbClr val="D6DFDA"/>
                      </a:solidFill>
                      <a:prstDash val="solid"/>
                      <a:round/>
                      <a:headEnd type="none" w="sm" len="sm"/>
                      <a:tailEnd type="none" w="sm" len="sm"/>
                    </a:lnR>
                    <a:lnT w="9525" cap="flat" cmpd="sng">
                      <a:solidFill>
                        <a:srgbClr val="D6DFDA"/>
                      </a:solidFill>
                      <a:prstDash val="solid"/>
                      <a:round/>
                      <a:headEnd type="none" w="sm" len="sm"/>
                      <a:tailEnd type="none" w="sm" len="sm"/>
                    </a:lnT>
                    <a:lnB w="9525" cap="flat" cmpd="sng">
                      <a:solidFill>
                        <a:srgbClr val="D6DFDA"/>
                      </a:solidFill>
                      <a:prstDash val="solid"/>
                      <a:round/>
                      <a:headEnd type="none" w="sm" len="sm"/>
                      <a:tailEnd type="none" w="sm" len="sm"/>
                    </a:lnB>
                    <a:solidFill>
                      <a:srgbClr val="EEF2F8"/>
                    </a:solidFill>
                  </a:tcPr>
                </a:tc>
                <a:tc>
                  <a:txBody>
                    <a:bodyPr/>
                    <a:lstStyle/>
                    <a:p>
                      <a:pPr marL="0" marR="0" lvl="0" indent="0" algn="l" rtl="0">
                        <a:spcBef>
                          <a:spcPts val="0"/>
                        </a:spcBef>
                        <a:spcAft>
                          <a:spcPts val="0"/>
                        </a:spcAft>
                        <a:buClr>
                          <a:srgbClr val="1F2A26"/>
                        </a:buClr>
                        <a:buSzPts val="1150"/>
                        <a:buFont typeface="Open Sans"/>
                        <a:buNone/>
                      </a:pPr>
                      <a:r>
                        <a:rPr lang="en-US" sz="1150" u="none" strike="noStrike" cap="none">
                          <a:solidFill>
                            <a:srgbClr val="1F2A26"/>
                          </a:solidFill>
                          <a:latin typeface="Open Sans"/>
                          <a:ea typeface="Open Sans"/>
                          <a:cs typeface="Open Sans"/>
                          <a:sym typeface="Open Sans"/>
                        </a:rPr>
                        <a:t>Programme dates — same date of the programme</a:t>
                      </a:r>
                      <a:endParaRPr sz="1150" u="none" strike="noStrike" cap="none">
                        <a:latin typeface="Open Sans"/>
                        <a:ea typeface="Open Sans"/>
                        <a:cs typeface="Open Sans"/>
                        <a:sym typeface="Open Sans"/>
                      </a:endParaRPr>
                    </a:p>
                  </a:txBody>
                  <a:tcPr marL="91450" marR="91450" marT="36575" marB="36575" anchor="ctr">
                    <a:lnL w="9525" cap="flat" cmpd="sng">
                      <a:solidFill>
                        <a:srgbClr val="D6DFDA"/>
                      </a:solidFill>
                      <a:prstDash val="solid"/>
                      <a:round/>
                      <a:headEnd type="none" w="sm" len="sm"/>
                      <a:tailEnd type="none" w="sm" len="sm"/>
                    </a:lnL>
                    <a:lnR w="9525" cap="flat" cmpd="sng">
                      <a:solidFill>
                        <a:srgbClr val="D6DFDA"/>
                      </a:solidFill>
                      <a:prstDash val="solid"/>
                      <a:round/>
                      <a:headEnd type="none" w="sm" len="sm"/>
                      <a:tailEnd type="none" w="sm" len="sm"/>
                    </a:lnR>
                    <a:lnT w="9525" cap="flat" cmpd="sng">
                      <a:solidFill>
                        <a:srgbClr val="D6DFDA"/>
                      </a:solidFill>
                      <a:prstDash val="solid"/>
                      <a:round/>
                      <a:headEnd type="none" w="sm" len="sm"/>
                      <a:tailEnd type="none" w="sm" len="sm"/>
                    </a:lnT>
                    <a:lnB w="9525" cap="flat" cmpd="sng">
                      <a:solidFill>
                        <a:srgbClr val="D6DFDA"/>
                      </a:solidFill>
                      <a:prstDash val="solid"/>
                      <a:round/>
                      <a:headEnd type="none" w="sm" len="sm"/>
                      <a:tailEnd type="none" w="sm" len="sm"/>
                    </a:lnB>
                    <a:solidFill>
                      <a:srgbClr val="EEF2F8"/>
                    </a:solidFill>
                  </a:tcPr>
                </a:tc>
                <a:extLst>
                  <a:ext uri="{0D108BD9-81ED-4DB2-BD59-A6C34878D82A}">
                    <a16:rowId xmlns:a16="http://schemas.microsoft.com/office/drawing/2014/main" val="10003"/>
                  </a:ext>
                </a:extLst>
              </a:tr>
              <a:tr h="457200">
                <a:tc>
                  <a:txBody>
                    <a:bodyPr/>
                    <a:lstStyle/>
                    <a:p>
                      <a:pPr marL="0" marR="0" lvl="0" indent="0" algn="l" rtl="0">
                        <a:spcBef>
                          <a:spcPts val="0"/>
                        </a:spcBef>
                        <a:spcAft>
                          <a:spcPts val="0"/>
                        </a:spcAft>
                        <a:buClr>
                          <a:srgbClr val="1F3864"/>
                        </a:buClr>
                        <a:buSzPts val="1150"/>
                        <a:buFont typeface="Open Sans"/>
                        <a:buNone/>
                      </a:pPr>
                      <a:r>
                        <a:rPr lang="en-US" sz="1150" b="1" u="none" strike="noStrike" cap="none">
                          <a:solidFill>
                            <a:srgbClr val="1F3864"/>
                          </a:solidFill>
                          <a:latin typeface="Open Sans"/>
                          <a:ea typeface="Open Sans"/>
                          <a:cs typeface="Open Sans"/>
                          <a:sym typeface="Open Sans"/>
                        </a:rPr>
                        <a:t>Enrolment End Date</a:t>
                      </a:r>
                      <a:endParaRPr sz="1150" u="none" strike="noStrike" cap="none">
                        <a:latin typeface="Open Sans"/>
                        <a:ea typeface="Open Sans"/>
                        <a:cs typeface="Open Sans"/>
                        <a:sym typeface="Open Sans"/>
                      </a:endParaRPr>
                    </a:p>
                  </a:txBody>
                  <a:tcPr marL="91450" marR="91450" marT="36575" marB="36575" anchor="ctr">
                    <a:lnL w="9525" cap="flat" cmpd="sng">
                      <a:solidFill>
                        <a:srgbClr val="D6DFDA"/>
                      </a:solidFill>
                      <a:prstDash val="solid"/>
                      <a:round/>
                      <a:headEnd type="none" w="sm" len="sm"/>
                      <a:tailEnd type="none" w="sm" len="sm"/>
                    </a:lnL>
                    <a:lnR w="9525" cap="flat" cmpd="sng">
                      <a:solidFill>
                        <a:srgbClr val="D6DFDA"/>
                      </a:solidFill>
                      <a:prstDash val="solid"/>
                      <a:round/>
                      <a:headEnd type="none" w="sm" len="sm"/>
                      <a:tailEnd type="none" w="sm" len="sm"/>
                    </a:lnR>
                    <a:lnT w="9525" cap="flat" cmpd="sng">
                      <a:solidFill>
                        <a:srgbClr val="D6DFDA"/>
                      </a:solidFill>
                      <a:prstDash val="solid"/>
                      <a:round/>
                      <a:headEnd type="none" w="sm" len="sm"/>
                      <a:tailEnd type="none" w="sm" len="sm"/>
                    </a:lnT>
                    <a:lnB w="9525" cap="flat" cmpd="sng">
                      <a:solidFill>
                        <a:srgbClr val="D6DFDA"/>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Clr>
                          <a:srgbClr val="1F2A26"/>
                        </a:buClr>
                        <a:buSzPts val="1150"/>
                        <a:buFont typeface="Open Sans"/>
                        <a:buNone/>
                      </a:pPr>
                      <a:r>
                        <a:rPr lang="en-US" sz="1150" u="none" strike="noStrike" cap="none">
                          <a:solidFill>
                            <a:srgbClr val="1F2A26"/>
                          </a:solidFill>
                          <a:latin typeface="Open Sans"/>
                          <a:ea typeface="Open Sans"/>
                          <a:cs typeface="Open Sans"/>
                          <a:sym typeface="Open Sans"/>
                        </a:rPr>
                        <a:t>Closing date — same date of the programme</a:t>
                      </a:r>
                      <a:endParaRPr sz="1150" u="none" strike="noStrike" cap="none">
                        <a:latin typeface="Open Sans"/>
                        <a:ea typeface="Open Sans"/>
                        <a:cs typeface="Open Sans"/>
                        <a:sym typeface="Open Sans"/>
                      </a:endParaRPr>
                    </a:p>
                  </a:txBody>
                  <a:tcPr marL="91450" marR="91450" marT="36575" marB="36575" anchor="ctr">
                    <a:lnL w="9525" cap="flat" cmpd="sng">
                      <a:solidFill>
                        <a:srgbClr val="D6DFDA"/>
                      </a:solidFill>
                      <a:prstDash val="solid"/>
                      <a:round/>
                      <a:headEnd type="none" w="sm" len="sm"/>
                      <a:tailEnd type="none" w="sm" len="sm"/>
                    </a:lnL>
                    <a:lnR w="9525" cap="flat" cmpd="sng">
                      <a:solidFill>
                        <a:srgbClr val="D6DFDA"/>
                      </a:solidFill>
                      <a:prstDash val="solid"/>
                      <a:round/>
                      <a:headEnd type="none" w="sm" len="sm"/>
                      <a:tailEnd type="none" w="sm" len="sm"/>
                    </a:lnR>
                    <a:lnT w="9525" cap="flat" cmpd="sng">
                      <a:solidFill>
                        <a:srgbClr val="D6DFDA"/>
                      </a:solidFill>
                      <a:prstDash val="solid"/>
                      <a:round/>
                      <a:headEnd type="none" w="sm" len="sm"/>
                      <a:tailEnd type="none" w="sm" len="sm"/>
                    </a:lnT>
                    <a:lnB w="9525" cap="flat" cmpd="sng">
                      <a:solidFill>
                        <a:srgbClr val="D6DFDA"/>
                      </a:solidFill>
                      <a:prstDash val="solid"/>
                      <a:round/>
                      <a:headEnd type="none" w="sm" len="sm"/>
                      <a:tailEnd type="none" w="sm" len="sm"/>
                    </a:lnB>
                    <a:solidFill>
                      <a:srgbClr val="FFFFFF"/>
                    </a:solidFill>
                  </a:tcPr>
                </a:tc>
                <a:extLst>
                  <a:ext uri="{0D108BD9-81ED-4DB2-BD59-A6C34878D82A}">
                    <a16:rowId xmlns:a16="http://schemas.microsoft.com/office/drawing/2014/main" val="10004"/>
                  </a:ext>
                </a:extLst>
              </a:tr>
              <a:tr h="457200">
                <a:tc>
                  <a:txBody>
                    <a:bodyPr/>
                    <a:lstStyle/>
                    <a:p>
                      <a:pPr marL="0" marR="0" lvl="0" indent="0" algn="l" rtl="0">
                        <a:spcBef>
                          <a:spcPts val="0"/>
                        </a:spcBef>
                        <a:spcAft>
                          <a:spcPts val="0"/>
                        </a:spcAft>
                        <a:buClr>
                          <a:srgbClr val="B8912F"/>
                        </a:buClr>
                        <a:buSzPts val="1150"/>
                        <a:buFont typeface="Open Sans"/>
                        <a:buNone/>
                      </a:pPr>
                      <a:r>
                        <a:rPr lang="en-US" sz="1150" b="1" u="none" strike="noStrike" cap="none">
                          <a:solidFill>
                            <a:srgbClr val="B8912F"/>
                          </a:solidFill>
                          <a:latin typeface="Open Sans"/>
                          <a:ea typeface="Open Sans"/>
                          <a:cs typeface="Open Sans"/>
                          <a:sym typeface="Open Sans"/>
                        </a:rPr>
                        <a:t>Batch Location Address</a:t>
                      </a:r>
                      <a:endParaRPr sz="1150" u="none" strike="noStrike" cap="none">
                        <a:latin typeface="Open Sans"/>
                        <a:ea typeface="Open Sans"/>
                        <a:cs typeface="Open Sans"/>
                        <a:sym typeface="Open Sans"/>
                      </a:endParaRPr>
                    </a:p>
                  </a:txBody>
                  <a:tcPr marL="91450" marR="91450" marT="36575" marB="36575" anchor="ctr">
                    <a:lnL w="9525" cap="flat" cmpd="sng">
                      <a:solidFill>
                        <a:srgbClr val="D6DFDA"/>
                      </a:solidFill>
                      <a:prstDash val="solid"/>
                      <a:round/>
                      <a:headEnd type="none" w="sm" len="sm"/>
                      <a:tailEnd type="none" w="sm" len="sm"/>
                    </a:lnL>
                    <a:lnR w="9525" cap="flat" cmpd="sng">
                      <a:solidFill>
                        <a:srgbClr val="D6DFDA"/>
                      </a:solidFill>
                      <a:prstDash val="solid"/>
                      <a:round/>
                      <a:headEnd type="none" w="sm" len="sm"/>
                      <a:tailEnd type="none" w="sm" len="sm"/>
                    </a:lnR>
                    <a:lnT w="9525" cap="flat" cmpd="sng">
                      <a:solidFill>
                        <a:srgbClr val="D6DFDA"/>
                      </a:solidFill>
                      <a:prstDash val="solid"/>
                      <a:round/>
                      <a:headEnd type="none" w="sm" len="sm"/>
                      <a:tailEnd type="none" w="sm" len="sm"/>
                    </a:lnT>
                    <a:lnB w="9525" cap="flat" cmpd="sng">
                      <a:solidFill>
                        <a:srgbClr val="D6DFDA"/>
                      </a:solidFill>
                      <a:prstDash val="solid"/>
                      <a:round/>
                      <a:headEnd type="none" w="sm" len="sm"/>
                      <a:tailEnd type="none" w="sm" len="sm"/>
                    </a:lnB>
                    <a:solidFill>
                      <a:srgbClr val="EEF2F8"/>
                    </a:solidFill>
                  </a:tcPr>
                </a:tc>
                <a:tc>
                  <a:txBody>
                    <a:bodyPr/>
                    <a:lstStyle/>
                    <a:p>
                      <a:pPr marL="0" marR="0" lvl="0" indent="0" algn="l" rtl="0">
                        <a:spcBef>
                          <a:spcPts val="0"/>
                        </a:spcBef>
                        <a:spcAft>
                          <a:spcPts val="0"/>
                        </a:spcAft>
                        <a:buClr>
                          <a:srgbClr val="1F2A26"/>
                        </a:buClr>
                        <a:buSzPts val="1150"/>
                        <a:buFont typeface="Open Sans"/>
                        <a:buNone/>
                      </a:pPr>
                      <a:r>
                        <a:rPr lang="en-US" sz="1150" u="none" strike="noStrike" cap="none">
                          <a:solidFill>
                            <a:srgbClr val="1F2A26"/>
                          </a:solidFill>
                          <a:latin typeface="Open Sans"/>
                          <a:ea typeface="Open Sans"/>
                          <a:cs typeface="Open Sans"/>
                          <a:sym typeface="Open Sans"/>
                        </a:rPr>
                        <a:t>Actual venue — full address with Pincode</a:t>
                      </a:r>
                      <a:endParaRPr sz="1150" u="none" strike="noStrike" cap="none">
                        <a:latin typeface="Open Sans"/>
                        <a:ea typeface="Open Sans"/>
                        <a:cs typeface="Open Sans"/>
                        <a:sym typeface="Open Sans"/>
                      </a:endParaRPr>
                    </a:p>
                  </a:txBody>
                  <a:tcPr marL="91450" marR="91450" marT="36575" marB="36575" anchor="ctr">
                    <a:lnL w="9525" cap="flat" cmpd="sng">
                      <a:solidFill>
                        <a:srgbClr val="D6DFDA"/>
                      </a:solidFill>
                      <a:prstDash val="solid"/>
                      <a:round/>
                      <a:headEnd type="none" w="sm" len="sm"/>
                      <a:tailEnd type="none" w="sm" len="sm"/>
                    </a:lnL>
                    <a:lnR w="9525" cap="flat" cmpd="sng">
                      <a:solidFill>
                        <a:srgbClr val="D6DFDA"/>
                      </a:solidFill>
                      <a:prstDash val="solid"/>
                      <a:round/>
                      <a:headEnd type="none" w="sm" len="sm"/>
                      <a:tailEnd type="none" w="sm" len="sm"/>
                    </a:lnR>
                    <a:lnT w="9525" cap="flat" cmpd="sng">
                      <a:solidFill>
                        <a:srgbClr val="D6DFDA"/>
                      </a:solidFill>
                      <a:prstDash val="solid"/>
                      <a:round/>
                      <a:headEnd type="none" w="sm" len="sm"/>
                      <a:tailEnd type="none" w="sm" len="sm"/>
                    </a:lnT>
                    <a:lnB w="9525" cap="flat" cmpd="sng">
                      <a:solidFill>
                        <a:srgbClr val="D6DFDA"/>
                      </a:solidFill>
                      <a:prstDash val="solid"/>
                      <a:round/>
                      <a:headEnd type="none" w="sm" len="sm"/>
                      <a:tailEnd type="none" w="sm" len="sm"/>
                    </a:lnB>
                    <a:solidFill>
                      <a:srgbClr val="EEF2F8"/>
                    </a:solidFill>
                  </a:tcPr>
                </a:tc>
                <a:extLst>
                  <a:ext uri="{0D108BD9-81ED-4DB2-BD59-A6C34878D82A}">
                    <a16:rowId xmlns:a16="http://schemas.microsoft.com/office/drawing/2014/main" val="10005"/>
                  </a:ext>
                </a:extLst>
              </a:tr>
              <a:tr h="457200">
                <a:tc>
                  <a:txBody>
                    <a:bodyPr/>
                    <a:lstStyle/>
                    <a:p>
                      <a:pPr marL="0" marR="0" lvl="0" indent="0" algn="l" rtl="0">
                        <a:spcBef>
                          <a:spcPts val="0"/>
                        </a:spcBef>
                        <a:spcAft>
                          <a:spcPts val="0"/>
                        </a:spcAft>
                        <a:buClr>
                          <a:srgbClr val="B8912F"/>
                        </a:buClr>
                        <a:buSzPts val="1150"/>
                        <a:buFont typeface="Open Sans"/>
                        <a:buNone/>
                      </a:pPr>
                      <a:r>
                        <a:rPr lang="en-US" sz="1150" b="1" u="none" strike="noStrike" cap="none">
                          <a:solidFill>
                            <a:srgbClr val="B8912F"/>
                          </a:solidFill>
                          <a:latin typeface="Open Sans"/>
                          <a:ea typeface="Open Sans"/>
                          <a:cs typeface="Open Sans"/>
                          <a:sym typeface="Open Sans"/>
                        </a:rPr>
                        <a:t>Latitude &amp; Longitude</a:t>
                      </a:r>
                      <a:endParaRPr sz="1150" u="none" strike="noStrike" cap="none">
                        <a:latin typeface="Open Sans"/>
                        <a:ea typeface="Open Sans"/>
                        <a:cs typeface="Open Sans"/>
                        <a:sym typeface="Open Sans"/>
                      </a:endParaRPr>
                    </a:p>
                  </a:txBody>
                  <a:tcPr marL="91450" marR="91450" marT="36575" marB="36575" anchor="ctr">
                    <a:lnL w="9525" cap="flat" cmpd="sng">
                      <a:solidFill>
                        <a:srgbClr val="D6DFDA"/>
                      </a:solidFill>
                      <a:prstDash val="solid"/>
                      <a:round/>
                      <a:headEnd type="none" w="sm" len="sm"/>
                      <a:tailEnd type="none" w="sm" len="sm"/>
                    </a:lnL>
                    <a:lnR w="9525" cap="flat" cmpd="sng">
                      <a:solidFill>
                        <a:srgbClr val="D6DFDA"/>
                      </a:solidFill>
                      <a:prstDash val="solid"/>
                      <a:round/>
                      <a:headEnd type="none" w="sm" len="sm"/>
                      <a:tailEnd type="none" w="sm" len="sm"/>
                    </a:lnR>
                    <a:lnT w="9525" cap="flat" cmpd="sng">
                      <a:solidFill>
                        <a:srgbClr val="D6DFDA"/>
                      </a:solidFill>
                      <a:prstDash val="solid"/>
                      <a:round/>
                      <a:headEnd type="none" w="sm" len="sm"/>
                      <a:tailEnd type="none" w="sm" len="sm"/>
                    </a:lnT>
                    <a:lnB w="9525" cap="flat" cmpd="sng">
                      <a:solidFill>
                        <a:srgbClr val="D6DFDA"/>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Clr>
                          <a:srgbClr val="1F2A26"/>
                        </a:buClr>
                        <a:buSzPts val="1150"/>
                        <a:buFont typeface="Open Sans"/>
                        <a:buNone/>
                      </a:pPr>
                      <a:r>
                        <a:rPr lang="en-US" sz="1150" u="none" strike="noStrike" cap="none">
                          <a:solidFill>
                            <a:srgbClr val="1F2A26"/>
                          </a:solidFill>
                          <a:latin typeface="Open Sans"/>
                          <a:ea typeface="Open Sans"/>
                          <a:cs typeface="Open Sans"/>
                          <a:sym typeface="Open Sans"/>
                        </a:rPr>
                        <a:t>Venue coordinates</a:t>
                      </a:r>
                      <a:endParaRPr sz="1150" u="none" strike="noStrike" cap="none">
                        <a:latin typeface="Open Sans"/>
                        <a:ea typeface="Open Sans"/>
                        <a:cs typeface="Open Sans"/>
                        <a:sym typeface="Open Sans"/>
                      </a:endParaRPr>
                    </a:p>
                  </a:txBody>
                  <a:tcPr marL="91450" marR="91450" marT="36575" marB="36575" anchor="ctr">
                    <a:lnL w="9525" cap="flat" cmpd="sng">
                      <a:solidFill>
                        <a:srgbClr val="D6DFDA"/>
                      </a:solidFill>
                      <a:prstDash val="solid"/>
                      <a:round/>
                      <a:headEnd type="none" w="sm" len="sm"/>
                      <a:tailEnd type="none" w="sm" len="sm"/>
                    </a:lnL>
                    <a:lnR w="9525" cap="flat" cmpd="sng">
                      <a:solidFill>
                        <a:srgbClr val="D6DFDA"/>
                      </a:solidFill>
                      <a:prstDash val="solid"/>
                      <a:round/>
                      <a:headEnd type="none" w="sm" len="sm"/>
                      <a:tailEnd type="none" w="sm" len="sm"/>
                    </a:lnR>
                    <a:lnT w="9525" cap="flat" cmpd="sng">
                      <a:solidFill>
                        <a:srgbClr val="D6DFDA"/>
                      </a:solidFill>
                      <a:prstDash val="solid"/>
                      <a:round/>
                      <a:headEnd type="none" w="sm" len="sm"/>
                      <a:tailEnd type="none" w="sm" len="sm"/>
                    </a:lnT>
                    <a:lnB w="9525" cap="flat" cmpd="sng">
                      <a:solidFill>
                        <a:srgbClr val="D6DFDA"/>
                      </a:solidFill>
                      <a:prstDash val="solid"/>
                      <a:round/>
                      <a:headEnd type="none" w="sm" len="sm"/>
                      <a:tailEnd type="none" w="sm" len="sm"/>
                    </a:lnB>
                    <a:solidFill>
                      <a:srgbClr val="FFFFFF"/>
                    </a:solidFill>
                  </a:tcPr>
                </a:tc>
                <a:extLst>
                  <a:ext uri="{0D108BD9-81ED-4DB2-BD59-A6C34878D82A}">
                    <a16:rowId xmlns:a16="http://schemas.microsoft.com/office/drawing/2014/main" val="10006"/>
                  </a:ext>
                </a:extLst>
              </a:tr>
              <a:tr h="457200">
                <a:tc>
                  <a:txBody>
                    <a:bodyPr/>
                    <a:lstStyle/>
                    <a:p>
                      <a:pPr marL="0" marR="0" lvl="0" indent="0" algn="l" rtl="0">
                        <a:spcBef>
                          <a:spcPts val="0"/>
                        </a:spcBef>
                        <a:spcAft>
                          <a:spcPts val="0"/>
                        </a:spcAft>
                        <a:buClr>
                          <a:srgbClr val="B8912F"/>
                        </a:buClr>
                        <a:buSzPts val="1150"/>
                        <a:buFont typeface="Open Sans"/>
                        <a:buNone/>
                      </a:pPr>
                      <a:r>
                        <a:rPr lang="en-US" sz="1150" b="1" u="none" strike="noStrike" cap="none">
                          <a:solidFill>
                            <a:srgbClr val="B8912F"/>
                          </a:solidFill>
                          <a:latin typeface="Open Sans"/>
                          <a:ea typeface="Open Sans"/>
                          <a:cs typeface="Open Sans"/>
                          <a:sym typeface="Open Sans"/>
                        </a:rPr>
                        <a:t>Attendance QR Code</a:t>
                      </a:r>
                      <a:endParaRPr sz="1150" u="none" strike="noStrike" cap="none">
                        <a:latin typeface="Open Sans"/>
                        <a:ea typeface="Open Sans"/>
                        <a:cs typeface="Open Sans"/>
                        <a:sym typeface="Open Sans"/>
                      </a:endParaRPr>
                    </a:p>
                  </a:txBody>
                  <a:tcPr marL="91450" marR="91450" marT="36575" marB="36575" anchor="ctr">
                    <a:lnL w="9525" cap="flat" cmpd="sng">
                      <a:solidFill>
                        <a:srgbClr val="D6DFDA"/>
                      </a:solidFill>
                      <a:prstDash val="solid"/>
                      <a:round/>
                      <a:headEnd type="none" w="sm" len="sm"/>
                      <a:tailEnd type="none" w="sm" len="sm"/>
                    </a:lnL>
                    <a:lnR w="9525" cap="flat" cmpd="sng">
                      <a:solidFill>
                        <a:srgbClr val="D6DFDA"/>
                      </a:solidFill>
                      <a:prstDash val="solid"/>
                      <a:round/>
                      <a:headEnd type="none" w="sm" len="sm"/>
                      <a:tailEnd type="none" w="sm" len="sm"/>
                    </a:lnR>
                    <a:lnT w="9525" cap="flat" cmpd="sng">
                      <a:solidFill>
                        <a:srgbClr val="D6DFDA"/>
                      </a:solidFill>
                      <a:prstDash val="solid"/>
                      <a:round/>
                      <a:headEnd type="none" w="sm" len="sm"/>
                      <a:tailEnd type="none" w="sm" len="sm"/>
                    </a:lnT>
                    <a:lnB w="9525" cap="flat" cmpd="sng">
                      <a:solidFill>
                        <a:srgbClr val="D6DFDA"/>
                      </a:solidFill>
                      <a:prstDash val="solid"/>
                      <a:round/>
                      <a:headEnd type="none" w="sm" len="sm"/>
                      <a:tailEnd type="none" w="sm" len="sm"/>
                    </a:lnB>
                    <a:solidFill>
                      <a:srgbClr val="EEF2F8"/>
                    </a:solidFill>
                  </a:tcPr>
                </a:tc>
                <a:tc>
                  <a:txBody>
                    <a:bodyPr/>
                    <a:lstStyle/>
                    <a:p>
                      <a:pPr marL="0" marR="0" lvl="0" indent="0" algn="l" rtl="0">
                        <a:spcBef>
                          <a:spcPts val="0"/>
                        </a:spcBef>
                        <a:spcAft>
                          <a:spcPts val="0"/>
                        </a:spcAft>
                        <a:buClr>
                          <a:srgbClr val="1F2A26"/>
                        </a:buClr>
                        <a:buSzPts val="1150"/>
                        <a:buFont typeface="Open Sans"/>
                        <a:buNone/>
                      </a:pPr>
                      <a:r>
                        <a:rPr lang="en-US" sz="1150" u="none" strike="noStrike" cap="none">
                          <a:solidFill>
                            <a:srgbClr val="1F2A26"/>
                          </a:solidFill>
                          <a:latin typeface="Open Sans"/>
                          <a:ea typeface="Open Sans"/>
                          <a:cs typeface="Open Sans"/>
                          <a:sym typeface="Open Sans"/>
                        </a:rPr>
                        <a:t>Keep “Enable QR” selected</a:t>
                      </a:r>
                      <a:endParaRPr sz="1150" u="none" strike="noStrike" cap="none">
                        <a:latin typeface="Open Sans"/>
                        <a:ea typeface="Open Sans"/>
                        <a:cs typeface="Open Sans"/>
                        <a:sym typeface="Open Sans"/>
                      </a:endParaRPr>
                    </a:p>
                  </a:txBody>
                  <a:tcPr marL="91450" marR="91450" marT="36575" marB="36575" anchor="ctr">
                    <a:lnL w="9525" cap="flat" cmpd="sng">
                      <a:solidFill>
                        <a:srgbClr val="D6DFDA"/>
                      </a:solidFill>
                      <a:prstDash val="solid"/>
                      <a:round/>
                      <a:headEnd type="none" w="sm" len="sm"/>
                      <a:tailEnd type="none" w="sm" len="sm"/>
                    </a:lnL>
                    <a:lnR w="9525" cap="flat" cmpd="sng">
                      <a:solidFill>
                        <a:srgbClr val="D6DFDA"/>
                      </a:solidFill>
                      <a:prstDash val="solid"/>
                      <a:round/>
                      <a:headEnd type="none" w="sm" len="sm"/>
                      <a:tailEnd type="none" w="sm" len="sm"/>
                    </a:lnR>
                    <a:lnT w="9525" cap="flat" cmpd="sng">
                      <a:solidFill>
                        <a:srgbClr val="D6DFDA"/>
                      </a:solidFill>
                      <a:prstDash val="solid"/>
                      <a:round/>
                      <a:headEnd type="none" w="sm" len="sm"/>
                      <a:tailEnd type="none" w="sm" len="sm"/>
                    </a:lnT>
                    <a:lnB w="9525" cap="flat" cmpd="sng">
                      <a:solidFill>
                        <a:srgbClr val="D6DFDA"/>
                      </a:solidFill>
                      <a:prstDash val="solid"/>
                      <a:round/>
                      <a:headEnd type="none" w="sm" len="sm"/>
                      <a:tailEnd type="none" w="sm" len="sm"/>
                    </a:lnB>
                    <a:solidFill>
                      <a:srgbClr val="EEF2F8"/>
                    </a:solidFill>
                  </a:tcPr>
                </a:tc>
                <a:extLst>
                  <a:ext uri="{0D108BD9-81ED-4DB2-BD59-A6C34878D82A}">
                    <a16:rowId xmlns:a16="http://schemas.microsoft.com/office/drawing/2014/main" val="10007"/>
                  </a:ext>
                </a:extLst>
              </a:tr>
              <a:tr h="457200">
                <a:tc>
                  <a:txBody>
                    <a:bodyPr/>
                    <a:lstStyle/>
                    <a:p>
                      <a:pPr marL="0" marR="0" lvl="0" indent="0" algn="l" rtl="0">
                        <a:spcBef>
                          <a:spcPts val="0"/>
                        </a:spcBef>
                        <a:spcAft>
                          <a:spcPts val="0"/>
                        </a:spcAft>
                        <a:buClr>
                          <a:srgbClr val="1F3864"/>
                        </a:buClr>
                        <a:buSzPts val="1150"/>
                        <a:buFont typeface="Open Sans"/>
                        <a:buNone/>
                      </a:pPr>
                      <a:r>
                        <a:rPr lang="en-US" sz="1150" b="1" u="none" strike="noStrike" cap="none">
                          <a:solidFill>
                            <a:srgbClr val="1F3864"/>
                          </a:solidFill>
                          <a:latin typeface="Open Sans"/>
                          <a:ea typeface="Open Sans"/>
                          <a:cs typeface="Open Sans"/>
                          <a:sym typeface="Open Sans"/>
                        </a:rPr>
                        <a:t>Required User Profile Fields</a:t>
                      </a:r>
                      <a:endParaRPr sz="1150" u="none" strike="noStrike" cap="none">
                        <a:latin typeface="Open Sans"/>
                        <a:ea typeface="Open Sans"/>
                        <a:cs typeface="Open Sans"/>
                        <a:sym typeface="Open Sans"/>
                      </a:endParaRPr>
                    </a:p>
                  </a:txBody>
                  <a:tcPr marL="91450" marR="91450" marT="36575" marB="36575" anchor="ctr">
                    <a:lnL w="9525" cap="flat" cmpd="sng">
                      <a:solidFill>
                        <a:srgbClr val="D6DFDA"/>
                      </a:solidFill>
                      <a:prstDash val="solid"/>
                      <a:round/>
                      <a:headEnd type="none" w="sm" len="sm"/>
                      <a:tailEnd type="none" w="sm" len="sm"/>
                    </a:lnL>
                    <a:lnR w="9525" cap="flat" cmpd="sng">
                      <a:solidFill>
                        <a:srgbClr val="D6DFDA"/>
                      </a:solidFill>
                      <a:prstDash val="solid"/>
                      <a:round/>
                      <a:headEnd type="none" w="sm" len="sm"/>
                      <a:tailEnd type="none" w="sm" len="sm"/>
                    </a:lnR>
                    <a:lnT w="9525" cap="flat" cmpd="sng">
                      <a:solidFill>
                        <a:srgbClr val="D6DFDA"/>
                      </a:solidFill>
                      <a:prstDash val="solid"/>
                      <a:round/>
                      <a:headEnd type="none" w="sm" len="sm"/>
                      <a:tailEnd type="none" w="sm" len="sm"/>
                    </a:lnT>
                    <a:lnB w="9525" cap="flat" cmpd="sng">
                      <a:solidFill>
                        <a:srgbClr val="D6DFDA"/>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Clr>
                          <a:srgbClr val="1F2A26"/>
                        </a:buClr>
                        <a:buSzPts val="1150"/>
                        <a:buFont typeface="Open Sans"/>
                        <a:buNone/>
                      </a:pPr>
                      <a:r>
                        <a:rPr lang="en-US" sz="1150" u="none" strike="noStrike" cap="none">
                          <a:solidFill>
                            <a:srgbClr val="1F2A26"/>
                          </a:solidFill>
                          <a:latin typeface="Open Sans"/>
                          <a:ea typeface="Open Sans"/>
                          <a:cs typeface="Open Sans"/>
                          <a:sym typeface="Open Sans"/>
                        </a:rPr>
                        <a:t>“Available user filled iGOT profile” unless the programme requires another option</a:t>
                      </a:r>
                      <a:endParaRPr sz="1150" u="none" strike="noStrike" cap="none">
                        <a:latin typeface="Open Sans"/>
                        <a:ea typeface="Open Sans"/>
                        <a:cs typeface="Open Sans"/>
                        <a:sym typeface="Open Sans"/>
                      </a:endParaRPr>
                    </a:p>
                  </a:txBody>
                  <a:tcPr marL="91450" marR="91450" marT="36575" marB="36575" anchor="ctr">
                    <a:lnL w="9525" cap="flat" cmpd="sng">
                      <a:solidFill>
                        <a:srgbClr val="D6DFDA"/>
                      </a:solidFill>
                      <a:prstDash val="solid"/>
                      <a:round/>
                      <a:headEnd type="none" w="sm" len="sm"/>
                      <a:tailEnd type="none" w="sm" len="sm"/>
                    </a:lnL>
                    <a:lnR w="9525" cap="flat" cmpd="sng">
                      <a:solidFill>
                        <a:srgbClr val="D6DFDA"/>
                      </a:solidFill>
                      <a:prstDash val="solid"/>
                      <a:round/>
                      <a:headEnd type="none" w="sm" len="sm"/>
                      <a:tailEnd type="none" w="sm" len="sm"/>
                    </a:lnR>
                    <a:lnT w="9525" cap="flat" cmpd="sng">
                      <a:solidFill>
                        <a:srgbClr val="D6DFDA"/>
                      </a:solidFill>
                      <a:prstDash val="solid"/>
                      <a:round/>
                      <a:headEnd type="none" w="sm" len="sm"/>
                      <a:tailEnd type="none" w="sm" len="sm"/>
                    </a:lnT>
                    <a:lnB w="9525" cap="flat" cmpd="sng">
                      <a:solidFill>
                        <a:srgbClr val="D6DFDA"/>
                      </a:solidFill>
                      <a:prstDash val="solid"/>
                      <a:round/>
                      <a:headEnd type="none" w="sm" len="sm"/>
                      <a:tailEnd type="none" w="sm" len="sm"/>
                    </a:lnB>
                    <a:solidFill>
                      <a:srgbClr val="FFFFFF"/>
                    </a:solidFill>
                  </a:tcPr>
                </a:tc>
                <a:extLst>
                  <a:ext uri="{0D108BD9-81ED-4DB2-BD59-A6C34878D82A}">
                    <a16:rowId xmlns:a16="http://schemas.microsoft.com/office/drawing/2014/main" val="10008"/>
                  </a:ext>
                </a:extLst>
              </a:tr>
            </a:tbl>
          </a:graphicData>
        </a:graphic>
      </p:graphicFrame>
      <p:cxnSp>
        <p:nvCxnSpPr>
          <p:cNvPr id="2836" name="Google Shape;2836;h14af0caed148da77_0_3962"/>
          <p:cNvCxnSpPr/>
          <p:nvPr/>
        </p:nvCxnSpPr>
        <p:spPr>
          <a:xfrm>
            <a:off x="548640" y="6382512"/>
            <a:ext cx="11094300" cy="0"/>
          </a:xfrm>
          <a:prstGeom prst="straightConnector1">
            <a:avLst/>
          </a:prstGeom>
          <a:noFill/>
          <a:ln w="9525" cap="flat" cmpd="sng">
            <a:solidFill>
              <a:srgbClr val="D6DFDA"/>
            </a:solidFill>
            <a:prstDash val="solid"/>
            <a:round/>
            <a:headEnd type="none" w="sm" len="sm"/>
            <a:tailEnd type="none" w="sm" len="sm"/>
          </a:ln>
        </p:spPr>
      </p:cxnSp>
      <p:sp>
        <p:nvSpPr>
          <p:cNvPr id="2837" name="Google Shape;2837;h14af0caed148da77_0_3962"/>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2842"/>
        <p:cNvGrpSpPr/>
        <p:nvPr/>
      </p:nvGrpSpPr>
      <p:grpSpPr>
        <a:xfrm>
          <a:off x="0" y="0"/>
          <a:ext cx="0" cy="0"/>
          <a:chOff x="0" y="0"/>
          <a:chExt cx="0" cy="0"/>
        </a:xfrm>
      </p:grpSpPr>
      <p:sp>
        <p:nvSpPr>
          <p:cNvPr id="2843" name="Google Shape;2843;h14af0caed148da77_0_3979"/>
          <p:cNvSpPr/>
          <p:nvPr/>
        </p:nvSpPr>
        <p:spPr>
          <a:xfrm>
            <a:off x="548640" y="384048"/>
            <a:ext cx="1115700" cy="274200"/>
          </a:xfrm>
          <a:prstGeom prst="roundRect">
            <a:avLst>
              <a:gd name="adj" fmla="val 50000"/>
            </a:avLst>
          </a:prstGeom>
          <a:solidFill>
            <a:srgbClr val="FAF3E0"/>
          </a:solidFill>
          <a:ln w="12700" cap="flat" cmpd="sng">
            <a:solidFill>
              <a:srgbClr val="FAF3E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844" name="Google Shape;2844;h14af0caed148da77_0_3979"/>
          <p:cNvSpPr txBox="1"/>
          <p:nvPr/>
        </p:nvSpPr>
        <p:spPr>
          <a:xfrm>
            <a:off x="548640" y="384048"/>
            <a:ext cx="1115700" cy="274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97316"/>
              </a:buClr>
              <a:buSzPts val="1000"/>
              <a:buFont typeface="Arial"/>
              <a:buNone/>
            </a:pPr>
            <a:r>
              <a:rPr lang="en-US" sz="1000" b="1" i="0" u="none" strike="noStrike" cap="none">
                <a:solidFill>
                  <a:srgbClr val="F97316"/>
                </a:solidFill>
                <a:latin typeface="Open Sans"/>
                <a:ea typeface="Open Sans"/>
                <a:cs typeface="Open Sans"/>
                <a:sym typeface="Open Sans"/>
              </a:rPr>
              <a:t>LOCATION</a:t>
            </a:r>
            <a:endParaRPr sz="1000" b="0" i="0" u="none" strike="noStrike" cap="none">
              <a:solidFill>
                <a:srgbClr val="000000"/>
              </a:solidFill>
              <a:latin typeface="Calibri"/>
              <a:ea typeface="Calibri"/>
              <a:cs typeface="Calibri"/>
              <a:sym typeface="Calibri"/>
            </a:endParaRPr>
          </a:p>
        </p:txBody>
      </p:sp>
      <p:sp>
        <p:nvSpPr>
          <p:cNvPr id="2845" name="Google Shape;2845;h14af0caed148da77_0_3979"/>
          <p:cNvSpPr txBox="1"/>
          <p:nvPr/>
        </p:nvSpPr>
        <p:spPr>
          <a:xfrm>
            <a:off x="548640" y="731520"/>
            <a:ext cx="11094300" cy="502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3864"/>
              </a:buClr>
              <a:buSzPts val="2800"/>
              <a:buFont typeface="Arial"/>
              <a:buNone/>
            </a:pPr>
            <a:r>
              <a:rPr lang="en-US" sz="2800" b="1" i="0" u="none" strike="noStrike" cap="none">
                <a:solidFill>
                  <a:srgbClr val="1F3864"/>
                </a:solidFill>
                <a:latin typeface="Open Sans"/>
                <a:ea typeface="Open Sans"/>
                <a:cs typeface="Open Sans"/>
                <a:sym typeface="Open Sans"/>
              </a:rPr>
              <a:t>How to Get Latitude &amp; Longitude from Google Maps</a:t>
            </a:r>
            <a:endParaRPr sz="2800" b="0" i="0" u="none" strike="noStrike" cap="none">
              <a:solidFill>
                <a:srgbClr val="000000"/>
              </a:solidFill>
              <a:latin typeface="Calibri"/>
              <a:ea typeface="Calibri"/>
              <a:cs typeface="Calibri"/>
              <a:sym typeface="Calibri"/>
            </a:endParaRPr>
          </a:p>
        </p:txBody>
      </p:sp>
      <p:sp>
        <p:nvSpPr>
          <p:cNvPr id="2846" name="Google Shape;2846;h14af0caed148da77_0_3979"/>
          <p:cNvSpPr txBox="1"/>
          <p:nvPr/>
        </p:nvSpPr>
        <p:spPr>
          <a:xfrm>
            <a:off x="548640" y="1243584"/>
            <a:ext cx="110943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E6B66"/>
              </a:buClr>
              <a:buSzPts val="1400"/>
              <a:buFont typeface="Arial"/>
              <a:buNone/>
            </a:pPr>
            <a:r>
              <a:rPr lang="en-US" sz="1400" b="0" i="0" u="none" strike="noStrike" cap="none">
                <a:solidFill>
                  <a:srgbClr val="5E6B66"/>
                </a:solidFill>
                <a:latin typeface="Open Sans"/>
                <a:ea typeface="Open Sans"/>
                <a:cs typeface="Open Sans"/>
                <a:sym typeface="Open Sans"/>
              </a:rPr>
              <a:t>Use the exact programme venue — not a nearby landmark or general locality.</a:t>
            </a:r>
            <a:endParaRPr sz="1400" b="0" i="0" u="none" strike="noStrike" cap="none">
              <a:solidFill>
                <a:srgbClr val="000000"/>
              </a:solidFill>
              <a:latin typeface="Calibri"/>
              <a:ea typeface="Calibri"/>
              <a:cs typeface="Calibri"/>
              <a:sym typeface="Calibri"/>
            </a:endParaRPr>
          </a:p>
        </p:txBody>
      </p:sp>
      <p:sp>
        <p:nvSpPr>
          <p:cNvPr id="2847" name="Google Shape;2847;h14af0caed148da77_0_3979"/>
          <p:cNvSpPr/>
          <p:nvPr/>
        </p:nvSpPr>
        <p:spPr>
          <a:xfrm>
            <a:off x="493776" y="1728216"/>
            <a:ext cx="3533400" cy="1986600"/>
          </a:xfrm>
          <a:prstGeom prst="roundRect">
            <a:avLst>
              <a:gd name="adj" fmla="val 2762"/>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2848" name="Google Shape;2848;h14af0caed148da77_0_3979" descr="img/s12_7.jpg"/>
          <p:cNvPicPr preferRelativeResize="0"/>
          <p:nvPr/>
        </p:nvPicPr>
        <p:blipFill rotWithShape="1">
          <a:blip r:embed="rId3">
            <a:alphaModFix/>
          </a:blip>
          <a:srcRect/>
          <a:stretch/>
        </p:blipFill>
        <p:spPr>
          <a:xfrm>
            <a:off x="548640" y="1783080"/>
            <a:ext cx="3423818" cy="1876868"/>
          </a:xfrm>
          <a:prstGeom prst="rect">
            <a:avLst/>
          </a:prstGeom>
          <a:noFill/>
          <a:ln>
            <a:noFill/>
          </a:ln>
        </p:spPr>
      </p:pic>
      <p:sp>
        <p:nvSpPr>
          <p:cNvPr id="2849" name="Google Shape;2849;h14af0caed148da77_0_3979"/>
          <p:cNvSpPr/>
          <p:nvPr/>
        </p:nvSpPr>
        <p:spPr>
          <a:xfrm>
            <a:off x="548640" y="4023360"/>
            <a:ext cx="384000" cy="384000"/>
          </a:xfrm>
          <a:prstGeom prst="ellipse">
            <a:avLst/>
          </a:prstGeom>
          <a:solidFill>
            <a:srgbClr val="1F3864"/>
          </a:solidFill>
          <a:ln w="12700"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850" name="Google Shape;2850;h14af0caed148da77_0_3979"/>
          <p:cNvSpPr txBox="1"/>
          <p:nvPr/>
        </p:nvSpPr>
        <p:spPr>
          <a:xfrm>
            <a:off x="548640" y="4023360"/>
            <a:ext cx="384000" cy="384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300"/>
              <a:buFont typeface="Arial"/>
              <a:buNone/>
            </a:pPr>
            <a:r>
              <a:rPr lang="en-US" sz="1300" b="1" i="0" u="none" strike="noStrike" cap="none">
                <a:solidFill>
                  <a:srgbClr val="FFFFFF"/>
                </a:solidFill>
                <a:latin typeface="Open Sans"/>
                <a:ea typeface="Open Sans"/>
                <a:cs typeface="Open Sans"/>
                <a:sym typeface="Open Sans"/>
              </a:rPr>
              <a:t>1</a:t>
            </a:r>
            <a:endParaRPr sz="1300" b="0" i="0" u="none" strike="noStrike" cap="none">
              <a:solidFill>
                <a:srgbClr val="000000"/>
              </a:solidFill>
              <a:latin typeface="Calibri"/>
              <a:ea typeface="Calibri"/>
              <a:cs typeface="Calibri"/>
              <a:sym typeface="Calibri"/>
            </a:endParaRPr>
          </a:p>
        </p:txBody>
      </p:sp>
      <p:sp>
        <p:nvSpPr>
          <p:cNvPr id="2851" name="Google Shape;2851;h14af0caed148da77_0_3979"/>
          <p:cNvSpPr txBox="1"/>
          <p:nvPr/>
        </p:nvSpPr>
        <p:spPr>
          <a:xfrm>
            <a:off x="1051560" y="4023360"/>
            <a:ext cx="2920800" cy="384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3864"/>
              </a:buClr>
              <a:buSzPts val="1500"/>
              <a:buFont typeface="Arial"/>
              <a:buNone/>
            </a:pPr>
            <a:r>
              <a:rPr lang="en-US" sz="1500" b="1" i="0" u="none" strike="noStrike" cap="none">
                <a:solidFill>
                  <a:srgbClr val="1F3864"/>
                </a:solidFill>
                <a:latin typeface="Open Sans"/>
                <a:ea typeface="Open Sans"/>
                <a:cs typeface="Open Sans"/>
                <a:sym typeface="Open Sans"/>
              </a:rPr>
              <a:t>Search the venue</a:t>
            </a:r>
            <a:endParaRPr sz="1500" b="0" i="0" u="none" strike="noStrike" cap="none">
              <a:solidFill>
                <a:srgbClr val="000000"/>
              </a:solidFill>
              <a:latin typeface="Calibri"/>
              <a:ea typeface="Calibri"/>
              <a:cs typeface="Calibri"/>
              <a:sym typeface="Calibri"/>
            </a:endParaRPr>
          </a:p>
        </p:txBody>
      </p:sp>
      <p:cxnSp>
        <p:nvCxnSpPr>
          <p:cNvPr id="2852" name="Google Shape;2852;h14af0caed148da77_0_3979"/>
          <p:cNvCxnSpPr/>
          <p:nvPr/>
        </p:nvCxnSpPr>
        <p:spPr>
          <a:xfrm>
            <a:off x="4036466" y="2721514"/>
            <a:ext cx="283500" cy="0"/>
          </a:xfrm>
          <a:prstGeom prst="straightConnector1">
            <a:avLst/>
          </a:prstGeom>
          <a:noFill/>
          <a:ln w="22225" cap="flat" cmpd="sng">
            <a:solidFill>
              <a:srgbClr val="B8912F"/>
            </a:solidFill>
            <a:prstDash val="solid"/>
            <a:round/>
            <a:headEnd type="none" w="sm" len="sm"/>
            <a:tailEnd type="triangle" w="med" len="med"/>
          </a:ln>
        </p:spPr>
      </p:cxnSp>
      <p:sp>
        <p:nvSpPr>
          <p:cNvPr id="2853" name="Google Shape;2853;h14af0caed148da77_0_3979"/>
          <p:cNvSpPr/>
          <p:nvPr/>
        </p:nvSpPr>
        <p:spPr>
          <a:xfrm>
            <a:off x="4329074" y="1728216"/>
            <a:ext cx="3533400" cy="1986600"/>
          </a:xfrm>
          <a:prstGeom prst="roundRect">
            <a:avLst>
              <a:gd name="adj" fmla="val 2762"/>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2854" name="Google Shape;2854;h14af0caed148da77_0_3979" descr="img/s12_10.jpg"/>
          <p:cNvPicPr preferRelativeResize="0"/>
          <p:nvPr/>
        </p:nvPicPr>
        <p:blipFill rotWithShape="1">
          <a:blip r:embed="rId4">
            <a:alphaModFix/>
          </a:blip>
          <a:srcRect/>
          <a:stretch/>
        </p:blipFill>
        <p:spPr>
          <a:xfrm>
            <a:off x="4383938" y="1783080"/>
            <a:ext cx="3423818" cy="1876868"/>
          </a:xfrm>
          <a:prstGeom prst="rect">
            <a:avLst/>
          </a:prstGeom>
          <a:noFill/>
          <a:ln>
            <a:noFill/>
          </a:ln>
        </p:spPr>
      </p:pic>
      <p:sp>
        <p:nvSpPr>
          <p:cNvPr id="2855" name="Google Shape;2855;h14af0caed148da77_0_3979"/>
          <p:cNvSpPr/>
          <p:nvPr/>
        </p:nvSpPr>
        <p:spPr>
          <a:xfrm>
            <a:off x="4383938" y="4023360"/>
            <a:ext cx="384000" cy="384000"/>
          </a:xfrm>
          <a:prstGeom prst="ellipse">
            <a:avLst/>
          </a:prstGeom>
          <a:solidFill>
            <a:srgbClr val="1F3864"/>
          </a:solidFill>
          <a:ln w="12700"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856" name="Google Shape;2856;h14af0caed148da77_0_3979"/>
          <p:cNvSpPr txBox="1"/>
          <p:nvPr/>
        </p:nvSpPr>
        <p:spPr>
          <a:xfrm>
            <a:off x="4383938" y="4023360"/>
            <a:ext cx="384000" cy="384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300"/>
              <a:buFont typeface="Arial"/>
              <a:buNone/>
            </a:pPr>
            <a:r>
              <a:rPr lang="en-US" sz="1300" b="1" i="0" u="none" strike="noStrike" cap="none">
                <a:solidFill>
                  <a:srgbClr val="FFFFFF"/>
                </a:solidFill>
                <a:latin typeface="Open Sans"/>
                <a:ea typeface="Open Sans"/>
                <a:cs typeface="Open Sans"/>
                <a:sym typeface="Open Sans"/>
              </a:rPr>
              <a:t>2</a:t>
            </a:r>
            <a:endParaRPr sz="1300" b="0" i="0" u="none" strike="noStrike" cap="none">
              <a:solidFill>
                <a:srgbClr val="000000"/>
              </a:solidFill>
              <a:latin typeface="Calibri"/>
              <a:ea typeface="Calibri"/>
              <a:cs typeface="Calibri"/>
              <a:sym typeface="Calibri"/>
            </a:endParaRPr>
          </a:p>
        </p:txBody>
      </p:sp>
      <p:sp>
        <p:nvSpPr>
          <p:cNvPr id="2857" name="Google Shape;2857;h14af0caed148da77_0_3979"/>
          <p:cNvSpPr txBox="1"/>
          <p:nvPr/>
        </p:nvSpPr>
        <p:spPr>
          <a:xfrm>
            <a:off x="4886858" y="4023360"/>
            <a:ext cx="2920800" cy="384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3864"/>
              </a:buClr>
              <a:buSzPts val="1500"/>
              <a:buFont typeface="Arial"/>
              <a:buNone/>
            </a:pPr>
            <a:r>
              <a:rPr lang="en-US" sz="1500" b="1" i="0" u="none" strike="noStrike" cap="none">
                <a:solidFill>
                  <a:srgbClr val="1F3864"/>
                </a:solidFill>
                <a:latin typeface="Open Sans"/>
                <a:ea typeface="Open Sans"/>
                <a:cs typeface="Open Sans"/>
                <a:sym typeface="Open Sans"/>
              </a:rPr>
              <a:t>Locate the exact venue</a:t>
            </a:r>
            <a:endParaRPr sz="1500" b="0" i="0" u="none" strike="noStrike" cap="none">
              <a:solidFill>
                <a:srgbClr val="000000"/>
              </a:solidFill>
              <a:latin typeface="Calibri"/>
              <a:ea typeface="Calibri"/>
              <a:cs typeface="Calibri"/>
              <a:sym typeface="Calibri"/>
            </a:endParaRPr>
          </a:p>
        </p:txBody>
      </p:sp>
      <p:cxnSp>
        <p:nvCxnSpPr>
          <p:cNvPr id="2858" name="Google Shape;2858;h14af0caed148da77_0_3979"/>
          <p:cNvCxnSpPr/>
          <p:nvPr/>
        </p:nvCxnSpPr>
        <p:spPr>
          <a:xfrm>
            <a:off x="7871765" y="2721514"/>
            <a:ext cx="283500" cy="0"/>
          </a:xfrm>
          <a:prstGeom prst="straightConnector1">
            <a:avLst/>
          </a:prstGeom>
          <a:noFill/>
          <a:ln w="22225" cap="flat" cmpd="sng">
            <a:solidFill>
              <a:srgbClr val="B8912F"/>
            </a:solidFill>
            <a:prstDash val="solid"/>
            <a:round/>
            <a:headEnd type="none" w="sm" len="sm"/>
            <a:tailEnd type="triangle" w="med" len="med"/>
          </a:ln>
        </p:spPr>
      </p:cxnSp>
      <p:sp>
        <p:nvSpPr>
          <p:cNvPr id="2859" name="Google Shape;2859;h14af0caed148da77_0_3979"/>
          <p:cNvSpPr/>
          <p:nvPr/>
        </p:nvSpPr>
        <p:spPr>
          <a:xfrm>
            <a:off x="8164373" y="1728216"/>
            <a:ext cx="3533400" cy="1986600"/>
          </a:xfrm>
          <a:prstGeom prst="roundRect">
            <a:avLst>
              <a:gd name="adj" fmla="val 2762"/>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2860" name="Google Shape;2860;h14af0caed148da77_0_3979" descr="img/s12_13.jpg"/>
          <p:cNvPicPr preferRelativeResize="0"/>
          <p:nvPr/>
        </p:nvPicPr>
        <p:blipFill rotWithShape="1">
          <a:blip r:embed="rId5">
            <a:alphaModFix/>
          </a:blip>
          <a:srcRect/>
          <a:stretch/>
        </p:blipFill>
        <p:spPr>
          <a:xfrm>
            <a:off x="8219237" y="1783080"/>
            <a:ext cx="3423818" cy="1876868"/>
          </a:xfrm>
          <a:prstGeom prst="rect">
            <a:avLst/>
          </a:prstGeom>
          <a:noFill/>
          <a:ln>
            <a:noFill/>
          </a:ln>
        </p:spPr>
      </p:pic>
      <p:sp>
        <p:nvSpPr>
          <p:cNvPr id="2861" name="Google Shape;2861;h14af0caed148da77_0_3979"/>
          <p:cNvSpPr/>
          <p:nvPr/>
        </p:nvSpPr>
        <p:spPr>
          <a:xfrm>
            <a:off x="8219237" y="4023360"/>
            <a:ext cx="384000" cy="384000"/>
          </a:xfrm>
          <a:prstGeom prst="ellipse">
            <a:avLst/>
          </a:prstGeom>
          <a:solidFill>
            <a:srgbClr val="1F3864"/>
          </a:solidFill>
          <a:ln w="12700"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862" name="Google Shape;2862;h14af0caed148da77_0_3979"/>
          <p:cNvSpPr txBox="1"/>
          <p:nvPr/>
        </p:nvSpPr>
        <p:spPr>
          <a:xfrm>
            <a:off x="8219237" y="4023360"/>
            <a:ext cx="384000" cy="384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300"/>
              <a:buFont typeface="Arial"/>
              <a:buNone/>
            </a:pPr>
            <a:r>
              <a:rPr lang="en-US" sz="1300" b="1" i="0" u="none" strike="noStrike" cap="none">
                <a:solidFill>
                  <a:srgbClr val="FFFFFF"/>
                </a:solidFill>
                <a:latin typeface="Open Sans"/>
                <a:ea typeface="Open Sans"/>
                <a:cs typeface="Open Sans"/>
                <a:sym typeface="Open Sans"/>
              </a:rPr>
              <a:t>3</a:t>
            </a:r>
            <a:endParaRPr sz="1300" b="0" i="0" u="none" strike="noStrike" cap="none">
              <a:solidFill>
                <a:srgbClr val="000000"/>
              </a:solidFill>
              <a:latin typeface="Calibri"/>
              <a:ea typeface="Calibri"/>
              <a:cs typeface="Calibri"/>
              <a:sym typeface="Calibri"/>
            </a:endParaRPr>
          </a:p>
        </p:txBody>
      </p:sp>
      <p:sp>
        <p:nvSpPr>
          <p:cNvPr id="2863" name="Google Shape;2863;h14af0caed148da77_0_3979"/>
          <p:cNvSpPr txBox="1"/>
          <p:nvPr/>
        </p:nvSpPr>
        <p:spPr>
          <a:xfrm>
            <a:off x="8722157" y="4023360"/>
            <a:ext cx="2920800" cy="384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3864"/>
              </a:buClr>
              <a:buSzPts val="1500"/>
              <a:buFont typeface="Arial"/>
              <a:buNone/>
            </a:pPr>
            <a:r>
              <a:rPr lang="en-US" sz="1500" b="1" i="0" u="none" strike="noStrike" cap="none">
                <a:solidFill>
                  <a:srgbClr val="1F3864"/>
                </a:solidFill>
                <a:latin typeface="Open Sans"/>
                <a:ea typeface="Open Sans"/>
                <a:cs typeface="Open Sans"/>
                <a:sym typeface="Open Sans"/>
              </a:rPr>
              <a:t>Copy the coordinates</a:t>
            </a:r>
            <a:endParaRPr sz="1500" b="0" i="0" u="none" strike="noStrike" cap="none">
              <a:solidFill>
                <a:srgbClr val="000000"/>
              </a:solidFill>
              <a:latin typeface="Calibri"/>
              <a:ea typeface="Calibri"/>
              <a:cs typeface="Calibri"/>
              <a:sym typeface="Calibri"/>
            </a:endParaRPr>
          </a:p>
        </p:txBody>
      </p:sp>
      <p:sp>
        <p:nvSpPr>
          <p:cNvPr id="2864" name="Google Shape;2864;h14af0caed148da77_0_3979"/>
          <p:cNvSpPr txBox="1"/>
          <p:nvPr/>
        </p:nvSpPr>
        <p:spPr>
          <a:xfrm>
            <a:off x="548640" y="4663440"/>
            <a:ext cx="4572000" cy="274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B8912F"/>
              </a:buClr>
              <a:buSzPts val="1100"/>
              <a:buFont typeface="Arial"/>
              <a:buNone/>
            </a:pPr>
            <a:r>
              <a:rPr lang="en-US" sz="1100" b="1" i="0" u="none" strike="noStrike" cap="none">
                <a:solidFill>
                  <a:srgbClr val="B8912F"/>
                </a:solidFill>
                <a:latin typeface="Open Sans"/>
                <a:ea typeface="Open Sans"/>
                <a:cs typeface="Open Sans"/>
                <a:sym typeface="Open Sans"/>
              </a:rPr>
              <a:t>GOOGLE MAPS SEQUENCE</a:t>
            </a:r>
            <a:endParaRPr sz="1100" b="0" i="0" u="none" strike="noStrike" cap="none">
              <a:solidFill>
                <a:srgbClr val="000000"/>
              </a:solidFill>
              <a:latin typeface="Calibri"/>
              <a:ea typeface="Calibri"/>
              <a:cs typeface="Calibri"/>
              <a:sym typeface="Calibri"/>
            </a:endParaRPr>
          </a:p>
        </p:txBody>
      </p:sp>
      <p:sp>
        <p:nvSpPr>
          <p:cNvPr id="2865" name="Google Shape;2865;h14af0caed148da77_0_3979"/>
          <p:cNvSpPr/>
          <p:nvPr/>
        </p:nvSpPr>
        <p:spPr>
          <a:xfrm>
            <a:off x="548640" y="5029200"/>
            <a:ext cx="1681500" cy="868800"/>
          </a:xfrm>
          <a:prstGeom prst="roundRect">
            <a:avLst>
              <a:gd name="adj" fmla="val 8421"/>
            </a:avLst>
          </a:prstGeom>
          <a:solidFill>
            <a:srgbClr val="EEF2F8"/>
          </a:solidFill>
          <a:ln w="9525" cap="flat" cmpd="sng">
            <a:solidFill>
              <a:srgbClr val="D6DFE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866" name="Google Shape;2866;h14af0caed148da77_0_3979"/>
          <p:cNvSpPr txBox="1"/>
          <p:nvPr/>
        </p:nvSpPr>
        <p:spPr>
          <a:xfrm>
            <a:off x="640080" y="5029200"/>
            <a:ext cx="1498500" cy="868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F3864"/>
              </a:buClr>
              <a:buSzPts val="1200"/>
              <a:buFont typeface="Arial"/>
              <a:buNone/>
            </a:pPr>
            <a:r>
              <a:rPr lang="en-US" sz="1200" b="1" i="0" u="none" strike="noStrike" cap="none">
                <a:solidFill>
                  <a:srgbClr val="1F3864"/>
                </a:solidFill>
                <a:latin typeface="Open Sans"/>
                <a:ea typeface="Open Sans"/>
                <a:cs typeface="Open Sans"/>
                <a:sym typeface="Open Sans"/>
              </a:rPr>
              <a:t>Open Google Maps</a:t>
            </a:r>
            <a:endParaRPr sz="1200" b="0" i="0" u="none" strike="noStrike" cap="none">
              <a:solidFill>
                <a:srgbClr val="000000"/>
              </a:solidFill>
              <a:latin typeface="Calibri"/>
              <a:ea typeface="Calibri"/>
              <a:cs typeface="Calibri"/>
              <a:sym typeface="Calibri"/>
            </a:endParaRPr>
          </a:p>
        </p:txBody>
      </p:sp>
      <p:cxnSp>
        <p:nvCxnSpPr>
          <p:cNvPr id="2867" name="Google Shape;2867;h14af0caed148da77_0_3979"/>
          <p:cNvCxnSpPr/>
          <p:nvPr/>
        </p:nvCxnSpPr>
        <p:spPr>
          <a:xfrm>
            <a:off x="2248357" y="5463540"/>
            <a:ext cx="164700" cy="0"/>
          </a:xfrm>
          <a:prstGeom prst="straightConnector1">
            <a:avLst/>
          </a:prstGeom>
          <a:noFill/>
          <a:ln w="22225" cap="flat" cmpd="sng">
            <a:solidFill>
              <a:srgbClr val="B8912F"/>
            </a:solidFill>
            <a:prstDash val="solid"/>
            <a:round/>
            <a:headEnd type="none" w="sm" len="sm"/>
            <a:tailEnd type="triangle" w="med" len="med"/>
          </a:ln>
        </p:spPr>
      </p:cxnSp>
      <p:sp>
        <p:nvSpPr>
          <p:cNvPr id="2868" name="Google Shape;2868;h14af0caed148da77_0_3979"/>
          <p:cNvSpPr/>
          <p:nvPr/>
        </p:nvSpPr>
        <p:spPr>
          <a:xfrm>
            <a:off x="2431237" y="5029200"/>
            <a:ext cx="1681500" cy="868800"/>
          </a:xfrm>
          <a:prstGeom prst="roundRect">
            <a:avLst>
              <a:gd name="adj" fmla="val 8421"/>
            </a:avLst>
          </a:prstGeom>
          <a:solidFill>
            <a:srgbClr val="EEF2F8"/>
          </a:solidFill>
          <a:ln w="9525" cap="flat" cmpd="sng">
            <a:solidFill>
              <a:srgbClr val="D6DFE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869" name="Google Shape;2869;h14af0caed148da77_0_3979"/>
          <p:cNvSpPr txBox="1"/>
          <p:nvPr/>
        </p:nvSpPr>
        <p:spPr>
          <a:xfrm>
            <a:off x="2522677" y="5029200"/>
            <a:ext cx="1498500" cy="868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F3864"/>
              </a:buClr>
              <a:buSzPts val="1200"/>
              <a:buFont typeface="Arial"/>
              <a:buNone/>
            </a:pPr>
            <a:r>
              <a:rPr lang="en-US" sz="1200" b="1" i="0" u="none" strike="noStrike" cap="none">
                <a:solidFill>
                  <a:srgbClr val="1F3864"/>
                </a:solidFill>
                <a:latin typeface="Open Sans"/>
                <a:ea typeface="Open Sans"/>
                <a:cs typeface="Open Sans"/>
                <a:sym typeface="Open Sans"/>
              </a:rPr>
              <a:t>Search / locate the venue</a:t>
            </a:r>
            <a:endParaRPr sz="1200" b="0" i="0" u="none" strike="noStrike" cap="none">
              <a:solidFill>
                <a:srgbClr val="000000"/>
              </a:solidFill>
              <a:latin typeface="Calibri"/>
              <a:ea typeface="Calibri"/>
              <a:cs typeface="Calibri"/>
              <a:sym typeface="Calibri"/>
            </a:endParaRPr>
          </a:p>
        </p:txBody>
      </p:sp>
      <p:cxnSp>
        <p:nvCxnSpPr>
          <p:cNvPr id="2870" name="Google Shape;2870;h14af0caed148da77_0_3979"/>
          <p:cNvCxnSpPr/>
          <p:nvPr/>
        </p:nvCxnSpPr>
        <p:spPr>
          <a:xfrm>
            <a:off x="4130954" y="5463540"/>
            <a:ext cx="164700" cy="0"/>
          </a:xfrm>
          <a:prstGeom prst="straightConnector1">
            <a:avLst/>
          </a:prstGeom>
          <a:noFill/>
          <a:ln w="22225" cap="flat" cmpd="sng">
            <a:solidFill>
              <a:srgbClr val="B8912F"/>
            </a:solidFill>
            <a:prstDash val="solid"/>
            <a:round/>
            <a:headEnd type="none" w="sm" len="sm"/>
            <a:tailEnd type="triangle" w="med" len="med"/>
          </a:ln>
        </p:spPr>
      </p:cxnSp>
      <p:sp>
        <p:nvSpPr>
          <p:cNvPr id="2871" name="Google Shape;2871;h14af0caed148da77_0_3979"/>
          <p:cNvSpPr/>
          <p:nvPr/>
        </p:nvSpPr>
        <p:spPr>
          <a:xfrm>
            <a:off x="4313834" y="5029200"/>
            <a:ext cx="1681500" cy="868800"/>
          </a:xfrm>
          <a:prstGeom prst="roundRect">
            <a:avLst>
              <a:gd name="adj" fmla="val 8421"/>
            </a:avLst>
          </a:prstGeom>
          <a:solidFill>
            <a:srgbClr val="EEF2F8"/>
          </a:solidFill>
          <a:ln w="9525" cap="flat" cmpd="sng">
            <a:solidFill>
              <a:srgbClr val="D6DFE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872" name="Google Shape;2872;h14af0caed148da77_0_3979"/>
          <p:cNvSpPr txBox="1"/>
          <p:nvPr/>
        </p:nvSpPr>
        <p:spPr>
          <a:xfrm>
            <a:off x="4405274" y="5029200"/>
            <a:ext cx="1498500" cy="868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F3864"/>
              </a:buClr>
              <a:buSzPts val="1200"/>
              <a:buFont typeface="Arial"/>
              <a:buNone/>
            </a:pPr>
            <a:r>
              <a:rPr lang="en-US" sz="1200" b="1" i="0" u="none" strike="noStrike" cap="none">
                <a:solidFill>
                  <a:srgbClr val="1F3864"/>
                </a:solidFill>
                <a:latin typeface="Open Sans"/>
                <a:ea typeface="Open Sans"/>
                <a:cs typeface="Open Sans"/>
                <a:sym typeface="Open Sans"/>
              </a:rPr>
              <a:t>Right-click the exact location</a:t>
            </a:r>
            <a:endParaRPr sz="1200" b="0" i="0" u="none" strike="noStrike" cap="none">
              <a:solidFill>
                <a:srgbClr val="000000"/>
              </a:solidFill>
              <a:latin typeface="Calibri"/>
              <a:ea typeface="Calibri"/>
              <a:cs typeface="Calibri"/>
              <a:sym typeface="Calibri"/>
            </a:endParaRPr>
          </a:p>
        </p:txBody>
      </p:sp>
      <p:cxnSp>
        <p:nvCxnSpPr>
          <p:cNvPr id="2873" name="Google Shape;2873;h14af0caed148da77_0_3979"/>
          <p:cNvCxnSpPr/>
          <p:nvPr/>
        </p:nvCxnSpPr>
        <p:spPr>
          <a:xfrm>
            <a:off x="6013552" y="5463540"/>
            <a:ext cx="164700" cy="0"/>
          </a:xfrm>
          <a:prstGeom prst="straightConnector1">
            <a:avLst/>
          </a:prstGeom>
          <a:noFill/>
          <a:ln w="22225" cap="flat" cmpd="sng">
            <a:solidFill>
              <a:srgbClr val="B8912F"/>
            </a:solidFill>
            <a:prstDash val="solid"/>
            <a:round/>
            <a:headEnd type="none" w="sm" len="sm"/>
            <a:tailEnd type="triangle" w="med" len="med"/>
          </a:ln>
        </p:spPr>
      </p:cxnSp>
      <p:sp>
        <p:nvSpPr>
          <p:cNvPr id="2874" name="Google Shape;2874;h14af0caed148da77_0_3979"/>
          <p:cNvSpPr/>
          <p:nvPr/>
        </p:nvSpPr>
        <p:spPr>
          <a:xfrm>
            <a:off x="6196432" y="5029200"/>
            <a:ext cx="1681500" cy="868800"/>
          </a:xfrm>
          <a:prstGeom prst="roundRect">
            <a:avLst>
              <a:gd name="adj" fmla="val 8421"/>
            </a:avLst>
          </a:prstGeom>
          <a:solidFill>
            <a:srgbClr val="EEF2F8"/>
          </a:solidFill>
          <a:ln w="9525" cap="flat" cmpd="sng">
            <a:solidFill>
              <a:srgbClr val="D6DFE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875" name="Google Shape;2875;h14af0caed148da77_0_3979"/>
          <p:cNvSpPr txBox="1"/>
          <p:nvPr/>
        </p:nvSpPr>
        <p:spPr>
          <a:xfrm>
            <a:off x="6287872" y="5029200"/>
            <a:ext cx="1498500" cy="868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F3864"/>
              </a:buClr>
              <a:buSzPts val="1200"/>
              <a:buFont typeface="Arial"/>
              <a:buNone/>
            </a:pPr>
            <a:r>
              <a:rPr lang="en-US" sz="1200" b="1" i="0" u="none" strike="noStrike" cap="none">
                <a:solidFill>
                  <a:srgbClr val="1F3864"/>
                </a:solidFill>
                <a:latin typeface="Open Sans"/>
                <a:ea typeface="Open Sans"/>
                <a:cs typeface="Open Sans"/>
                <a:sym typeface="Open Sans"/>
              </a:rPr>
              <a:t>Read the decimal coordinates at the top</a:t>
            </a:r>
            <a:endParaRPr sz="1200" b="0" i="0" u="none" strike="noStrike" cap="none">
              <a:solidFill>
                <a:srgbClr val="000000"/>
              </a:solidFill>
              <a:latin typeface="Calibri"/>
              <a:ea typeface="Calibri"/>
              <a:cs typeface="Calibri"/>
              <a:sym typeface="Calibri"/>
            </a:endParaRPr>
          </a:p>
        </p:txBody>
      </p:sp>
      <p:cxnSp>
        <p:nvCxnSpPr>
          <p:cNvPr id="2876" name="Google Shape;2876;h14af0caed148da77_0_3979"/>
          <p:cNvCxnSpPr/>
          <p:nvPr/>
        </p:nvCxnSpPr>
        <p:spPr>
          <a:xfrm>
            <a:off x="7896149" y="5463540"/>
            <a:ext cx="164700" cy="0"/>
          </a:xfrm>
          <a:prstGeom prst="straightConnector1">
            <a:avLst/>
          </a:prstGeom>
          <a:noFill/>
          <a:ln w="22225" cap="flat" cmpd="sng">
            <a:solidFill>
              <a:srgbClr val="B8912F"/>
            </a:solidFill>
            <a:prstDash val="solid"/>
            <a:round/>
            <a:headEnd type="none" w="sm" len="sm"/>
            <a:tailEnd type="triangle" w="med" len="med"/>
          </a:ln>
        </p:spPr>
      </p:cxnSp>
      <p:sp>
        <p:nvSpPr>
          <p:cNvPr id="2877" name="Google Shape;2877;h14af0caed148da77_0_3979"/>
          <p:cNvSpPr/>
          <p:nvPr/>
        </p:nvSpPr>
        <p:spPr>
          <a:xfrm>
            <a:off x="8079029" y="5029200"/>
            <a:ext cx="1681500" cy="868800"/>
          </a:xfrm>
          <a:prstGeom prst="roundRect">
            <a:avLst>
              <a:gd name="adj" fmla="val 8421"/>
            </a:avLst>
          </a:prstGeom>
          <a:solidFill>
            <a:srgbClr val="EEF2F8"/>
          </a:solidFill>
          <a:ln w="9525" cap="flat" cmpd="sng">
            <a:solidFill>
              <a:srgbClr val="D6DFE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878" name="Google Shape;2878;h14af0caed148da77_0_3979"/>
          <p:cNvSpPr txBox="1"/>
          <p:nvPr/>
        </p:nvSpPr>
        <p:spPr>
          <a:xfrm>
            <a:off x="8170469" y="5029200"/>
            <a:ext cx="1498500" cy="868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F3864"/>
              </a:buClr>
              <a:buSzPts val="1200"/>
              <a:buFont typeface="Arial"/>
              <a:buNone/>
            </a:pPr>
            <a:r>
              <a:rPr lang="en-US" sz="1200" b="1" i="0" u="none" strike="noStrike" cap="none">
                <a:solidFill>
                  <a:srgbClr val="1F3864"/>
                </a:solidFill>
                <a:latin typeface="Open Sans"/>
                <a:ea typeface="Open Sans"/>
                <a:cs typeface="Open Sans"/>
                <a:sym typeface="Open Sans"/>
              </a:rPr>
              <a:t>Left-click the coordinates to copy</a:t>
            </a:r>
            <a:endParaRPr sz="1200" b="0" i="0" u="none" strike="noStrike" cap="none">
              <a:solidFill>
                <a:srgbClr val="000000"/>
              </a:solidFill>
              <a:latin typeface="Calibri"/>
              <a:ea typeface="Calibri"/>
              <a:cs typeface="Calibri"/>
              <a:sym typeface="Calibri"/>
            </a:endParaRPr>
          </a:p>
        </p:txBody>
      </p:sp>
      <p:cxnSp>
        <p:nvCxnSpPr>
          <p:cNvPr id="2879" name="Google Shape;2879;h14af0caed148da77_0_3979"/>
          <p:cNvCxnSpPr/>
          <p:nvPr/>
        </p:nvCxnSpPr>
        <p:spPr>
          <a:xfrm>
            <a:off x="9778746" y="5463540"/>
            <a:ext cx="164700" cy="0"/>
          </a:xfrm>
          <a:prstGeom prst="straightConnector1">
            <a:avLst/>
          </a:prstGeom>
          <a:noFill/>
          <a:ln w="22225" cap="flat" cmpd="sng">
            <a:solidFill>
              <a:srgbClr val="B8912F"/>
            </a:solidFill>
            <a:prstDash val="solid"/>
            <a:round/>
            <a:headEnd type="none" w="sm" len="sm"/>
            <a:tailEnd type="triangle" w="med" len="med"/>
          </a:ln>
        </p:spPr>
      </p:cxnSp>
      <p:sp>
        <p:nvSpPr>
          <p:cNvPr id="2880" name="Google Shape;2880;h14af0caed148da77_0_3979"/>
          <p:cNvSpPr/>
          <p:nvPr/>
        </p:nvSpPr>
        <p:spPr>
          <a:xfrm>
            <a:off x="9961626" y="5029200"/>
            <a:ext cx="1681500" cy="868800"/>
          </a:xfrm>
          <a:prstGeom prst="roundRect">
            <a:avLst>
              <a:gd name="adj" fmla="val 8421"/>
            </a:avLst>
          </a:prstGeom>
          <a:solidFill>
            <a:srgbClr val="1F3864"/>
          </a:solidFill>
          <a:ln w="9525"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881" name="Google Shape;2881;h14af0caed148da77_0_3979"/>
          <p:cNvSpPr txBox="1"/>
          <p:nvPr/>
        </p:nvSpPr>
        <p:spPr>
          <a:xfrm>
            <a:off x="10053066" y="5029200"/>
            <a:ext cx="1498500" cy="868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200"/>
              <a:buFont typeface="Arial"/>
              <a:buNone/>
            </a:pPr>
            <a:r>
              <a:rPr lang="en-US" sz="1200" b="1" i="0" u="none" strike="noStrike" cap="none">
                <a:solidFill>
                  <a:srgbClr val="FFFFFF"/>
                </a:solidFill>
                <a:latin typeface="Open Sans"/>
                <a:ea typeface="Open Sans"/>
                <a:cs typeface="Open Sans"/>
                <a:sym typeface="Open Sans"/>
              </a:rPr>
              <a:t>Paste into Latitude &amp; Longitude</a:t>
            </a:r>
            <a:endParaRPr sz="1200" b="0" i="0" u="none" strike="noStrike" cap="none">
              <a:solidFill>
                <a:srgbClr val="000000"/>
              </a:solidFill>
              <a:latin typeface="Calibri"/>
              <a:ea typeface="Calibri"/>
              <a:cs typeface="Calibri"/>
              <a:sym typeface="Calibri"/>
            </a:endParaRPr>
          </a:p>
        </p:txBody>
      </p:sp>
      <p:cxnSp>
        <p:nvCxnSpPr>
          <p:cNvPr id="2882" name="Google Shape;2882;h14af0caed148da77_0_3979"/>
          <p:cNvCxnSpPr/>
          <p:nvPr/>
        </p:nvCxnSpPr>
        <p:spPr>
          <a:xfrm>
            <a:off x="548640" y="6382512"/>
            <a:ext cx="11094300" cy="0"/>
          </a:xfrm>
          <a:prstGeom prst="straightConnector1">
            <a:avLst/>
          </a:prstGeom>
          <a:noFill/>
          <a:ln w="9525" cap="flat" cmpd="sng">
            <a:solidFill>
              <a:srgbClr val="D6DFDA"/>
            </a:solidFill>
            <a:prstDash val="solid"/>
            <a:round/>
            <a:headEnd type="none" w="sm" len="sm"/>
            <a:tailEnd type="none" w="sm" len="sm"/>
          </a:ln>
        </p:spPr>
      </p:cxnSp>
      <p:sp>
        <p:nvSpPr>
          <p:cNvPr id="2883" name="Google Shape;2883;h14af0caed148da77_0_3979"/>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2888"/>
        <p:cNvGrpSpPr/>
        <p:nvPr/>
      </p:nvGrpSpPr>
      <p:grpSpPr>
        <a:xfrm>
          <a:off x="0" y="0"/>
          <a:ext cx="0" cy="0"/>
          <a:chOff x="0" y="0"/>
          <a:chExt cx="0" cy="0"/>
        </a:xfrm>
      </p:grpSpPr>
      <p:sp>
        <p:nvSpPr>
          <p:cNvPr id="2889" name="Google Shape;2889;h14af0caed148da77_0_4024"/>
          <p:cNvSpPr/>
          <p:nvPr/>
        </p:nvSpPr>
        <p:spPr>
          <a:xfrm>
            <a:off x="548640" y="384048"/>
            <a:ext cx="1115700" cy="274200"/>
          </a:xfrm>
          <a:prstGeom prst="roundRect">
            <a:avLst>
              <a:gd name="adj" fmla="val 50000"/>
            </a:avLst>
          </a:prstGeom>
          <a:solidFill>
            <a:srgbClr val="FAF3E0"/>
          </a:solidFill>
          <a:ln w="12700" cap="flat" cmpd="sng">
            <a:solidFill>
              <a:srgbClr val="FAF3E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890" name="Google Shape;2890;h14af0caed148da77_0_4024"/>
          <p:cNvSpPr txBox="1"/>
          <p:nvPr/>
        </p:nvSpPr>
        <p:spPr>
          <a:xfrm>
            <a:off x="548640" y="384048"/>
            <a:ext cx="1115700" cy="274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97316"/>
              </a:buClr>
              <a:buSzPts val="1000"/>
              <a:buFont typeface="Arial"/>
              <a:buNone/>
            </a:pPr>
            <a:r>
              <a:rPr lang="en-US" sz="1000" b="1" i="0" u="none" strike="noStrike" cap="none">
                <a:solidFill>
                  <a:srgbClr val="F97316"/>
                </a:solidFill>
                <a:latin typeface="Open Sans"/>
                <a:ea typeface="Open Sans"/>
                <a:cs typeface="Open Sans"/>
                <a:sym typeface="Open Sans"/>
              </a:rPr>
              <a:t>LOCATION</a:t>
            </a:r>
            <a:endParaRPr sz="1000" b="0" i="0" u="none" strike="noStrike" cap="none">
              <a:solidFill>
                <a:srgbClr val="000000"/>
              </a:solidFill>
              <a:latin typeface="Calibri"/>
              <a:ea typeface="Calibri"/>
              <a:cs typeface="Calibri"/>
              <a:sym typeface="Calibri"/>
            </a:endParaRPr>
          </a:p>
        </p:txBody>
      </p:sp>
      <p:sp>
        <p:nvSpPr>
          <p:cNvPr id="2891" name="Google Shape;2891;h14af0caed148da77_0_4024"/>
          <p:cNvSpPr txBox="1"/>
          <p:nvPr/>
        </p:nvSpPr>
        <p:spPr>
          <a:xfrm>
            <a:off x="548640" y="731520"/>
            <a:ext cx="11094300" cy="502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3864"/>
              </a:buClr>
              <a:buSzPts val="2800"/>
              <a:buFont typeface="Arial"/>
              <a:buNone/>
            </a:pPr>
            <a:r>
              <a:rPr lang="en-US" sz="2800" b="1" i="0" u="none" strike="noStrike" cap="none">
                <a:solidFill>
                  <a:srgbClr val="1F3864"/>
                </a:solidFill>
                <a:latin typeface="Open Sans"/>
                <a:ea typeface="Open Sans"/>
                <a:cs typeface="Open Sans"/>
                <a:sym typeface="Open Sans"/>
              </a:rPr>
              <a:t>Location Accuracy Is a Technical Control</a:t>
            </a:r>
            <a:endParaRPr sz="2800" b="0" i="0" u="none" strike="noStrike" cap="none">
              <a:solidFill>
                <a:srgbClr val="000000"/>
              </a:solidFill>
              <a:latin typeface="Calibri"/>
              <a:ea typeface="Calibri"/>
              <a:cs typeface="Calibri"/>
              <a:sym typeface="Calibri"/>
            </a:endParaRPr>
          </a:p>
        </p:txBody>
      </p:sp>
      <p:sp>
        <p:nvSpPr>
          <p:cNvPr id="2892" name="Google Shape;2892;h14af0caed148da77_0_4024"/>
          <p:cNvSpPr txBox="1"/>
          <p:nvPr/>
        </p:nvSpPr>
        <p:spPr>
          <a:xfrm>
            <a:off x="548640" y="1243584"/>
            <a:ext cx="110943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E6B66"/>
              </a:buClr>
              <a:buSzPts val="1400"/>
              <a:buFont typeface="Arial"/>
              <a:buNone/>
            </a:pPr>
            <a:r>
              <a:rPr lang="en-US" sz="1400" b="0" i="0" u="none" strike="noStrike" cap="none">
                <a:solidFill>
                  <a:srgbClr val="5E6B66"/>
                </a:solidFill>
                <a:latin typeface="Open Sans"/>
                <a:ea typeface="Open Sans"/>
                <a:cs typeface="Open Sans"/>
                <a:sym typeface="Open Sans"/>
              </a:rPr>
              <a:t>The coordinates recorded during batch creation determine where QR self-enrolment can occur.</a:t>
            </a:r>
            <a:endParaRPr sz="1400" b="0" i="0" u="none" strike="noStrike" cap="none">
              <a:solidFill>
                <a:srgbClr val="000000"/>
              </a:solidFill>
              <a:latin typeface="Calibri"/>
              <a:ea typeface="Calibri"/>
              <a:cs typeface="Calibri"/>
              <a:sym typeface="Calibri"/>
            </a:endParaRPr>
          </a:p>
        </p:txBody>
      </p:sp>
      <p:sp>
        <p:nvSpPr>
          <p:cNvPr id="2893" name="Google Shape;2893;h14af0caed148da77_0_4024"/>
          <p:cNvSpPr/>
          <p:nvPr/>
        </p:nvSpPr>
        <p:spPr>
          <a:xfrm>
            <a:off x="493776" y="2176349"/>
            <a:ext cx="5870400" cy="3374100"/>
          </a:xfrm>
          <a:prstGeom prst="roundRect">
            <a:avLst>
              <a:gd name="adj" fmla="val 1626"/>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2894" name="Google Shape;2894;h14af0caed148da77_0_4024" descr="img/s13_6.png"/>
          <p:cNvPicPr preferRelativeResize="0"/>
          <p:nvPr/>
        </p:nvPicPr>
        <p:blipFill rotWithShape="1">
          <a:blip r:embed="rId3">
            <a:alphaModFix/>
          </a:blip>
          <a:srcRect/>
          <a:stretch/>
        </p:blipFill>
        <p:spPr>
          <a:xfrm>
            <a:off x="548640" y="2231213"/>
            <a:ext cx="5760721" cy="3264255"/>
          </a:xfrm>
          <a:prstGeom prst="rect">
            <a:avLst/>
          </a:prstGeom>
          <a:noFill/>
          <a:ln>
            <a:noFill/>
          </a:ln>
        </p:spPr>
      </p:pic>
      <p:sp>
        <p:nvSpPr>
          <p:cNvPr id="2895" name="Google Shape;2895;h14af0caed148da77_0_4024"/>
          <p:cNvSpPr/>
          <p:nvPr/>
        </p:nvSpPr>
        <p:spPr>
          <a:xfrm>
            <a:off x="6675120" y="1783080"/>
            <a:ext cx="4968000" cy="1234500"/>
          </a:xfrm>
          <a:prstGeom prst="roundRect">
            <a:avLst>
              <a:gd name="adj" fmla="val 5926"/>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896" name="Google Shape;2896;h14af0caed148da77_0_4024"/>
          <p:cNvSpPr/>
          <p:nvPr/>
        </p:nvSpPr>
        <p:spPr>
          <a:xfrm>
            <a:off x="6903720" y="2103120"/>
            <a:ext cx="594300" cy="594300"/>
          </a:xfrm>
          <a:prstGeom prst="ellipse">
            <a:avLst/>
          </a:prstGeom>
          <a:solidFill>
            <a:srgbClr val="1F3864"/>
          </a:solidFill>
          <a:ln w="12700"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2897" name="Google Shape;2897;h14af0caed148da77_0_4024" descr="preencoded.png"/>
          <p:cNvPicPr preferRelativeResize="0"/>
          <p:nvPr/>
        </p:nvPicPr>
        <p:blipFill rotWithShape="1">
          <a:blip r:embed="rId4">
            <a:alphaModFix/>
          </a:blip>
          <a:srcRect/>
          <a:stretch/>
        </p:blipFill>
        <p:spPr>
          <a:xfrm>
            <a:off x="7052310" y="2251710"/>
            <a:ext cx="297180" cy="297180"/>
          </a:xfrm>
          <a:prstGeom prst="rect">
            <a:avLst/>
          </a:prstGeom>
          <a:noFill/>
          <a:ln>
            <a:noFill/>
          </a:ln>
        </p:spPr>
      </p:pic>
      <p:sp>
        <p:nvSpPr>
          <p:cNvPr id="2898" name="Google Shape;2898;h14af0caed148da77_0_4024"/>
          <p:cNvSpPr txBox="1"/>
          <p:nvPr/>
        </p:nvSpPr>
        <p:spPr>
          <a:xfrm>
            <a:off x="7680960" y="1947672"/>
            <a:ext cx="3779100" cy="365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F3864"/>
              </a:buClr>
              <a:buSzPts val="1600"/>
              <a:buFont typeface="Arial"/>
              <a:buNone/>
            </a:pPr>
            <a:r>
              <a:rPr lang="en-US" sz="1600" b="1" i="0" u="none" strike="noStrike" cap="none">
                <a:solidFill>
                  <a:srgbClr val="1F3864"/>
                </a:solidFill>
                <a:latin typeface="Open Sans"/>
                <a:ea typeface="Open Sans"/>
                <a:cs typeface="Open Sans"/>
                <a:sym typeface="Open Sans"/>
              </a:rPr>
              <a:t>Before clicking Add Batch</a:t>
            </a:r>
            <a:endParaRPr sz="1600" b="0" i="0" u="none" strike="noStrike" cap="none">
              <a:solidFill>
                <a:srgbClr val="000000"/>
              </a:solidFill>
              <a:latin typeface="Calibri"/>
              <a:ea typeface="Calibri"/>
              <a:cs typeface="Calibri"/>
              <a:sym typeface="Calibri"/>
            </a:endParaRPr>
          </a:p>
        </p:txBody>
      </p:sp>
      <p:sp>
        <p:nvSpPr>
          <p:cNvPr id="2899" name="Google Shape;2899;h14af0caed148da77_0_4024"/>
          <p:cNvSpPr txBox="1"/>
          <p:nvPr/>
        </p:nvSpPr>
        <p:spPr>
          <a:xfrm>
            <a:off x="7680960" y="2331720"/>
            <a:ext cx="3779100" cy="594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E6B66"/>
              </a:buClr>
              <a:buSzPts val="1300"/>
              <a:buFont typeface="Arial"/>
              <a:buNone/>
            </a:pPr>
            <a:r>
              <a:rPr lang="en-US" sz="1300" b="0" i="0" u="none" strike="noStrike" cap="none">
                <a:solidFill>
                  <a:srgbClr val="5E6B66"/>
                </a:solidFill>
                <a:latin typeface="Open Sans"/>
                <a:ea typeface="Open Sans"/>
                <a:cs typeface="Open Sans"/>
                <a:sym typeface="Open Sans"/>
              </a:rPr>
              <a:t>Confirm that the address and coordinates correspond to the actual programme venue.</a:t>
            </a:r>
            <a:endParaRPr sz="1300" b="0" i="0" u="none" strike="noStrike" cap="none">
              <a:solidFill>
                <a:srgbClr val="000000"/>
              </a:solidFill>
              <a:latin typeface="Calibri"/>
              <a:ea typeface="Calibri"/>
              <a:cs typeface="Calibri"/>
              <a:sym typeface="Calibri"/>
            </a:endParaRPr>
          </a:p>
        </p:txBody>
      </p:sp>
      <p:sp>
        <p:nvSpPr>
          <p:cNvPr id="2900" name="Google Shape;2900;h14af0caed148da77_0_4024"/>
          <p:cNvSpPr/>
          <p:nvPr/>
        </p:nvSpPr>
        <p:spPr>
          <a:xfrm>
            <a:off x="6675120" y="3200400"/>
            <a:ext cx="4968000" cy="1234500"/>
          </a:xfrm>
          <a:prstGeom prst="roundRect">
            <a:avLst>
              <a:gd name="adj" fmla="val 5926"/>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901" name="Google Shape;2901;h14af0caed148da77_0_4024"/>
          <p:cNvSpPr/>
          <p:nvPr/>
        </p:nvSpPr>
        <p:spPr>
          <a:xfrm>
            <a:off x="6903720" y="3520440"/>
            <a:ext cx="594300" cy="594300"/>
          </a:xfrm>
          <a:prstGeom prst="ellipse">
            <a:avLst/>
          </a:prstGeom>
          <a:solidFill>
            <a:srgbClr val="B8912F"/>
          </a:solidFill>
          <a:ln w="12700" cap="flat" cmpd="sng">
            <a:solidFill>
              <a:srgbClr val="B8912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2902" name="Google Shape;2902;h14af0caed148da77_0_4024" descr="preencoded.png"/>
          <p:cNvPicPr preferRelativeResize="0"/>
          <p:nvPr/>
        </p:nvPicPr>
        <p:blipFill rotWithShape="1">
          <a:blip r:embed="rId5">
            <a:alphaModFix/>
          </a:blip>
          <a:srcRect/>
          <a:stretch/>
        </p:blipFill>
        <p:spPr>
          <a:xfrm>
            <a:off x="7052310" y="3669030"/>
            <a:ext cx="297180" cy="297180"/>
          </a:xfrm>
          <a:prstGeom prst="rect">
            <a:avLst/>
          </a:prstGeom>
          <a:noFill/>
          <a:ln>
            <a:noFill/>
          </a:ln>
        </p:spPr>
      </p:pic>
      <p:sp>
        <p:nvSpPr>
          <p:cNvPr id="2903" name="Google Shape;2903;h14af0caed148da77_0_4024"/>
          <p:cNvSpPr txBox="1"/>
          <p:nvPr/>
        </p:nvSpPr>
        <p:spPr>
          <a:xfrm>
            <a:off x="7680960" y="3364992"/>
            <a:ext cx="3779100" cy="365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F3864"/>
              </a:buClr>
              <a:buSzPts val="1600"/>
              <a:buFont typeface="Arial"/>
              <a:buNone/>
            </a:pPr>
            <a:r>
              <a:rPr lang="en-US" sz="1600" b="1" i="0" u="none" strike="noStrike" cap="none">
                <a:solidFill>
                  <a:srgbClr val="1F3864"/>
                </a:solidFill>
                <a:latin typeface="Open Sans"/>
                <a:ea typeface="Open Sans"/>
                <a:cs typeface="Open Sans"/>
                <a:sym typeface="Open Sans"/>
              </a:rPr>
              <a:t>Why it matters</a:t>
            </a:r>
            <a:endParaRPr sz="1600" b="0" i="0" u="none" strike="noStrike" cap="none">
              <a:solidFill>
                <a:srgbClr val="000000"/>
              </a:solidFill>
              <a:latin typeface="Calibri"/>
              <a:ea typeface="Calibri"/>
              <a:cs typeface="Calibri"/>
              <a:sym typeface="Calibri"/>
            </a:endParaRPr>
          </a:p>
        </p:txBody>
      </p:sp>
      <p:sp>
        <p:nvSpPr>
          <p:cNvPr id="2904" name="Google Shape;2904;h14af0caed148da77_0_4024"/>
          <p:cNvSpPr txBox="1"/>
          <p:nvPr/>
        </p:nvSpPr>
        <p:spPr>
          <a:xfrm>
            <a:off x="7680960" y="3749040"/>
            <a:ext cx="3779100" cy="594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E6B66"/>
              </a:buClr>
              <a:buSzPts val="1300"/>
              <a:buFont typeface="Arial"/>
              <a:buNone/>
            </a:pPr>
            <a:r>
              <a:rPr lang="en-US" sz="1300" b="0" i="0" u="none" strike="noStrike" cap="none">
                <a:solidFill>
                  <a:srgbClr val="5E6B66"/>
                </a:solidFill>
                <a:latin typeface="Open Sans"/>
                <a:ea typeface="Open Sans"/>
                <a:cs typeface="Open Sans"/>
                <a:sym typeface="Open Sans"/>
              </a:rPr>
              <a:t>The self-enrolment QR is location-tagged and checks the participant’s physical location.</a:t>
            </a:r>
            <a:endParaRPr sz="1300" b="0" i="0" u="none" strike="noStrike" cap="none">
              <a:solidFill>
                <a:srgbClr val="000000"/>
              </a:solidFill>
              <a:latin typeface="Calibri"/>
              <a:ea typeface="Calibri"/>
              <a:cs typeface="Calibri"/>
              <a:sym typeface="Calibri"/>
            </a:endParaRPr>
          </a:p>
        </p:txBody>
      </p:sp>
      <p:sp>
        <p:nvSpPr>
          <p:cNvPr id="2905" name="Google Shape;2905;h14af0caed148da77_0_4024"/>
          <p:cNvSpPr/>
          <p:nvPr/>
        </p:nvSpPr>
        <p:spPr>
          <a:xfrm>
            <a:off x="6675120" y="4617720"/>
            <a:ext cx="4968000" cy="1234500"/>
          </a:xfrm>
          <a:prstGeom prst="roundRect">
            <a:avLst>
              <a:gd name="adj" fmla="val 5926"/>
            </a:avLst>
          </a:prstGeom>
          <a:solidFill>
            <a:srgbClr val="FBEDEA"/>
          </a:solidFill>
          <a:ln w="9525" cap="flat" cmpd="sng">
            <a:solidFill>
              <a:srgbClr val="FBEDE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906" name="Google Shape;2906;h14af0caed148da77_0_4024"/>
          <p:cNvSpPr/>
          <p:nvPr/>
        </p:nvSpPr>
        <p:spPr>
          <a:xfrm>
            <a:off x="6903720" y="4937760"/>
            <a:ext cx="594300" cy="594300"/>
          </a:xfrm>
          <a:prstGeom prst="ellipse">
            <a:avLst/>
          </a:prstGeom>
          <a:solidFill>
            <a:srgbClr val="A93F2C"/>
          </a:solidFill>
          <a:ln w="12700" cap="flat" cmpd="sng">
            <a:solidFill>
              <a:srgbClr val="A93F2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2907" name="Google Shape;2907;h14af0caed148da77_0_4024" descr="preencoded.png"/>
          <p:cNvPicPr preferRelativeResize="0"/>
          <p:nvPr/>
        </p:nvPicPr>
        <p:blipFill rotWithShape="1">
          <a:blip r:embed="rId6">
            <a:alphaModFix/>
          </a:blip>
          <a:srcRect/>
          <a:stretch/>
        </p:blipFill>
        <p:spPr>
          <a:xfrm>
            <a:off x="7052310" y="5086350"/>
            <a:ext cx="297180" cy="297180"/>
          </a:xfrm>
          <a:prstGeom prst="rect">
            <a:avLst/>
          </a:prstGeom>
          <a:noFill/>
          <a:ln>
            <a:noFill/>
          </a:ln>
        </p:spPr>
      </p:pic>
      <p:sp>
        <p:nvSpPr>
          <p:cNvPr id="2908" name="Google Shape;2908;h14af0caed148da77_0_4024"/>
          <p:cNvSpPr txBox="1"/>
          <p:nvPr/>
        </p:nvSpPr>
        <p:spPr>
          <a:xfrm>
            <a:off x="7680960" y="4782312"/>
            <a:ext cx="3779100" cy="365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A93F2C"/>
              </a:buClr>
              <a:buSzPts val="1600"/>
              <a:buFont typeface="Arial"/>
              <a:buNone/>
            </a:pPr>
            <a:r>
              <a:rPr lang="en-US" sz="1600" b="1" i="0" u="none" strike="noStrike" cap="none">
                <a:solidFill>
                  <a:srgbClr val="A93F2C"/>
                </a:solidFill>
                <a:latin typeface="Open Sans"/>
                <a:ea typeface="Open Sans"/>
                <a:cs typeface="Open Sans"/>
                <a:sym typeface="Open Sans"/>
              </a:rPr>
              <a:t>If coordinates are wrong</a:t>
            </a:r>
            <a:endParaRPr sz="1600" b="0" i="0" u="none" strike="noStrike" cap="none">
              <a:solidFill>
                <a:srgbClr val="000000"/>
              </a:solidFill>
              <a:latin typeface="Calibri"/>
              <a:ea typeface="Calibri"/>
              <a:cs typeface="Calibri"/>
              <a:sym typeface="Calibri"/>
            </a:endParaRPr>
          </a:p>
        </p:txBody>
      </p:sp>
      <p:sp>
        <p:nvSpPr>
          <p:cNvPr id="2909" name="Google Shape;2909;h14af0caed148da77_0_4024"/>
          <p:cNvSpPr txBox="1"/>
          <p:nvPr/>
        </p:nvSpPr>
        <p:spPr>
          <a:xfrm>
            <a:off x="7680960" y="5166360"/>
            <a:ext cx="3779100" cy="594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E6B66"/>
              </a:buClr>
              <a:buSzPts val="1300"/>
              <a:buFont typeface="Arial"/>
              <a:buNone/>
            </a:pPr>
            <a:r>
              <a:rPr lang="en-US" sz="1300" b="0" i="0" u="none" strike="noStrike" cap="none">
                <a:solidFill>
                  <a:srgbClr val="5E6B66"/>
                </a:solidFill>
                <a:latin typeface="Open Sans"/>
                <a:ea typeface="Open Sans"/>
                <a:cs typeface="Open Sans"/>
                <a:sym typeface="Open Sans"/>
              </a:rPr>
              <a:t>Participants may be unable to self-enrol at the intended venue.</a:t>
            </a:r>
            <a:endParaRPr sz="1300" b="0" i="0" u="none" strike="noStrike" cap="none">
              <a:solidFill>
                <a:srgbClr val="000000"/>
              </a:solidFill>
              <a:latin typeface="Calibri"/>
              <a:ea typeface="Calibri"/>
              <a:cs typeface="Calibri"/>
              <a:sym typeface="Calibri"/>
            </a:endParaRPr>
          </a:p>
        </p:txBody>
      </p:sp>
      <p:cxnSp>
        <p:nvCxnSpPr>
          <p:cNvPr id="2910" name="Google Shape;2910;h14af0caed148da77_0_4024"/>
          <p:cNvCxnSpPr/>
          <p:nvPr/>
        </p:nvCxnSpPr>
        <p:spPr>
          <a:xfrm>
            <a:off x="548640" y="6382512"/>
            <a:ext cx="11094300" cy="0"/>
          </a:xfrm>
          <a:prstGeom prst="straightConnector1">
            <a:avLst/>
          </a:prstGeom>
          <a:noFill/>
          <a:ln w="9525" cap="flat" cmpd="sng">
            <a:solidFill>
              <a:srgbClr val="D6DFDA"/>
            </a:solidFill>
            <a:prstDash val="solid"/>
            <a:round/>
            <a:headEnd type="none" w="sm" len="sm"/>
            <a:tailEnd type="none" w="sm" len="sm"/>
          </a:ln>
        </p:spPr>
      </p:cxnSp>
      <p:sp>
        <p:nvSpPr>
          <p:cNvPr id="2911" name="Google Shape;2911;h14af0caed148da77_0_4024"/>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2916"/>
        <p:cNvGrpSpPr/>
        <p:nvPr/>
      </p:nvGrpSpPr>
      <p:grpSpPr>
        <a:xfrm>
          <a:off x="0" y="0"/>
          <a:ext cx="0" cy="0"/>
          <a:chOff x="0" y="0"/>
          <a:chExt cx="0" cy="0"/>
        </a:xfrm>
      </p:grpSpPr>
      <p:sp>
        <p:nvSpPr>
          <p:cNvPr id="2917" name="Google Shape;2917;h14af0caed148da77_0_4051"/>
          <p:cNvSpPr/>
          <p:nvPr/>
        </p:nvSpPr>
        <p:spPr>
          <a:xfrm>
            <a:off x="548640" y="384048"/>
            <a:ext cx="1746600" cy="274200"/>
          </a:xfrm>
          <a:prstGeom prst="roundRect">
            <a:avLst>
              <a:gd name="adj" fmla="val 50000"/>
            </a:avLst>
          </a:prstGeom>
          <a:solidFill>
            <a:srgbClr val="FAF3E0"/>
          </a:solidFill>
          <a:ln w="12700" cap="flat" cmpd="sng">
            <a:solidFill>
              <a:srgbClr val="FAF3E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918" name="Google Shape;2918;h14af0caed148da77_0_4051"/>
          <p:cNvSpPr txBox="1"/>
          <p:nvPr/>
        </p:nvSpPr>
        <p:spPr>
          <a:xfrm>
            <a:off x="548640" y="384048"/>
            <a:ext cx="1746600" cy="274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97316"/>
              </a:buClr>
              <a:buSzPts val="1000"/>
              <a:buFont typeface="Arial"/>
              <a:buNone/>
            </a:pPr>
            <a:r>
              <a:rPr lang="en-US" sz="1000" b="1" i="0" u="none" strike="noStrike" cap="none">
                <a:solidFill>
                  <a:srgbClr val="F97316"/>
                </a:solidFill>
                <a:latin typeface="Open Sans"/>
                <a:ea typeface="Open Sans"/>
                <a:cs typeface="Open Sans"/>
                <a:sym typeface="Open Sans"/>
              </a:rPr>
              <a:t>BATCH CREATION</a:t>
            </a:r>
            <a:endParaRPr sz="1000" b="0" i="0" u="none" strike="noStrike" cap="none">
              <a:solidFill>
                <a:srgbClr val="000000"/>
              </a:solidFill>
              <a:latin typeface="Calibri"/>
              <a:ea typeface="Calibri"/>
              <a:cs typeface="Calibri"/>
              <a:sym typeface="Calibri"/>
            </a:endParaRPr>
          </a:p>
        </p:txBody>
      </p:sp>
      <p:sp>
        <p:nvSpPr>
          <p:cNvPr id="2919" name="Google Shape;2919;h14af0caed148da77_0_4051"/>
          <p:cNvSpPr txBox="1"/>
          <p:nvPr/>
        </p:nvSpPr>
        <p:spPr>
          <a:xfrm>
            <a:off x="548640" y="731520"/>
            <a:ext cx="11094300" cy="502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3864"/>
              </a:buClr>
              <a:buSzPts val="2800"/>
              <a:buFont typeface="Arial"/>
              <a:buNone/>
            </a:pPr>
            <a:r>
              <a:rPr lang="en-US" sz="2800" b="1" i="0" u="none" strike="noStrike" cap="none">
                <a:solidFill>
                  <a:srgbClr val="1F3864"/>
                </a:solidFill>
                <a:latin typeface="Open Sans"/>
                <a:ea typeface="Open Sans"/>
                <a:cs typeface="Open Sans"/>
                <a:sym typeface="Open Sans"/>
              </a:rPr>
              <a:t>Add the Batch and Open Self Enrolment</a:t>
            </a:r>
            <a:endParaRPr sz="2800" b="0" i="0" u="none" strike="noStrike" cap="none">
              <a:solidFill>
                <a:srgbClr val="000000"/>
              </a:solidFill>
              <a:latin typeface="Calibri"/>
              <a:ea typeface="Calibri"/>
              <a:cs typeface="Calibri"/>
              <a:sym typeface="Calibri"/>
            </a:endParaRPr>
          </a:p>
        </p:txBody>
      </p:sp>
      <p:sp>
        <p:nvSpPr>
          <p:cNvPr id="2920" name="Google Shape;2920;h14af0caed148da77_0_4051"/>
          <p:cNvSpPr txBox="1"/>
          <p:nvPr/>
        </p:nvSpPr>
        <p:spPr>
          <a:xfrm>
            <a:off x="548640" y="1243584"/>
            <a:ext cx="110943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E6B66"/>
              </a:buClr>
              <a:buSzPts val="1400"/>
              <a:buFont typeface="Arial"/>
              <a:buNone/>
            </a:pPr>
            <a:r>
              <a:rPr lang="en-US" sz="1400" b="0" i="0" u="none" strike="noStrike" cap="none">
                <a:solidFill>
                  <a:srgbClr val="5E6B66"/>
                </a:solidFill>
                <a:latin typeface="Open Sans"/>
                <a:ea typeface="Open Sans"/>
                <a:cs typeface="Open Sans"/>
                <a:sym typeface="Open Sans"/>
              </a:rPr>
              <a:t>Complete the form, create the batch, then move to the Self Enrolment tab.</a:t>
            </a:r>
            <a:endParaRPr sz="1400" b="0" i="0" u="none" strike="noStrike" cap="none">
              <a:solidFill>
                <a:srgbClr val="000000"/>
              </a:solidFill>
              <a:latin typeface="Calibri"/>
              <a:ea typeface="Calibri"/>
              <a:cs typeface="Calibri"/>
              <a:sym typeface="Calibri"/>
            </a:endParaRPr>
          </a:p>
        </p:txBody>
      </p:sp>
      <p:sp>
        <p:nvSpPr>
          <p:cNvPr id="2921" name="Google Shape;2921;h14af0caed148da77_0_4051"/>
          <p:cNvSpPr/>
          <p:nvPr/>
        </p:nvSpPr>
        <p:spPr>
          <a:xfrm>
            <a:off x="493776" y="1728216"/>
            <a:ext cx="5504700" cy="2033400"/>
          </a:xfrm>
          <a:prstGeom prst="roundRect">
            <a:avLst>
              <a:gd name="adj" fmla="val 2698"/>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2922" name="Google Shape;2922;h14af0caed148da77_0_4051" descr="img/s14_6.png"/>
          <p:cNvPicPr preferRelativeResize="0"/>
          <p:nvPr/>
        </p:nvPicPr>
        <p:blipFill rotWithShape="1">
          <a:blip r:embed="rId3">
            <a:alphaModFix/>
          </a:blip>
          <a:srcRect/>
          <a:stretch/>
        </p:blipFill>
        <p:spPr>
          <a:xfrm>
            <a:off x="548640" y="1783080"/>
            <a:ext cx="5394961" cy="1923815"/>
          </a:xfrm>
          <a:prstGeom prst="rect">
            <a:avLst/>
          </a:prstGeom>
          <a:noFill/>
          <a:ln>
            <a:noFill/>
          </a:ln>
        </p:spPr>
      </p:pic>
      <p:sp>
        <p:nvSpPr>
          <p:cNvPr id="2923" name="Google Shape;2923;h14af0caed148da77_0_4051"/>
          <p:cNvSpPr/>
          <p:nvPr/>
        </p:nvSpPr>
        <p:spPr>
          <a:xfrm>
            <a:off x="548640" y="4005072"/>
            <a:ext cx="310800" cy="310800"/>
          </a:xfrm>
          <a:prstGeom prst="ellipse">
            <a:avLst/>
          </a:prstGeom>
          <a:solidFill>
            <a:srgbClr val="1F3864"/>
          </a:solidFill>
          <a:ln w="12700"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924" name="Google Shape;2924;h14af0caed148da77_0_4051"/>
          <p:cNvSpPr txBox="1"/>
          <p:nvPr/>
        </p:nvSpPr>
        <p:spPr>
          <a:xfrm>
            <a:off x="548640" y="4005072"/>
            <a:ext cx="310800" cy="310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000"/>
              <a:buFont typeface="Arial"/>
              <a:buNone/>
            </a:pPr>
            <a:r>
              <a:rPr lang="en-US" sz="1000" b="1" i="0" u="none" strike="noStrike" cap="none">
                <a:solidFill>
                  <a:srgbClr val="FFFFFF"/>
                </a:solidFill>
                <a:latin typeface="Open Sans"/>
                <a:ea typeface="Open Sans"/>
                <a:cs typeface="Open Sans"/>
                <a:sym typeface="Open Sans"/>
              </a:rPr>
              <a:t>1</a:t>
            </a:r>
            <a:endParaRPr sz="1000" b="0" i="0" u="none" strike="noStrike" cap="none">
              <a:solidFill>
                <a:srgbClr val="000000"/>
              </a:solidFill>
              <a:latin typeface="Calibri"/>
              <a:ea typeface="Calibri"/>
              <a:cs typeface="Calibri"/>
              <a:sym typeface="Calibri"/>
            </a:endParaRPr>
          </a:p>
        </p:txBody>
      </p:sp>
      <p:sp>
        <p:nvSpPr>
          <p:cNvPr id="2925" name="Google Shape;2925;h14af0caed148da77_0_4051"/>
          <p:cNvSpPr txBox="1"/>
          <p:nvPr/>
        </p:nvSpPr>
        <p:spPr>
          <a:xfrm>
            <a:off x="1005840" y="3977640"/>
            <a:ext cx="4937700" cy="365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2A26"/>
              </a:buClr>
              <a:buSzPts val="1300"/>
              <a:buFont typeface="Arial"/>
              <a:buNone/>
            </a:pPr>
            <a:r>
              <a:rPr lang="en-US" sz="1300" b="0" i="0" u="none" strike="noStrike" cap="none">
                <a:solidFill>
                  <a:srgbClr val="1F2A26"/>
                </a:solidFill>
                <a:latin typeface="Open Sans"/>
                <a:ea typeface="Open Sans"/>
                <a:cs typeface="Open Sans"/>
                <a:sym typeface="Open Sans"/>
              </a:rPr>
              <a:t>Scroll to the bottom of the form.</a:t>
            </a:r>
            <a:endParaRPr sz="1300" b="0" i="0" u="none" strike="noStrike" cap="none">
              <a:solidFill>
                <a:srgbClr val="000000"/>
              </a:solidFill>
              <a:latin typeface="Calibri"/>
              <a:ea typeface="Calibri"/>
              <a:cs typeface="Calibri"/>
              <a:sym typeface="Calibri"/>
            </a:endParaRPr>
          </a:p>
        </p:txBody>
      </p:sp>
      <p:sp>
        <p:nvSpPr>
          <p:cNvPr id="2926" name="Google Shape;2926;h14af0caed148da77_0_4051"/>
          <p:cNvSpPr/>
          <p:nvPr/>
        </p:nvSpPr>
        <p:spPr>
          <a:xfrm>
            <a:off x="548640" y="4425696"/>
            <a:ext cx="310800" cy="310800"/>
          </a:xfrm>
          <a:prstGeom prst="ellipse">
            <a:avLst/>
          </a:prstGeom>
          <a:solidFill>
            <a:srgbClr val="1F3864"/>
          </a:solidFill>
          <a:ln w="12700"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927" name="Google Shape;2927;h14af0caed148da77_0_4051"/>
          <p:cNvSpPr txBox="1"/>
          <p:nvPr/>
        </p:nvSpPr>
        <p:spPr>
          <a:xfrm>
            <a:off x="548640" y="4425696"/>
            <a:ext cx="310800" cy="310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000"/>
              <a:buFont typeface="Arial"/>
              <a:buNone/>
            </a:pPr>
            <a:r>
              <a:rPr lang="en-US" sz="1000" b="1" i="0" u="none" strike="noStrike" cap="none">
                <a:solidFill>
                  <a:srgbClr val="FFFFFF"/>
                </a:solidFill>
                <a:latin typeface="Open Sans"/>
                <a:ea typeface="Open Sans"/>
                <a:cs typeface="Open Sans"/>
                <a:sym typeface="Open Sans"/>
              </a:rPr>
              <a:t>2</a:t>
            </a:r>
            <a:endParaRPr sz="1000" b="0" i="0" u="none" strike="noStrike" cap="none">
              <a:solidFill>
                <a:srgbClr val="000000"/>
              </a:solidFill>
              <a:latin typeface="Calibri"/>
              <a:ea typeface="Calibri"/>
              <a:cs typeface="Calibri"/>
              <a:sym typeface="Calibri"/>
            </a:endParaRPr>
          </a:p>
        </p:txBody>
      </p:sp>
      <p:sp>
        <p:nvSpPr>
          <p:cNvPr id="2928" name="Google Shape;2928;h14af0caed148da77_0_4051"/>
          <p:cNvSpPr txBox="1"/>
          <p:nvPr/>
        </p:nvSpPr>
        <p:spPr>
          <a:xfrm>
            <a:off x="1005840" y="4398264"/>
            <a:ext cx="4937700" cy="365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2A26"/>
              </a:buClr>
              <a:buSzPts val="1300"/>
              <a:buFont typeface="Arial"/>
              <a:buNone/>
            </a:pPr>
            <a:r>
              <a:rPr lang="en-US" sz="1300" b="0" i="0" u="none" strike="noStrike" cap="none">
                <a:solidFill>
                  <a:srgbClr val="1F2A26"/>
                </a:solidFill>
                <a:latin typeface="Open Sans"/>
                <a:ea typeface="Open Sans"/>
                <a:cs typeface="Open Sans"/>
                <a:sym typeface="Open Sans"/>
              </a:rPr>
              <a:t>Select “Add batch”.</a:t>
            </a:r>
            <a:endParaRPr sz="1300" b="0" i="0" u="none" strike="noStrike" cap="none">
              <a:solidFill>
                <a:srgbClr val="000000"/>
              </a:solidFill>
              <a:latin typeface="Calibri"/>
              <a:ea typeface="Calibri"/>
              <a:cs typeface="Calibri"/>
              <a:sym typeface="Calibri"/>
            </a:endParaRPr>
          </a:p>
        </p:txBody>
      </p:sp>
      <p:sp>
        <p:nvSpPr>
          <p:cNvPr id="2929" name="Google Shape;2929;h14af0caed148da77_0_4051"/>
          <p:cNvSpPr/>
          <p:nvPr/>
        </p:nvSpPr>
        <p:spPr>
          <a:xfrm>
            <a:off x="548640" y="4846320"/>
            <a:ext cx="310800" cy="310800"/>
          </a:xfrm>
          <a:prstGeom prst="ellipse">
            <a:avLst/>
          </a:prstGeom>
          <a:solidFill>
            <a:srgbClr val="1F3864"/>
          </a:solidFill>
          <a:ln w="12700"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930" name="Google Shape;2930;h14af0caed148da77_0_4051"/>
          <p:cNvSpPr txBox="1"/>
          <p:nvPr/>
        </p:nvSpPr>
        <p:spPr>
          <a:xfrm>
            <a:off x="548640" y="4846320"/>
            <a:ext cx="310800" cy="310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000"/>
              <a:buFont typeface="Arial"/>
              <a:buNone/>
            </a:pPr>
            <a:r>
              <a:rPr lang="en-US" sz="1000" b="1" i="0" u="none" strike="noStrike" cap="none">
                <a:solidFill>
                  <a:srgbClr val="FFFFFF"/>
                </a:solidFill>
                <a:latin typeface="Open Sans"/>
                <a:ea typeface="Open Sans"/>
                <a:cs typeface="Open Sans"/>
                <a:sym typeface="Open Sans"/>
              </a:rPr>
              <a:t>3</a:t>
            </a:r>
            <a:endParaRPr sz="1000" b="0" i="0" u="none" strike="noStrike" cap="none">
              <a:solidFill>
                <a:srgbClr val="000000"/>
              </a:solidFill>
              <a:latin typeface="Calibri"/>
              <a:ea typeface="Calibri"/>
              <a:cs typeface="Calibri"/>
              <a:sym typeface="Calibri"/>
            </a:endParaRPr>
          </a:p>
        </p:txBody>
      </p:sp>
      <p:sp>
        <p:nvSpPr>
          <p:cNvPr id="2931" name="Google Shape;2931;h14af0caed148da77_0_4051"/>
          <p:cNvSpPr txBox="1"/>
          <p:nvPr/>
        </p:nvSpPr>
        <p:spPr>
          <a:xfrm>
            <a:off x="1005840" y="4818888"/>
            <a:ext cx="4937700" cy="567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2A26"/>
              </a:buClr>
              <a:buSzPts val="1300"/>
              <a:buFont typeface="Arial"/>
              <a:buNone/>
            </a:pPr>
            <a:r>
              <a:rPr lang="en-US" sz="1300" b="0" i="0" u="none" strike="noStrike" cap="none">
                <a:solidFill>
                  <a:srgbClr val="1F2A26"/>
                </a:solidFill>
                <a:latin typeface="Open Sans"/>
                <a:ea typeface="Open Sans"/>
                <a:cs typeface="Open Sans"/>
                <a:sym typeface="Open Sans"/>
              </a:rPr>
              <a:t>Optional fields such as Program Instructors and Resources/Links can remain blank unless required.</a:t>
            </a:r>
            <a:endParaRPr sz="1300" b="0" i="0" u="none" strike="noStrike" cap="none">
              <a:solidFill>
                <a:srgbClr val="000000"/>
              </a:solidFill>
              <a:latin typeface="Calibri"/>
              <a:ea typeface="Calibri"/>
              <a:cs typeface="Calibri"/>
              <a:sym typeface="Calibri"/>
            </a:endParaRPr>
          </a:p>
        </p:txBody>
      </p:sp>
      <p:sp>
        <p:nvSpPr>
          <p:cNvPr id="2932" name="Google Shape;2932;h14af0caed148da77_0_4051"/>
          <p:cNvSpPr/>
          <p:nvPr/>
        </p:nvSpPr>
        <p:spPr>
          <a:xfrm>
            <a:off x="548640" y="5468112"/>
            <a:ext cx="310800" cy="310800"/>
          </a:xfrm>
          <a:prstGeom prst="ellipse">
            <a:avLst/>
          </a:prstGeom>
          <a:solidFill>
            <a:srgbClr val="1F3864"/>
          </a:solidFill>
          <a:ln w="12700"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933" name="Google Shape;2933;h14af0caed148da77_0_4051"/>
          <p:cNvSpPr txBox="1"/>
          <p:nvPr/>
        </p:nvSpPr>
        <p:spPr>
          <a:xfrm>
            <a:off x="548640" y="5468112"/>
            <a:ext cx="310800" cy="310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000"/>
              <a:buFont typeface="Arial"/>
              <a:buNone/>
            </a:pPr>
            <a:r>
              <a:rPr lang="en-US" sz="1000" b="1" i="0" u="none" strike="noStrike" cap="none">
                <a:solidFill>
                  <a:srgbClr val="FFFFFF"/>
                </a:solidFill>
                <a:latin typeface="Open Sans"/>
                <a:ea typeface="Open Sans"/>
                <a:cs typeface="Open Sans"/>
                <a:sym typeface="Open Sans"/>
              </a:rPr>
              <a:t>4</a:t>
            </a:r>
            <a:endParaRPr sz="1000" b="0" i="0" u="none" strike="noStrike" cap="none">
              <a:solidFill>
                <a:srgbClr val="000000"/>
              </a:solidFill>
              <a:latin typeface="Calibri"/>
              <a:ea typeface="Calibri"/>
              <a:cs typeface="Calibri"/>
              <a:sym typeface="Calibri"/>
            </a:endParaRPr>
          </a:p>
        </p:txBody>
      </p:sp>
      <p:sp>
        <p:nvSpPr>
          <p:cNvPr id="2934" name="Google Shape;2934;h14af0caed148da77_0_4051"/>
          <p:cNvSpPr txBox="1"/>
          <p:nvPr/>
        </p:nvSpPr>
        <p:spPr>
          <a:xfrm>
            <a:off x="1005840" y="5440680"/>
            <a:ext cx="4937700" cy="365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2A26"/>
              </a:buClr>
              <a:buSzPts val="1300"/>
              <a:buFont typeface="Arial"/>
              <a:buNone/>
            </a:pPr>
            <a:r>
              <a:rPr lang="en-US" sz="1300" b="0" i="0" u="none" strike="noStrike" cap="none">
                <a:solidFill>
                  <a:srgbClr val="1F2A26"/>
                </a:solidFill>
                <a:latin typeface="Open Sans"/>
                <a:ea typeface="Open Sans"/>
                <a:cs typeface="Open Sans"/>
                <a:sym typeface="Open Sans"/>
              </a:rPr>
              <a:t>Open the newly created batch.</a:t>
            </a:r>
            <a:endParaRPr sz="1300" b="0" i="0" u="none" strike="noStrike" cap="none">
              <a:solidFill>
                <a:srgbClr val="000000"/>
              </a:solidFill>
              <a:latin typeface="Calibri"/>
              <a:ea typeface="Calibri"/>
              <a:cs typeface="Calibri"/>
              <a:sym typeface="Calibri"/>
            </a:endParaRPr>
          </a:p>
        </p:txBody>
      </p:sp>
      <p:sp>
        <p:nvSpPr>
          <p:cNvPr id="2935" name="Google Shape;2935;h14af0caed148da77_0_4051"/>
          <p:cNvSpPr/>
          <p:nvPr/>
        </p:nvSpPr>
        <p:spPr>
          <a:xfrm>
            <a:off x="548640" y="5888736"/>
            <a:ext cx="310800" cy="310800"/>
          </a:xfrm>
          <a:prstGeom prst="ellipse">
            <a:avLst/>
          </a:prstGeom>
          <a:solidFill>
            <a:srgbClr val="1F3864"/>
          </a:solidFill>
          <a:ln w="12700"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936" name="Google Shape;2936;h14af0caed148da77_0_4051"/>
          <p:cNvSpPr txBox="1"/>
          <p:nvPr/>
        </p:nvSpPr>
        <p:spPr>
          <a:xfrm>
            <a:off x="548640" y="5888736"/>
            <a:ext cx="310800" cy="310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000"/>
              <a:buFont typeface="Arial"/>
              <a:buNone/>
            </a:pPr>
            <a:r>
              <a:rPr lang="en-US" sz="1000" b="1" i="0" u="none" strike="noStrike" cap="none">
                <a:solidFill>
                  <a:srgbClr val="FFFFFF"/>
                </a:solidFill>
                <a:latin typeface="Open Sans"/>
                <a:ea typeface="Open Sans"/>
                <a:cs typeface="Open Sans"/>
                <a:sym typeface="Open Sans"/>
              </a:rPr>
              <a:t>5</a:t>
            </a:r>
            <a:endParaRPr sz="1000" b="0" i="0" u="none" strike="noStrike" cap="none">
              <a:solidFill>
                <a:srgbClr val="000000"/>
              </a:solidFill>
              <a:latin typeface="Calibri"/>
              <a:ea typeface="Calibri"/>
              <a:cs typeface="Calibri"/>
              <a:sym typeface="Calibri"/>
            </a:endParaRPr>
          </a:p>
        </p:txBody>
      </p:sp>
      <p:sp>
        <p:nvSpPr>
          <p:cNvPr id="2937" name="Google Shape;2937;h14af0caed148da77_0_4051"/>
          <p:cNvSpPr txBox="1"/>
          <p:nvPr/>
        </p:nvSpPr>
        <p:spPr>
          <a:xfrm>
            <a:off x="1005840" y="5861304"/>
            <a:ext cx="4937700" cy="365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2A26"/>
              </a:buClr>
              <a:buSzPts val="1300"/>
              <a:buFont typeface="Arial"/>
              <a:buNone/>
            </a:pPr>
            <a:r>
              <a:rPr lang="en-US" sz="1300" b="0" i="0" u="none" strike="noStrike" cap="none">
                <a:solidFill>
                  <a:srgbClr val="1F2A26"/>
                </a:solidFill>
                <a:latin typeface="Open Sans"/>
                <a:ea typeface="Open Sans"/>
                <a:cs typeface="Open Sans"/>
                <a:sym typeface="Open Sans"/>
              </a:rPr>
              <a:t>Select the “Self Enrolment” tab.</a:t>
            </a:r>
            <a:endParaRPr sz="1300" b="0" i="0" u="none" strike="noStrike" cap="none">
              <a:solidFill>
                <a:srgbClr val="000000"/>
              </a:solidFill>
              <a:latin typeface="Calibri"/>
              <a:ea typeface="Calibri"/>
              <a:cs typeface="Calibri"/>
              <a:sym typeface="Calibri"/>
            </a:endParaRPr>
          </a:p>
        </p:txBody>
      </p:sp>
      <p:sp>
        <p:nvSpPr>
          <p:cNvPr id="2938" name="Google Shape;2938;h14af0caed148da77_0_4051"/>
          <p:cNvSpPr/>
          <p:nvPr/>
        </p:nvSpPr>
        <p:spPr>
          <a:xfrm>
            <a:off x="6254496" y="1728216"/>
            <a:ext cx="5443500" cy="3033300"/>
          </a:xfrm>
          <a:prstGeom prst="roundRect">
            <a:avLst>
              <a:gd name="adj" fmla="val 1809"/>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2939" name="Google Shape;2939;h14af0caed148da77_0_4051" descr="img/s14_8.png"/>
          <p:cNvPicPr preferRelativeResize="0"/>
          <p:nvPr/>
        </p:nvPicPr>
        <p:blipFill rotWithShape="1">
          <a:blip r:embed="rId4">
            <a:alphaModFix/>
          </a:blip>
          <a:srcRect/>
          <a:stretch/>
        </p:blipFill>
        <p:spPr>
          <a:xfrm>
            <a:off x="6309360" y="1783080"/>
            <a:ext cx="5333695" cy="2923469"/>
          </a:xfrm>
          <a:prstGeom prst="rect">
            <a:avLst/>
          </a:prstGeom>
          <a:noFill/>
          <a:ln>
            <a:noFill/>
          </a:ln>
        </p:spPr>
      </p:pic>
      <p:sp>
        <p:nvSpPr>
          <p:cNvPr id="2940" name="Google Shape;2940;h14af0caed148da77_0_4051"/>
          <p:cNvSpPr/>
          <p:nvPr/>
        </p:nvSpPr>
        <p:spPr>
          <a:xfrm>
            <a:off x="6309360" y="5074920"/>
            <a:ext cx="5333700" cy="960000"/>
          </a:xfrm>
          <a:prstGeom prst="roundRect">
            <a:avLst>
              <a:gd name="adj" fmla="val 7619"/>
            </a:avLst>
          </a:prstGeom>
          <a:solidFill>
            <a:srgbClr val="EEF2F8"/>
          </a:solidFill>
          <a:ln w="12700" cap="flat" cmpd="sng">
            <a:solidFill>
              <a:srgbClr val="EEF2F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941" name="Google Shape;2941;h14af0caed148da77_0_4051"/>
          <p:cNvSpPr/>
          <p:nvPr/>
        </p:nvSpPr>
        <p:spPr>
          <a:xfrm>
            <a:off x="6492240" y="5326380"/>
            <a:ext cx="457200" cy="457200"/>
          </a:xfrm>
          <a:prstGeom prst="ellipse">
            <a:avLst/>
          </a:prstGeom>
          <a:solidFill>
            <a:srgbClr val="1F3864"/>
          </a:solidFill>
          <a:ln w="12700"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2942" name="Google Shape;2942;h14af0caed148da77_0_4051" descr="preencoded.png"/>
          <p:cNvPicPr preferRelativeResize="0"/>
          <p:nvPr/>
        </p:nvPicPr>
        <p:blipFill rotWithShape="1">
          <a:blip r:embed="rId5">
            <a:alphaModFix/>
          </a:blip>
          <a:srcRect/>
          <a:stretch/>
        </p:blipFill>
        <p:spPr>
          <a:xfrm>
            <a:off x="6606540" y="5440680"/>
            <a:ext cx="228600" cy="228600"/>
          </a:xfrm>
          <a:prstGeom prst="rect">
            <a:avLst/>
          </a:prstGeom>
          <a:noFill/>
          <a:ln>
            <a:noFill/>
          </a:ln>
        </p:spPr>
      </p:pic>
      <p:sp>
        <p:nvSpPr>
          <p:cNvPr id="2943" name="Google Shape;2943;h14af0caed148da77_0_4051"/>
          <p:cNvSpPr txBox="1"/>
          <p:nvPr/>
        </p:nvSpPr>
        <p:spPr>
          <a:xfrm>
            <a:off x="7086600" y="5148072"/>
            <a:ext cx="4373700" cy="813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3864"/>
              </a:buClr>
              <a:buSzPts val="1300"/>
              <a:buFont typeface="Arial"/>
              <a:buNone/>
            </a:pPr>
            <a:r>
              <a:rPr lang="en-US" sz="1300" b="1" i="0" u="none" strike="noStrike" cap="none">
                <a:solidFill>
                  <a:srgbClr val="1F3864"/>
                </a:solidFill>
                <a:latin typeface="Open Sans"/>
                <a:ea typeface="Open Sans"/>
                <a:cs typeface="Open Sans"/>
                <a:sym typeface="Open Sans"/>
              </a:rPr>
              <a:t>Operational check</a:t>
            </a:r>
            <a:endParaRPr sz="1300" b="0" i="0" u="none" strike="noStrike" cap="none">
              <a:solidFill>
                <a:srgbClr val="000000"/>
              </a:solidFill>
              <a:latin typeface="Calibri"/>
              <a:ea typeface="Calibri"/>
              <a:cs typeface="Calibri"/>
              <a:sym typeface="Calibri"/>
            </a:endParaRPr>
          </a:p>
          <a:p>
            <a:pPr marL="0" marR="0" lvl="0" indent="0" algn="l" rtl="0">
              <a:lnSpc>
                <a:spcPct val="100000"/>
              </a:lnSpc>
              <a:spcBef>
                <a:spcPts val="200"/>
              </a:spcBef>
              <a:spcAft>
                <a:spcPts val="0"/>
              </a:spcAft>
              <a:buClr>
                <a:srgbClr val="1F2A26"/>
              </a:buClr>
              <a:buSzPts val="1300"/>
              <a:buFont typeface="Arial"/>
              <a:buNone/>
            </a:pPr>
            <a:r>
              <a:rPr lang="en-US" sz="1300" b="0" i="0" u="none" strike="noStrike" cap="none">
                <a:solidFill>
                  <a:srgbClr val="1F2A26"/>
                </a:solidFill>
                <a:latin typeface="Open Sans"/>
                <a:ea typeface="Open Sans"/>
                <a:cs typeface="Open Sans"/>
                <a:sym typeface="Open Sans"/>
              </a:rPr>
              <a:t>After creation, verify that the correct batch is open before generating the QR.</a:t>
            </a:r>
            <a:endParaRPr sz="1300" b="0" i="0" u="none" strike="noStrike" cap="none">
              <a:solidFill>
                <a:srgbClr val="000000"/>
              </a:solidFill>
              <a:latin typeface="Calibri"/>
              <a:ea typeface="Calibri"/>
              <a:cs typeface="Calibri"/>
              <a:sym typeface="Calibri"/>
            </a:endParaRPr>
          </a:p>
        </p:txBody>
      </p:sp>
      <p:cxnSp>
        <p:nvCxnSpPr>
          <p:cNvPr id="2944" name="Google Shape;2944;h14af0caed148da77_0_4051"/>
          <p:cNvCxnSpPr/>
          <p:nvPr/>
        </p:nvCxnSpPr>
        <p:spPr>
          <a:xfrm>
            <a:off x="548640" y="6382512"/>
            <a:ext cx="11094300" cy="0"/>
          </a:xfrm>
          <a:prstGeom prst="straightConnector1">
            <a:avLst/>
          </a:prstGeom>
          <a:noFill/>
          <a:ln w="9525" cap="flat" cmpd="sng">
            <a:solidFill>
              <a:srgbClr val="D6DFDA"/>
            </a:solidFill>
            <a:prstDash val="solid"/>
            <a:round/>
            <a:headEnd type="none" w="sm" len="sm"/>
            <a:tailEnd type="none" w="sm" len="sm"/>
          </a:ln>
        </p:spPr>
      </p:cxnSp>
      <p:sp>
        <p:nvSpPr>
          <p:cNvPr id="2945" name="Google Shape;2945;h14af0caed148da77_0_4051"/>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2950"/>
        <p:cNvGrpSpPr/>
        <p:nvPr/>
      </p:nvGrpSpPr>
      <p:grpSpPr>
        <a:xfrm>
          <a:off x="0" y="0"/>
          <a:ext cx="0" cy="0"/>
          <a:chOff x="0" y="0"/>
          <a:chExt cx="0" cy="0"/>
        </a:xfrm>
      </p:grpSpPr>
      <p:sp>
        <p:nvSpPr>
          <p:cNvPr id="2951" name="Google Shape;2951;h14af0caed148da77_0_4084"/>
          <p:cNvSpPr/>
          <p:nvPr/>
        </p:nvSpPr>
        <p:spPr>
          <a:xfrm>
            <a:off x="548640" y="384048"/>
            <a:ext cx="1010400" cy="274200"/>
          </a:xfrm>
          <a:prstGeom prst="roundRect">
            <a:avLst>
              <a:gd name="adj" fmla="val 50000"/>
            </a:avLst>
          </a:prstGeom>
          <a:solidFill>
            <a:srgbClr val="FAF3E0"/>
          </a:solidFill>
          <a:ln w="12700" cap="flat" cmpd="sng">
            <a:solidFill>
              <a:srgbClr val="FAF3E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952" name="Google Shape;2952;h14af0caed148da77_0_4084"/>
          <p:cNvSpPr txBox="1"/>
          <p:nvPr/>
        </p:nvSpPr>
        <p:spPr>
          <a:xfrm>
            <a:off x="548640" y="384048"/>
            <a:ext cx="1010400" cy="274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97316"/>
              </a:buClr>
              <a:buSzPts val="1000"/>
              <a:buFont typeface="Arial"/>
              <a:buNone/>
            </a:pPr>
            <a:r>
              <a:rPr lang="en-US" sz="1000" b="1" i="0" u="none" strike="noStrike" cap="none">
                <a:solidFill>
                  <a:srgbClr val="F97316"/>
                </a:solidFill>
                <a:latin typeface="Open Sans"/>
                <a:ea typeface="Open Sans"/>
                <a:cs typeface="Open Sans"/>
                <a:sym typeface="Open Sans"/>
              </a:rPr>
              <a:t>QR CODE</a:t>
            </a:r>
            <a:endParaRPr sz="1000" b="0" i="0" u="none" strike="noStrike" cap="none">
              <a:solidFill>
                <a:srgbClr val="000000"/>
              </a:solidFill>
              <a:latin typeface="Calibri"/>
              <a:ea typeface="Calibri"/>
              <a:cs typeface="Calibri"/>
              <a:sym typeface="Calibri"/>
            </a:endParaRPr>
          </a:p>
        </p:txBody>
      </p:sp>
      <p:sp>
        <p:nvSpPr>
          <p:cNvPr id="2953" name="Google Shape;2953;h14af0caed148da77_0_4084"/>
          <p:cNvSpPr txBox="1"/>
          <p:nvPr/>
        </p:nvSpPr>
        <p:spPr>
          <a:xfrm>
            <a:off x="548640" y="731520"/>
            <a:ext cx="11094300" cy="502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3864"/>
              </a:buClr>
              <a:buSzPts val="2800"/>
              <a:buFont typeface="Arial"/>
              <a:buNone/>
            </a:pPr>
            <a:r>
              <a:rPr lang="en-US" sz="2800" b="1" i="0" u="none" strike="noStrike" cap="none">
                <a:solidFill>
                  <a:srgbClr val="1F3864"/>
                </a:solidFill>
                <a:latin typeface="Open Sans"/>
                <a:ea typeface="Open Sans"/>
                <a:cs typeface="Open Sans"/>
                <a:sym typeface="Open Sans"/>
              </a:rPr>
              <a:t>Generate, Download and Share the QR Code</a:t>
            </a:r>
            <a:endParaRPr sz="2800" b="0" i="0" u="none" strike="noStrike" cap="none">
              <a:solidFill>
                <a:srgbClr val="000000"/>
              </a:solidFill>
              <a:latin typeface="Calibri"/>
              <a:ea typeface="Calibri"/>
              <a:cs typeface="Calibri"/>
              <a:sym typeface="Calibri"/>
            </a:endParaRPr>
          </a:p>
        </p:txBody>
      </p:sp>
      <p:sp>
        <p:nvSpPr>
          <p:cNvPr id="2954" name="Google Shape;2954;h14af0caed148da77_0_4084"/>
          <p:cNvSpPr txBox="1"/>
          <p:nvPr/>
        </p:nvSpPr>
        <p:spPr>
          <a:xfrm>
            <a:off x="548640" y="1243584"/>
            <a:ext cx="110943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E6B66"/>
              </a:buClr>
              <a:buSzPts val="1400"/>
              <a:buFont typeface="Arial"/>
              <a:buNone/>
            </a:pPr>
            <a:r>
              <a:rPr lang="en-US" sz="1400" b="0" i="0" u="none" strike="noStrike" cap="none">
                <a:solidFill>
                  <a:srgbClr val="5E6B66"/>
                </a:solidFill>
                <a:latin typeface="Open Sans"/>
                <a:ea typeface="Open Sans"/>
                <a:cs typeface="Open Sans"/>
                <a:sym typeface="Open Sans"/>
              </a:rPr>
              <a:t>The QR is the bridge between the facilitator’s batch and participant self-enrolment.</a:t>
            </a:r>
            <a:endParaRPr sz="1400" b="0" i="0" u="none" strike="noStrike" cap="none">
              <a:solidFill>
                <a:srgbClr val="000000"/>
              </a:solidFill>
              <a:latin typeface="Calibri"/>
              <a:ea typeface="Calibri"/>
              <a:cs typeface="Calibri"/>
              <a:sym typeface="Calibri"/>
            </a:endParaRPr>
          </a:p>
        </p:txBody>
      </p:sp>
      <p:sp>
        <p:nvSpPr>
          <p:cNvPr id="2955" name="Google Shape;2955;h14af0caed148da77_0_4084"/>
          <p:cNvSpPr/>
          <p:nvPr/>
        </p:nvSpPr>
        <p:spPr>
          <a:xfrm>
            <a:off x="493776" y="1728216"/>
            <a:ext cx="6144900" cy="3417600"/>
          </a:xfrm>
          <a:prstGeom prst="roundRect">
            <a:avLst>
              <a:gd name="adj" fmla="val 1605"/>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2956" name="Google Shape;2956;h14af0caed148da77_0_4084" descr="img/s15_8.png"/>
          <p:cNvPicPr preferRelativeResize="0"/>
          <p:nvPr/>
        </p:nvPicPr>
        <p:blipFill rotWithShape="1">
          <a:blip r:embed="rId3">
            <a:alphaModFix/>
          </a:blip>
          <a:srcRect/>
          <a:stretch/>
        </p:blipFill>
        <p:spPr>
          <a:xfrm>
            <a:off x="548640" y="1783080"/>
            <a:ext cx="6035041" cy="3307884"/>
          </a:xfrm>
          <a:prstGeom prst="rect">
            <a:avLst/>
          </a:prstGeom>
          <a:noFill/>
          <a:ln>
            <a:noFill/>
          </a:ln>
        </p:spPr>
      </p:pic>
      <p:sp>
        <p:nvSpPr>
          <p:cNvPr id="2957" name="Google Shape;2957;h14af0caed148da77_0_4084"/>
          <p:cNvSpPr/>
          <p:nvPr/>
        </p:nvSpPr>
        <p:spPr>
          <a:xfrm>
            <a:off x="6848856" y="1728216"/>
            <a:ext cx="4849200" cy="2707800"/>
          </a:xfrm>
          <a:prstGeom prst="roundRect">
            <a:avLst>
              <a:gd name="adj" fmla="val 2026"/>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2958" name="Google Shape;2958;h14af0caed148da77_0_4084" descr="img/s15_6.jpg"/>
          <p:cNvPicPr preferRelativeResize="0"/>
          <p:nvPr/>
        </p:nvPicPr>
        <p:blipFill rotWithShape="1">
          <a:blip r:embed="rId4">
            <a:alphaModFix/>
          </a:blip>
          <a:srcRect/>
          <a:stretch/>
        </p:blipFill>
        <p:spPr>
          <a:xfrm>
            <a:off x="6903720" y="1783080"/>
            <a:ext cx="4739335" cy="2598008"/>
          </a:xfrm>
          <a:prstGeom prst="rect">
            <a:avLst/>
          </a:prstGeom>
          <a:noFill/>
          <a:ln>
            <a:noFill/>
          </a:ln>
        </p:spPr>
      </p:pic>
      <p:sp>
        <p:nvSpPr>
          <p:cNvPr id="2959" name="Google Shape;2959;h14af0caed148da77_0_4084"/>
          <p:cNvSpPr/>
          <p:nvPr/>
        </p:nvSpPr>
        <p:spPr>
          <a:xfrm>
            <a:off x="548640" y="5349240"/>
            <a:ext cx="3423900" cy="731400"/>
          </a:xfrm>
          <a:prstGeom prst="roundRect">
            <a:avLst>
              <a:gd name="adj" fmla="val 10000"/>
            </a:avLst>
          </a:prstGeom>
          <a:solidFill>
            <a:srgbClr val="EEF2F8"/>
          </a:solidFill>
          <a:ln w="9525" cap="flat" cmpd="sng">
            <a:solidFill>
              <a:srgbClr val="D6DFE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2960" name="Google Shape;2960;h14af0caed148da77_0_4084" descr="preencoded.png"/>
          <p:cNvPicPr preferRelativeResize="0"/>
          <p:nvPr/>
        </p:nvPicPr>
        <p:blipFill rotWithShape="1">
          <a:blip r:embed="rId5">
            <a:alphaModFix/>
          </a:blip>
          <a:srcRect/>
          <a:stretch/>
        </p:blipFill>
        <p:spPr>
          <a:xfrm>
            <a:off x="822960" y="5550408"/>
            <a:ext cx="329184" cy="329184"/>
          </a:xfrm>
          <a:prstGeom prst="rect">
            <a:avLst/>
          </a:prstGeom>
          <a:noFill/>
          <a:ln>
            <a:noFill/>
          </a:ln>
        </p:spPr>
      </p:pic>
      <p:sp>
        <p:nvSpPr>
          <p:cNvPr id="2961" name="Google Shape;2961;h14af0caed148da77_0_4084"/>
          <p:cNvSpPr txBox="1"/>
          <p:nvPr/>
        </p:nvSpPr>
        <p:spPr>
          <a:xfrm>
            <a:off x="1325880" y="5349240"/>
            <a:ext cx="2509500" cy="731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3864"/>
              </a:buClr>
              <a:buSzPts val="1400"/>
              <a:buFont typeface="Arial"/>
              <a:buNone/>
            </a:pPr>
            <a:r>
              <a:rPr lang="en-US" sz="1400" b="1" i="0" u="none" strike="noStrike" cap="none">
                <a:solidFill>
                  <a:srgbClr val="1F3864"/>
                </a:solidFill>
                <a:latin typeface="Open Sans"/>
                <a:ea typeface="Open Sans"/>
                <a:cs typeface="Open Sans"/>
                <a:sym typeface="Open Sans"/>
              </a:rPr>
              <a:t>Open Self Enrolment</a:t>
            </a:r>
            <a:endParaRPr sz="1400" b="0" i="0" u="none" strike="noStrike" cap="none">
              <a:solidFill>
                <a:srgbClr val="000000"/>
              </a:solidFill>
              <a:latin typeface="Calibri"/>
              <a:ea typeface="Calibri"/>
              <a:cs typeface="Calibri"/>
              <a:sym typeface="Calibri"/>
            </a:endParaRPr>
          </a:p>
        </p:txBody>
      </p:sp>
      <p:cxnSp>
        <p:nvCxnSpPr>
          <p:cNvPr id="2962" name="Google Shape;2962;h14af0caed148da77_0_4084"/>
          <p:cNvCxnSpPr/>
          <p:nvPr/>
        </p:nvCxnSpPr>
        <p:spPr>
          <a:xfrm>
            <a:off x="4045610" y="5715000"/>
            <a:ext cx="265200" cy="0"/>
          </a:xfrm>
          <a:prstGeom prst="straightConnector1">
            <a:avLst/>
          </a:prstGeom>
          <a:noFill/>
          <a:ln w="22225" cap="flat" cmpd="sng">
            <a:solidFill>
              <a:srgbClr val="B8912F"/>
            </a:solidFill>
            <a:prstDash val="solid"/>
            <a:round/>
            <a:headEnd type="none" w="sm" len="sm"/>
            <a:tailEnd type="triangle" w="med" len="med"/>
          </a:ln>
        </p:spPr>
      </p:cxnSp>
      <p:sp>
        <p:nvSpPr>
          <p:cNvPr id="2963" name="Google Shape;2963;h14af0caed148da77_0_4084"/>
          <p:cNvSpPr/>
          <p:nvPr/>
        </p:nvSpPr>
        <p:spPr>
          <a:xfrm>
            <a:off x="4383938" y="5349240"/>
            <a:ext cx="3423900" cy="731400"/>
          </a:xfrm>
          <a:prstGeom prst="roundRect">
            <a:avLst>
              <a:gd name="adj" fmla="val 10000"/>
            </a:avLst>
          </a:prstGeom>
          <a:solidFill>
            <a:srgbClr val="EEF2F8"/>
          </a:solidFill>
          <a:ln w="9525" cap="flat" cmpd="sng">
            <a:solidFill>
              <a:srgbClr val="D6DFE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2964" name="Google Shape;2964;h14af0caed148da77_0_4084" descr="preencoded.png"/>
          <p:cNvPicPr preferRelativeResize="0"/>
          <p:nvPr/>
        </p:nvPicPr>
        <p:blipFill rotWithShape="1">
          <a:blip r:embed="rId6">
            <a:alphaModFix/>
          </a:blip>
          <a:srcRect/>
          <a:stretch/>
        </p:blipFill>
        <p:spPr>
          <a:xfrm>
            <a:off x="4658258" y="5550408"/>
            <a:ext cx="329184" cy="329184"/>
          </a:xfrm>
          <a:prstGeom prst="rect">
            <a:avLst/>
          </a:prstGeom>
          <a:noFill/>
          <a:ln>
            <a:noFill/>
          </a:ln>
        </p:spPr>
      </p:pic>
      <p:sp>
        <p:nvSpPr>
          <p:cNvPr id="2965" name="Google Shape;2965;h14af0caed148da77_0_4084"/>
          <p:cNvSpPr txBox="1"/>
          <p:nvPr/>
        </p:nvSpPr>
        <p:spPr>
          <a:xfrm>
            <a:off x="5161178" y="5349240"/>
            <a:ext cx="2509500" cy="731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3864"/>
              </a:buClr>
              <a:buSzPts val="1400"/>
              <a:buFont typeface="Arial"/>
              <a:buNone/>
            </a:pPr>
            <a:r>
              <a:rPr lang="en-US" sz="1400" b="1" i="0" u="none" strike="noStrike" cap="none">
                <a:solidFill>
                  <a:srgbClr val="1F3864"/>
                </a:solidFill>
                <a:latin typeface="Open Sans"/>
                <a:ea typeface="Open Sans"/>
                <a:cs typeface="Open Sans"/>
                <a:sym typeface="Open Sans"/>
              </a:rPr>
              <a:t>Select Generate, then Download</a:t>
            </a:r>
            <a:endParaRPr sz="1400" b="0" i="0" u="none" strike="noStrike" cap="none">
              <a:solidFill>
                <a:srgbClr val="000000"/>
              </a:solidFill>
              <a:latin typeface="Calibri"/>
              <a:ea typeface="Calibri"/>
              <a:cs typeface="Calibri"/>
              <a:sym typeface="Calibri"/>
            </a:endParaRPr>
          </a:p>
        </p:txBody>
      </p:sp>
      <p:cxnSp>
        <p:nvCxnSpPr>
          <p:cNvPr id="2966" name="Google Shape;2966;h14af0caed148da77_0_4084"/>
          <p:cNvCxnSpPr/>
          <p:nvPr/>
        </p:nvCxnSpPr>
        <p:spPr>
          <a:xfrm>
            <a:off x="7880909" y="5715000"/>
            <a:ext cx="265200" cy="0"/>
          </a:xfrm>
          <a:prstGeom prst="straightConnector1">
            <a:avLst/>
          </a:prstGeom>
          <a:noFill/>
          <a:ln w="22225" cap="flat" cmpd="sng">
            <a:solidFill>
              <a:srgbClr val="B8912F"/>
            </a:solidFill>
            <a:prstDash val="solid"/>
            <a:round/>
            <a:headEnd type="none" w="sm" len="sm"/>
            <a:tailEnd type="triangle" w="med" len="med"/>
          </a:ln>
        </p:spPr>
      </p:cxnSp>
      <p:sp>
        <p:nvSpPr>
          <p:cNvPr id="2967" name="Google Shape;2967;h14af0caed148da77_0_4084"/>
          <p:cNvSpPr/>
          <p:nvPr/>
        </p:nvSpPr>
        <p:spPr>
          <a:xfrm>
            <a:off x="8219237" y="5349240"/>
            <a:ext cx="3423900" cy="731400"/>
          </a:xfrm>
          <a:prstGeom prst="roundRect">
            <a:avLst>
              <a:gd name="adj" fmla="val 10000"/>
            </a:avLst>
          </a:prstGeom>
          <a:solidFill>
            <a:srgbClr val="1F3864"/>
          </a:solidFill>
          <a:ln w="9525"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2968" name="Google Shape;2968;h14af0caed148da77_0_4084" descr="preencoded.png"/>
          <p:cNvPicPr preferRelativeResize="0"/>
          <p:nvPr/>
        </p:nvPicPr>
        <p:blipFill rotWithShape="1">
          <a:blip r:embed="rId7">
            <a:alphaModFix/>
          </a:blip>
          <a:srcRect/>
          <a:stretch/>
        </p:blipFill>
        <p:spPr>
          <a:xfrm>
            <a:off x="8493557" y="5550408"/>
            <a:ext cx="329184" cy="329184"/>
          </a:xfrm>
          <a:prstGeom prst="rect">
            <a:avLst/>
          </a:prstGeom>
          <a:noFill/>
          <a:ln>
            <a:noFill/>
          </a:ln>
        </p:spPr>
      </p:pic>
      <p:sp>
        <p:nvSpPr>
          <p:cNvPr id="2969" name="Google Shape;2969;h14af0caed148da77_0_4084"/>
          <p:cNvSpPr txBox="1"/>
          <p:nvPr/>
        </p:nvSpPr>
        <p:spPr>
          <a:xfrm>
            <a:off x="8996477" y="5349240"/>
            <a:ext cx="2509500" cy="731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FFFFFF"/>
              </a:buClr>
              <a:buSzPts val="1400"/>
              <a:buFont typeface="Arial"/>
              <a:buNone/>
            </a:pPr>
            <a:r>
              <a:rPr lang="en-US" sz="1400" b="1" i="0" u="none" strike="noStrike" cap="none">
                <a:solidFill>
                  <a:srgbClr val="FFFFFF"/>
                </a:solidFill>
                <a:latin typeface="Open Sans"/>
                <a:ea typeface="Open Sans"/>
                <a:cs typeface="Open Sans"/>
                <a:sym typeface="Open Sans"/>
              </a:rPr>
              <a:t>Verify that the correct QR is being shared</a:t>
            </a:r>
            <a:endParaRPr sz="1400" b="0" i="0" u="none" strike="noStrike" cap="none">
              <a:solidFill>
                <a:srgbClr val="000000"/>
              </a:solidFill>
              <a:latin typeface="Calibri"/>
              <a:ea typeface="Calibri"/>
              <a:cs typeface="Calibri"/>
              <a:sym typeface="Calibri"/>
            </a:endParaRPr>
          </a:p>
        </p:txBody>
      </p:sp>
      <p:cxnSp>
        <p:nvCxnSpPr>
          <p:cNvPr id="2970" name="Google Shape;2970;h14af0caed148da77_0_4084"/>
          <p:cNvCxnSpPr/>
          <p:nvPr/>
        </p:nvCxnSpPr>
        <p:spPr>
          <a:xfrm>
            <a:off x="548640" y="6382512"/>
            <a:ext cx="11094300" cy="0"/>
          </a:xfrm>
          <a:prstGeom prst="straightConnector1">
            <a:avLst/>
          </a:prstGeom>
          <a:noFill/>
          <a:ln w="9525" cap="flat" cmpd="sng">
            <a:solidFill>
              <a:srgbClr val="D6DFDA"/>
            </a:solidFill>
            <a:prstDash val="solid"/>
            <a:round/>
            <a:headEnd type="none" w="sm" len="sm"/>
            <a:tailEnd type="none" w="sm" len="sm"/>
          </a:ln>
        </p:spPr>
      </p:cxnSp>
      <p:sp>
        <p:nvSpPr>
          <p:cNvPr id="2971" name="Google Shape;2971;h14af0caed148da77_0_4084"/>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2976"/>
        <p:cNvGrpSpPr/>
        <p:nvPr/>
      </p:nvGrpSpPr>
      <p:grpSpPr>
        <a:xfrm>
          <a:off x="0" y="0"/>
          <a:ext cx="0" cy="0"/>
          <a:chOff x="0" y="0"/>
          <a:chExt cx="0" cy="0"/>
        </a:xfrm>
      </p:grpSpPr>
      <p:sp>
        <p:nvSpPr>
          <p:cNvPr id="2977" name="Google Shape;2977;h14af0caed148da77_0_4109"/>
          <p:cNvSpPr/>
          <p:nvPr/>
        </p:nvSpPr>
        <p:spPr>
          <a:xfrm>
            <a:off x="548640" y="384048"/>
            <a:ext cx="1010400" cy="274200"/>
          </a:xfrm>
          <a:prstGeom prst="roundRect">
            <a:avLst>
              <a:gd name="adj" fmla="val 50000"/>
            </a:avLst>
          </a:prstGeom>
          <a:solidFill>
            <a:srgbClr val="FAF3E0"/>
          </a:solidFill>
          <a:ln w="12700" cap="flat" cmpd="sng">
            <a:solidFill>
              <a:srgbClr val="FAF3E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978" name="Google Shape;2978;h14af0caed148da77_0_4109"/>
          <p:cNvSpPr txBox="1"/>
          <p:nvPr/>
        </p:nvSpPr>
        <p:spPr>
          <a:xfrm>
            <a:off x="548640" y="384048"/>
            <a:ext cx="1010400" cy="274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97316"/>
              </a:buClr>
              <a:buSzPts val="1000"/>
              <a:buFont typeface="Arial"/>
              <a:buNone/>
            </a:pPr>
            <a:r>
              <a:rPr lang="en-US" sz="1000" b="1" i="0" u="none" strike="noStrike" cap="none">
                <a:solidFill>
                  <a:srgbClr val="F97316"/>
                </a:solidFill>
                <a:latin typeface="Open Sans"/>
                <a:ea typeface="Open Sans"/>
                <a:cs typeface="Open Sans"/>
                <a:sym typeface="Open Sans"/>
              </a:rPr>
              <a:t>QR CODE</a:t>
            </a:r>
            <a:endParaRPr sz="1000" b="0" i="0" u="none" strike="noStrike" cap="none">
              <a:solidFill>
                <a:srgbClr val="000000"/>
              </a:solidFill>
              <a:latin typeface="Calibri"/>
              <a:ea typeface="Calibri"/>
              <a:cs typeface="Calibri"/>
              <a:sym typeface="Calibri"/>
            </a:endParaRPr>
          </a:p>
        </p:txBody>
      </p:sp>
      <p:sp>
        <p:nvSpPr>
          <p:cNvPr id="2979" name="Google Shape;2979;h14af0caed148da77_0_4109"/>
          <p:cNvSpPr txBox="1"/>
          <p:nvPr/>
        </p:nvSpPr>
        <p:spPr>
          <a:xfrm>
            <a:off x="548640" y="731520"/>
            <a:ext cx="11094300" cy="502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3864"/>
              </a:buClr>
              <a:buSzPts val="2800"/>
              <a:buFont typeface="Arial"/>
              <a:buNone/>
            </a:pPr>
            <a:r>
              <a:rPr lang="en-US" sz="2800" b="1" i="0" u="none" strike="noStrike" cap="none">
                <a:solidFill>
                  <a:srgbClr val="1F3864"/>
                </a:solidFill>
                <a:latin typeface="Open Sans"/>
                <a:ea typeface="Open Sans"/>
                <a:cs typeface="Open Sans"/>
                <a:sym typeface="Open Sans"/>
              </a:rPr>
              <a:t>QR Code: Timing, Geo-Fencing &amp; Participant Access</a:t>
            </a:r>
            <a:endParaRPr sz="2800" b="0" i="0" u="none" strike="noStrike" cap="none">
              <a:solidFill>
                <a:srgbClr val="000000"/>
              </a:solidFill>
              <a:latin typeface="Calibri"/>
              <a:ea typeface="Calibri"/>
              <a:cs typeface="Calibri"/>
              <a:sym typeface="Calibri"/>
            </a:endParaRPr>
          </a:p>
        </p:txBody>
      </p:sp>
      <p:sp>
        <p:nvSpPr>
          <p:cNvPr id="2980" name="Google Shape;2980;h14af0caed148da77_0_4109"/>
          <p:cNvSpPr txBox="1"/>
          <p:nvPr/>
        </p:nvSpPr>
        <p:spPr>
          <a:xfrm>
            <a:off x="548640" y="1243584"/>
            <a:ext cx="110943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E6B66"/>
              </a:buClr>
              <a:buSzPts val="1400"/>
              <a:buFont typeface="Arial"/>
              <a:buNone/>
            </a:pPr>
            <a:r>
              <a:rPr lang="en-US" sz="1400" b="0" i="0" u="none" strike="noStrike" cap="none">
                <a:solidFill>
                  <a:srgbClr val="5E6B66"/>
                </a:solidFill>
                <a:latin typeface="Open Sans"/>
                <a:ea typeface="Open Sans"/>
                <a:cs typeface="Open Sans"/>
                <a:sym typeface="Open Sans"/>
              </a:rPr>
              <a:t>Three rules should be communicated clearly to every facilitator.</a:t>
            </a:r>
            <a:endParaRPr sz="1400" b="0" i="0" u="none" strike="noStrike" cap="none">
              <a:solidFill>
                <a:srgbClr val="000000"/>
              </a:solidFill>
              <a:latin typeface="Calibri"/>
              <a:ea typeface="Calibri"/>
              <a:cs typeface="Calibri"/>
              <a:sym typeface="Calibri"/>
            </a:endParaRPr>
          </a:p>
        </p:txBody>
      </p:sp>
      <p:sp>
        <p:nvSpPr>
          <p:cNvPr id="2981" name="Google Shape;2981;h14af0caed148da77_0_4109"/>
          <p:cNvSpPr/>
          <p:nvPr/>
        </p:nvSpPr>
        <p:spPr>
          <a:xfrm>
            <a:off x="548640" y="1783080"/>
            <a:ext cx="3515400" cy="2423100"/>
          </a:xfrm>
          <a:prstGeom prst="roundRect">
            <a:avLst>
              <a:gd name="adj" fmla="val 3019"/>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982" name="Google Shape;2982;h14af0caed148da77_0_4109"/>
          <p:cNvSpPr/>
          <p:nvPr/>
        </p:nvSpPr>
        <p:spPr>
          <a:xfrm>
            <a:off x="1940509" y="2057400"/>
            <a:ext cx="731400" cy="731400"/>
          </a:xfrm>
          <a:prstGeom prst="ellipse">
            <a:avLst/>
          </a:prstGeom>
          <a:solidFill>
            <a:srgbClr val="1F3864"/>
          </a:solidFill>
          <a:ln w="12700"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2983" name="Google Shape;2983;h14af0caed148da77_0_4109" descr="preencoded.png"/>
          <p:cNvPicPr preferRelativeResize="0"/>
          <p:nvPr/>
        </p:nvPicPr>
        <p:blipFill rotWithShape="1">
          <a:blip r:embed="rId3">
            <a:alphaModFix/>
          </a:blip>
          <a:srcRect/>
          <a:stretch/>
        </p:blipFill>
        <p:spPr>
          <a:xfrm>
            <a:off x="2123389" y="2240280"/>
            <a:ext cx="365760" cy="365760"/>
          </a:xfrm>
          <a:prstGeom prst="rect">
            <a:avLst/>
          </a:prstGeom>
          <a:noFill/>
          <a:ln>
            <a:noFill/>
          </a:ln>
        </p:spPr>
      </p:pic>
      <p:sp>
        <p:nvSpPr>
          <p:cNvPr id="2984" name="Google Shape;2984;h14af0caed148da77_0_4109"/>
          <p:cNvSpPr txBox="1"/>
          <p:nvPr/>
        </p:nvSpPr>
        <p:spPr>
          <a:xfrm>
            <a:off x="548640" y="2880360"/>
            <a:ext cx="3515400" cy="3657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1F3864"/>
              </a:buClr>
              <a:buSzPts val="1800"/>
              <a:buFont typeface="Arial"/>
              <a:buNone/>
            </a:pPr>
            <a:r>
              <a:rPr lang="en-US" sz="1800" b="1" i="0" u="none" strike="noStrike" cap="none">
                <a:solidFill>
                  <a:srgbClr val="1F3864"/>
                </a:solidFill>
                <a:latin typeface="Open Sans"/>
                <a:ea typeface="Open Sans"/>
                <a:cs typeface="Open Sans"/>
                <a:sym typeface="Open Sans"/>
              </a:rPr>
              <a:t>WHEN</a:t>
            </a:r>
            <a:endParaRPr sz="1800" b="0" i="0" u="none" strike="noStrike" cap="none">
              <a:solidFill>
                <a:srgbClr val="000000"/>
              </a:solidFill>
              <a:latin typeface="Calibri"/>
              <a:ea typeface="Calibri"/>
              <a:cs typeface="Calibri"/>
              <a:sym typeface="Calibri"/>
            </a:endParaRPr>
          </a:p>
        </p:txBody>
      </p:sp>
      <p:sp>
        <p:nvSpPr>
          <p:cNvPr id="2985" name="Google Shape;2985;h14af0caed148da77_0_4109"/>
          <p:cNvSpPr txBox="1"/>
          <p:nvPr/>
        </p:nvSpPr>
        <p:spPr>
          <a:xfrm>
            <a:off x="868680" y="3291840"/>
            <a:ext cx="2875200" cy="8229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5E6B66"/>
              </a:buClr>
              <a:buSzPts val="1300"/>
              <a:buFont typeface="Arial"/>
              <a:buNone/>
            </a:pPr>
            <a:r>
              <a:rPr lang="en-US" sz="1300" b="0" i="0" u="none" strike="noStrike" cap="none">
                <a:solidFill>
                  <a:srgbClr val="5E6B66"/>
                </a:solidFill>
                <a:latin typeface="Open Sans"/>
                <a:ea typeface="Open Sans"/>
                <a:cs typeface="Open Sans"/>
                <a:sym typeface="Open Sans"/>
              </a:rPr>
              <a:t>Share the Self-Enrolment QR only on the day of the programme, at the beginning of the programme.</a:t>
            </a:r>
            <a:endParaRPr sz="1300" b="0" i="0" u="none" strike="noStrike" cap="none">
              <a:solidFill>
                <a:srgbClr val="000000"/>
              </a:solidFill>
              <a:latin typeface="Calibri"/>
              <a:ea typeface="Calibri"/>
              <a:cs typeface="Calibri"/>
              <a:sym typeface="Calibri"/>
            </a:endParaRPr>
          </a:p>
        </p:txBody>
      </p:sp>
      <p:sp>
        <p:nvSpPr>
          <p:cNvPr id="2986" name="Google Shape;2986;h14af0caed148da77_0_4109"/>
          <p:cNvSpPr/>
          <p:nvPr/>
        </p:nvSpPr>
        <p:spPr>
          <a:xfrm>
            <a:off x="4338218" y="1783080"/>
            <a:ext cx="3515400" cy="2423100"/>
          </a:xfrm>
          <a:prstGeom prst="roundRect">
            <a:avLst>
              <a:gd name="adj" fmla="val 3019"/>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987" name="Google Shape;2987;h14af0caed148da77_0_4109"/>
          <p:cNvSpPr/>
          <p:nvPr/>
        </p:nvSpPr>
        <p:spPr>
          <a:xfrm>
            <a:off x="5730088" y="2057400"/>
            <a:ext cx="731400" cy="731400"/>
          </a:xfrm>
          <a:prstGeom prst="ellipse">
            <a:avLst/>
          </a:prstGeom>
          <a:solidFill>
            <a:srgbClr val="1F3864"/>
          </a:solidFill>
          <a:ln w="12700"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2988" name="Google Shape;2988;h14af0caed148da77_0_4109" descr="preencoded.png"/>
          <p:cNvPicPr preferRelativeResize="0"/>
          <p:nvPr/>
        </p:nvPicPr>
        <p:blipFill rotWithShape="1">
          <a:blip r:embed="rId4">
            <a:alphaModFix/>
          </a:blip>
          <a:srcRect/>
          <a:stretch/>
        </p:blipFill>
        <p:spPr>
          <a:xfrm>
            <a:off x="5912968" y="2240280"/>
            <a:ext cx="365760" cy="365760"/>
          </a:xfrm>
          <a:prstGeom prst="rect">
            <a:avLst/>
          </a:prstGeom>
          <a:noFill/>
          <a:ln>
            <a:noFill/>
          </a:ln>
        </p:spPr>
      </p:pic>
      <p:sp>
        <p:nvSpPr>
          <p:cNvPr id="2989" name="Google Shape;2989;h14af0caed148da77_0_4109"/>
          <p:cNvSpPr txBox="1"/>
          <p:nvPr/>
        </p:nvSpPr>
        <p:spPr>
          <a:xfrm>
            <a:off x="4338218" y="2880360"/>
            <a:ext cx="3515400" cy="3657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1F3864"/>
              </a:buClr>
              <a:buSzPts val="1800"/>
              <a:buFont typeface="Arial"/>
              <a:buNone/>
            </a:pPr>
            <a:r>
              <a:rPr lang="en-US" sz="1800" b="1" i="0" u="none" strike="noStrike" cap="none">
                <a:solidFill>
                  <a:srgbClr val="1F3864"/>
                </a:solidFill>
                <a:latin typeface="Open Sans"/>
                <a:ea typeface="Open Sans"/>
                <a:cs typeface="Open Sans"/>
                <a:sym typeface="Open Sans"/>
              </a:rPr>
              <a:t>WHERE</a:t>
            </a:r>
            <a:endParaRPr sz="1800" b="0" i="0" u="none" strike="noStrike" cap="none">
              <a:solidFill>
                <a:srgbClr val="000000"/>
              </a:solidFill>
              <a:latin typeface="Calibri"/>
              <a:ea typeface="Calibri"/>
              <a:cs typeface="Calibri"/>
              <a:sym typeface="Calibri"/>
            </a:endParaRPr>
          </a:p>
        </p:txBody>
      </p:sp>
      <p:sp>
        <p:nvSpPr>
          <p:cNvPr id="2990" name="Google Shape;2990;h14af0caed148da77_0_4109"/>
          <p:cNvSpPr txBox="1"/>
          <p:nvPr/>
        </p:nvSpPr>
        <p:spPr>
          <a:xfrm>
            <a:off x="4658258" y="3291840"/>
            <a:ext cx="2875200" cy="8229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5E6B66"/>
              </a:buClr>
              <a:buSzPts val="1300"/>
              <a:buFont typeface="Arial"/>
              <a:buNone/>
            </a:pPr>
            <a:r>
              <a:rPr lang="en-US" sz="1300" b="0" i="0" u="none" strike="noStrike" cap="none">
                <a:solidFill>
                  <a:srgbClr val="5E6B66"/>
                </a:solidFill>
                <a:latin typeface="Open Sans"/>
                <a:ea typeface="Open Sans"/>
                <a:cs typeface="Open Sans"/>
                <a:sym typeface="Open Sans"/>
              </a:rPr>
              <a:t>Participants must be physically present at the latitude and longitude associated with the batch.</a:t>
            </a:r>
            <a:endParaRPr sz="1300" b="0" i="0" u="none" strike="noStrike" cap="none">
              <a:solidFill>
                <a:srgbClr val="000000"/>
              </a:solidFill>
              <a:latin typeface="Calibri"/>
              <a:ea typeface="Calibri"/>
              <a:cs typeface="Calibri"/>
              <a:sym typeface="Calibri"/>
            </a:endParaRPr>
          </a:p>
        </p:txBody>
      </p:sp>
      <p:sp>
        <p:nvSpPr>
          <p:cNvPr id="2991" name="Google Shape;2991;h14af0caed148da77_0_4109"/>
          <p:cNvSpPr/>
          <p:nvPr/>
        </p:nvSpPr>
        <p:spPr>
          <a:xfrm>
            <a:off x="8127797" y="1783080"/>
            <a:ext cx="3515400" cy="2423100"/>
          </a:xfrm>
          <a:prstGeom prst="roundRect">
            <a:avLst>
              <a:gd name="adj" fmla="val 3019"/>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992" name="Google Shape;2992;h14af0caed148da77_0_4109"/>
          <p:cNvSpPr/>
          <p:nvPr/>
        </p:nvSpPr>
        <p:spPr>
          <a:xfrm>
            <a:off x="9519666" y="2057400"/>
            <a:ext cx="731400" cy="731400"/>
          </a:xfrm>
          <a:prstGeom prst="ellipse">
            <a:avLst/>
          </a:prstGeom>
          <a:solidFill>
            <a:srgbClr val="B8912F"/>
          </a:solidFill>
          <a:ln w="12700" cap="flat" cmpd="sng">
            <a:solidFill>
              <a:srgbClr val="B8912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2993" name="Google Shape;2993;h14af0caed148da77_0_4109" descr="preencoded.png"/>
          <p:cNvPicPr preferRelativeResize="0"/>
          <p:nvPr/>
        </p:nvPicPr>
        <p:blipFill rotWithShape="1">
          <a:blip r:embed="rId5">
            <a:alphaModFix/>
          </a:blip>
          <a:srcRect/>
          <a:stretch/>
        </p:blipFill>
        <p:spPr>
          <a:xfrm>
            <a:off x="9702546" y="2240280"/>
            <a:ext cx="365760" cy="365760"/>
          </a:xfrm>
          <a:prstGeom prst="rect">
            <a:avLst/>
          </a:prstGeom>
          <a:noFill/>
          <a:ln>
            <a:noFill/>
          </a:ln>
        </p:spPr>
      </p:pic>
      <p:sp>
        <p:nvSpPr>
          <p:cNvPr id="2994" name="Google Shape;2994;h14af0caed148da77_0_4109"/>
          <p:cNvSpPr txBox="1"/>
          <p:nvPr/>
        </p:nvSpPr>
        <p:spPr>
          <a:xfrm>
            <a:off x="8127797" y="2880360"/>
            <a:ext cx="3515400" cy="3657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1F3864"/>
              </a:buClr>
              <a:buSzPts val="1800"/>
              <a:buFont typeface="Arial"/>
              <a:buNone/>
            </a:pPr>
            <a:r>
              <a:rPr lang="en-US" sz="1800" b="1" i="0" u="none" strike="noStrike" cap="none">
                <a:solidFill>
                  <a:srgbClr val="1F3864"/>
                </a:solidFill>
                <a:latin typeface="Open Sans"/>
                <a:ea typeface="Open Sans"/>
                <a:cs typeface="Open Sans"/>
                <a:sym typeface="Open Sans"/>
              </a:rPr>
              <a:t>UNTIL WHEN</a:t>
            </a:r>
            <a:endParaRPr sz="1800" b="0" i="0" u="none" strike="noStrike" cap="none">
              <a:solidFill>
                <a:srgbClr val="000000"/>
              </a:solidFill>
              <a:latin typeface="Calibri"/>
              <a:ea typeface="Calibri"/>
              <a:cs typeface="Calibri"/>
              <a:sym typeface="Calibri"/>
            </a:endParaRPr>
          </a:p>
        </p:txBody>
      </p:sp>
      <p:sp>
        <p:nvSpPr>
          <p:cNvPr id="2995" name="Google Shape;2995;h14af0caed148da77_0_4109"/>
          <p:cNvSpPr txBox="1"/>
          <p:nvPr/>
        </p:nvSpPr>
        <p:spPr>
          <a:xfrm>
            <a:off x="8447837" y="3291840"/>
            <a:ext cx="2875200" cy="8229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5E6B66"/>
              </a:buClr>
              <a:buSzPts val="1300"/>
              <a:buFont typeface="Arial"/>
              <a:buNone/>
            </a:pPr>
            <a:r>
              <a:rPr lang="en-US" sz="1300" b="0" i="0" u="none" strike="noStrike" cap="none">
                <a:solidFill>
                  <a:srgbClr val="5E6B66"/>
                </a:solidFill>
                <a:latin typeface="Open Sans"/>
                <a:ea typeface="Open Sans"/>
                <a:cs typeface="Open Sans"/>
                <a:sym typeface="Open Sans"/>
              </a:rPr>
              <a:t>Self-enrolment is possible only until 12 PM on the day of the programme.</a:t>
            </a:r>
            <a:endParaRPr sz="1300" b="0" i="0" u="none" strike="noStrike" cap="none">
              <a:solidFill>
                <a:srgbClr val="000000"/>
              </a:solidFill>
              <a:latin typeface="Calibri"/>
              <a:ea typeface="Calibri"/>
              <a:cs typeface="Calibri"/>
              <a:sym typeface="Calibri"/>
            </a:endParaRPr>
          </a:p>
        </p:txBody>
      </p:sp>
      <p:sp>
        <p:nvSpPr>
          <p:cNvPr id="2996" name="Google Shape;2996;h14af0caed148da77_0_4109"/>
          <p:cNvSpPr/>
          <p:nvPr/>
        </p:nvSpPr>
        <p:spPr>
          <a:xfrm>
            <a:off x="548640" y="4434840"/>
            <a:ext cx="11094300" cy="640200"/>
          </a:xfrm>
          <a:prstGeom prst="roundRect">
            <a:avLst>
              <a:gd name="adj" fmla="val 11429"/>
            </a:avLst>
          </a:prstGeom>
          <a:solidFill>
            <a:srgbClr val="FBEDEA"/>
          </a:solidFill>
          <a:ln w="12700" cap="flat" cmpd="sng">
            <a:solidFill>
              <a:srgbClr val="FBEDE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2997" name="Google Shape;2997;h14af0caed148da77_0_4109"/>
          <p:cNvSpPr/>
          <p:nvPr/>
        </p:nvSpPr>
        <p:spPr>
          <a:xfrm>
            <a:off x="731520" y="4526280"/>
            <a:ext cx="457200" cy="457200"/>
          </a:xfrm>
          <a:prstGeom prst="ellipse">
            <a:avLst/>
          </a:prstGeom>
          <a:solidFill>
            <a:srgbClr val="A93F2C"/>
          </a:solidFill>
          <a:ln w="12700" cap="flat" cmpd="sng">
            <a:solidFill>
              <a:srgbClr val="A93F2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2998" name="Google Shape;2998;h14af0caed148da77_0_4109" descr="preencoded.png"/>
          <p:cNvPicPr preferRelativeResize="0"/>
          <p:nvPr/>
        </p:nvPicPr>
        <p:blipFill rotWithShape="1">
          <a:blip r:embed="rId6">
            <a:alphaModFix/>
          </a:blip>
          <a:srcRect/>
          <a:stretch/>
        </p:blipFill>
        <p:spPr>
          <a:xfrm>
            <a:off x="845820" y="4640580"/>
            <a:ext cx="228600" cy="228600"/>
          </a:xfrm>
          <a:prstGeom prst="rect">
            <a:avLst/>
          </a:prstGeom>
          <a:noFill/>
          <a:ln>
            <a:noFill/>
          </a:ln>
        </p:spPr>
      </p:pic>
      <p:sp>
        <p:nvSpPr>
          <p:cNvPr id="2999" name="Google Shape;2999;h14af0caed148da77_0_4109"/>
          <p:cNvSpPr txBox="1"/>
          <p:nvPr/>
        </p:nvSpPr>
        <p:spPr>
          <a:xfrm>
            <a:off x="1325880" y="4507992"/>
            <a:ext cx="10134300" cy="493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A93F2C"/>
              </a:buClr>
              <a:buSzPts val="1300"/>
              <a:buFont typeface="Arial"/>
              <a:buNone/>
            </a:pPr>
            <a:r>
              <a:rPr lang="en-US" sz="1300" b="1" i="0" u="none" strike="noStrike" cap="none">
                <a:solidFill>
                  <a:srgbClr val="A93F2C"/>
                </a:solidFill>
                <a:latin typeface="Open Sans"/>
                <a:ea typeface="Open Sans"/>
                <a:cs typeface="Open Sans"/>
                <a:sym typeface="Open Sans"/>
              </a:rPr>
              <a:t>Do not share an unverified or incorrect QR code.</a:t>
            </a:r>
            <a:endParaRPr sz="1300" b="0" i="0" u="none" strike="noStrike" cap="none">
              <a:solidFill>
                <a:srgbClr val="000000"/>
              </a:solidFill>
              <a:latin typeface="Calibri"/>
              <a:ea typeface="Calibri"/>
              <a:cs typeface="Calibri"/>
              <a:sym typeface="Calibri"/>
            </a:endParaRPr>
          </a:p>
        </p:txBody>
      </p:sp>
      <p:sp>
        <p:nvSpPr>
          <p:cNvPr id="3000" name="Google Shape;3000;h14af0caed148da77_0_4109"/>
          <p:cNvSpPr/>
          <p:nvPr/>
        </p:nvSpPr>
        <p:spPr>
          <a:xfrm>
            <a:off x="548640" y="5257800"/>
            <a:ext cx="11094300" cy="822900"/>
          </a:xfrm>
          <a:prstGeom prst="roundRect">
            <a:avLst>
              <a:gd name="adj" fmla="val 8889"/>
            </a:avLst>
          </a:prstGeom>
          <a:solidFill>
            <a:srgbClr val="EEF2F8"/>
          </a:solidFill>
          <a:ln w="12700" cap="flat" cmpd="sng">
            <a:solidFill>
              <a:srgbClr val="EEF2F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001" name="Google Shape;3001;h14af0caed148da77_0_4109"/>
          <p:cNvSpPr/>
          <p:nvPr/>
        </p:nvSpPr>
        <p:spPr>
          <a:xfrm>
            <a:off x="731520" y="5440680"/>
            <a:ext cx="457200" cy="457200"/>
          </a:xfrm>
          <a:prstGeom prst="ellipse">
            <a:avLst/>
          </a:prstGeom>
          <a:solidFill>
            <a:srgbClr val="1F3864"/>
          </a:solidFill>
          <a:ln w="12700"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3002" name="Google Shape;3002;h14af0caed148da77_0_4109" descr="preencoded.png"/>
          <p:cNvPicPr preferRelativeResize="0"/>
          <p:nvPr/>
        </p:nvPicPr>
        <p:blipFill rotWithShape="1">
          <a:blip r:embed="rId7">
            <a:alphaModFix/>
          </a:blip>
          <a:srcRect/>
          <a:stretch/>
        </p:blipFill>
        <p:spPr>
          <a:xfrm>
            <a:off x="845820" y="5554980"/>
            <a:ext cx="228600" cy="228600"/>
          </a:xfrm>
          <a:prstGeom prst="rect">
            <a:avLst/>
          </a:prstGeom>
          <a:noFill/>
          <a:ln>
            <a:noFill/>
          </a:ln>
        </p:spPr>
      </p:pic>
      <p:sp>
        <p:nvSpPr>
          <p:cNvPr id="3003" name="Google Shape;3003;h14af0caed148da77_0_4109"/>
          <p:cNvSpPr txBox="1"/>
          <p:nvPr/>
        </p:nvSpPr>
        <p:spPr>
          <a:xfrm>
            <a:off x="1325880" y="5330952"/>
            <a:ext cx="10134300" cy="676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3864"/>
              </a:buClr>
              <a:buSzPts val="1300"/>
              <a:buFont typeface="Arial"/>
              <a:buNone/>
            </a:pPr>
            <a:r>
              <a:rPr lang="en-US" sz="1300" b="1" i="0" u="none" strike="noStrike" cap="none">
                <a:solidFill>
                  <a:srgbClr val="1F3864"/>
                </a:solidFill>
                <a:latin typeface="Open Sans"/>
                <a:ea typeface="Open Sans"/>
                <a:cs typeface="Open Sans"/>
                <a:sym typeface="Open Sans"/>
              </a:rPr>
              <a:t>Before the session starts</a:t>
            </a:r>
            <a:endParaRPr sz="1300" b="0" i="0" u="none" strike="noStrike" cap="none">
              <a:solidFill>
                <a:srgbClr val="000000"/>
              </a:solidFill>
              <a:latin typeface="Calibri"/>
              <a:ea typeface="Calibri"/>
              <a:cs typeface="Calibri"/>
              <a:sym typeface="Calibri"/>
            </a:endParaRPr>
          </a:p>
          <a:p>
            <a:pPr marL="0" marR="0" lvl="0" indent="0" algn="l" rtl="0">
              <a:lnSpc>
                <a:spcPct val="100000"/>
              </a:lnSpc>
              <a:spcBef>
                <a:spcPts val="200"/>
              </a:spcBef>
              <a:spcAft>
                <a:spcPts val="0"/>
              </a:spcAft>
              <a:buClr>
                <a:srgbClr val="1F2A26"/>
              </a:buClr>
              <a:buSzPts val="1300"/>
              <a:buFont typeface="Arial"/>
              <a:buNone/>
            </a:pPr>
            <a:r>
              <a:rPr lang="en-US" sz="1300" b="0" i="0" u="none" strike="noStrike" cap="none">
                <a:solidFill>
                  <a:srgbClr val="1F2A26"/>
                </a:solidFill>
                <a:latin typeface="Open Sans"/>
                <a:ea typeface="Open Sans"/>
                <a:cs typeface="Open Sans"/>
                <a:sym typeface="Open Sans"/>
              </a:rPr>
              <a:t>Verify the QR, confirm the batch location details, and ensure the facilitator is using the QR generated for the correct batch.</a:t>
            </a:r>
            <a:endParaRPr sz="1300" b="0" i="0" u="none" strike="noStrike" cap="none">
              <a:solidFill>
                <a:srgbClr val="000000"/>
              </a:solidFill>
              <a:latin typeface="Calibri"/>
              <a:ea typeface="Calibri"/>
              <a:cs typeface="Calibri"/>
              <a:sym typeface="Calibri"/>
            </a:endParaRPr>
          </a:p>
        </p:txBody>
      </p:sp>
      <p:cxnSp>
        <p:nvCxnSpPr>
          <p:cNvPr id="3004" name="Google Shape;3004;h14af0caed148da77_0_4109"/>
          <p:cNvCxnSpPr/>
          <p:nvPr/>
        </p:nvCxnSpPr>
        <p:spPr>
          <a:xfrm>
            <a:off x="548640" y="6382512"/>
            <a:ext cx="11094300" cy="0"/>
          </a:xfrm>
          <a:prstGeom prst="straightConnector1">
            <a:avLst/>
          </a:prstGeom>
          <a:noFill/>
          <a:ln w="9525" cap="flat" cmpd="sng">
            <a:solidFill>
              <a:srgbClr val="D6DFDA"/>
            </a:solidFill>
            <a:prstDash val="solid"/>
            <a:round/>
            <a:headEnd type="none" w="sm" len="sm"/>
            <a:tailEnd type="none" w="sm" len="sm"/>
          </a:ln>
        </p:spPr>
      </p:cxnSp>
      <p:sp>
        <p:nvSpPr>
          <p:cNvPr id="3005" name="Google Shape;3005;h14af0caed148da77_0_4109"/>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3010"/>
        <p:cNvGrpSpPr/>
        <p:nvPr/>
      </p:nvGrpSpPr>
      <p:grpSpPr>
        <a:xfrm>
          <a:off x="0" y="0"/>
          <a:ext cx="0" cy="0"/>
          <a:chOff x="0" y="0"/>
          <a:chExt cx="0" cy="0"/>
        </a:xfrm>
      </p:grpSpPr>
      <p:sp>
        <p:nvSpPr>
          <p:cNvPr id="3011" name="Google Shape;3011;h14af0caed148da77_0_4142"/>
          <p:cNvSpPr/>
          <p:nvPr/>
        </p:nvSpPr>
        <p:spPr>
          <a:xfrm>
            <a:off x="0" y="0"/>
            <a:ext cx="4572000" cy="6858000"/>
          </a:xfrm>
          <a:prstGeom prst="rect">
            <a:avLst/>
          </a:prstGeom>
          <a:solidFill>
            <a:srgbClr val="1F3864"/>
          </a:solidFill>
          <a:ln w="12700"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012" name="Google Shape;3012;h14af0caed148da77_0_4142"/>
          <p:cNvSpPr txBox="1"/>
          <p:nvPr/>
        </p:nvSpPr>
        <p:spPr>
          <a:xfrm>
            <a:off x="548640" y="640080"/>
            <a:ext cx="3657600" cy="320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97316"/>
              </a:buClr>
              <a:buSzPts val="1200"/>
              <a:buFont typeface="Arial"/>
              <a:buNone/>
            </a:pPr>
            <a:r>
              <a:rPr lang="en-US" sz="1200" b="1" i="0" u="none" strike="noStrike" cap="none">
                <a:solidFill>
                  <a:srgbClr val="F97316"/>
                </a:solidFill>
                <a:latin typeface="Open Sans"/>
                <a:ea typeface="Open Sans"/>
                <a:cs typeface="Open Sans"/>
                <a:sym typeface="Open Sans"/>
              </a:rPr>
              <a:t>SECTION 2</a:t>
            </a:r>
            <a:endParaRPr sz="1200" b="0" i="0" u="none" strike="noStrike" cap="none">
              <a:solidFill>
                <a:srgbClr val="000000"/>
              </a:solidFill>
              <a:latin typeface="Calibri"/>
              <a:ea typeface="Calibri"/>
              <a:cs typeface="Calibri"/>
              <a:sym typeface="Calibri"/>
            </a:endParaRPr>
          </a:p>
        </p:txBody>
      </p:sp>
      <p:sp>
        <p:nvSpPr>
          <p:cNvPr id="3013" name="Google Shape;3013;h14af0caed148da77_0_4142"/>
          <p:cNvSpPr txBox="1"/>
          <p:nvPr/>
        </p:nvSpPr>
        <p:spPr>
          <a:xfrm>
            <a:off x="548640" y="1097280"/>
            <a:ext cx="3657600" cy="2194500"/>
          </a:xfrm>
          <a:prstGeom prst="rect">
            <a:avLst/>
          </a:prstGeom>
          <a:noFill/>
          <a:ln>
            <a:noFill/>
          </a:ln>
        </p:spPr>
        <p:txBody>
          <a:bodyPr spcFirstLastPara="1" wrap="square" lIns="0" tIns="0" rIns="0" bIns="0" anchor="t" anchorCtr="0">
            <a:noAutofit/>
          </a:bodyPr>
          <a:lstStyle/>
          <a:p>
            <a:pPr marL="0" marR="0" lvl="0" indent="0" algn="l" rtl="0">
              <a:lnSpc>
                <a:spcPct val="95000"/>
              </a:lnSpc>
              <a:spcBef>
                <a:spcPts val="0"/>
              </a:spcBef>
              <a:spcAft>
                <a:spcPts val="0"/>
              </a:spcAft>
              <a:buClr>
                <a:srgbClr val="FFFFFF"/>
              </a:buClr>
              <a:buSzPts val="3600"/>
              <a:buFont typeface="Arial"/>
              <a:buNone/>
            </a:pPr>
            <a:r>
              <a:rPr lang="en-US" sz="3600" b="1" i="0" u="none" strike="noStrike" cap="none">
                <a:solidFill>
                  <a:srgbClr val="FFFFFF"/>
                </a:solidFill>
                <a:latin typeface="Open Sans"/>
                <a:ea typeface="Open Sans"/>
                <a:cs typeface="Open Sans"/>
                <a:sym typeface="Open Sans"/>
              </a:rPr>
              <a:t>Participants Enrolment</a:t>
            </a:r>
            <a:endParaRPr sz="3600" b="0" i="0" u="none" strike="noStrike" cap="none">
              <a:solidFill>
                <a:srgbClr val="000000"/>
              </a:solidFill>
              <a:latin typeface="Calibri"/>
              <a:ea typeface="Calibri"/>
              <a:cs typeface="Calibri"/>
              <a:sym typeface="Calibri"/>
            </a:endParaRPr>
          </a:p>
        </p:txBody>
      </p:sp>
      <p:sp>
        <p:nvSpPr>
          <p:cNvPr id="3014" name="Google Shape;3014;h14af0caed148da77_0_4142"/>
          <p:cNvSpPr txBox="1"/>
          <p:nvPr/>
        </p:nvSpPr>
        <p:spPr>
          <a:xfrm>
            <a:off x="548640" y="5760720"/>
            <a:ext cx="3657600" cy="274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FFFF"/>
              </a:buClr>
              <a:buSzPts val="1300"/>
              <a:buFont typeface="Arial"/>
              <a:buNone/>
            </a:pPr>
            <a:r>
              <a:rPr lang="en-US" sz="1300" b="1" i="0" u="none" strike="noStrike" cap="none">
                <a:solidFill>
                  <a:srgbClr val="FFFFFF"/>
                </a:solidFill>
                <a:latin typeface="Open Sans"/>
                <a:ea typeface="Open Sans"/>
                <a:cs typeface="Open Sans"/>
                <a:sym typeface="Open Sans"/>
              </a:rPr>
              <a:t>Capacity Building Commission</a:t>
            </a:r>
            <a:endParaRPr sz="1300" b="0" i="0" u="none" strike="noStrike" cap="none">
              <a:solidFill>
                <a:srgbClr val="000000"/>
              </a:solidFill>
              <a:latin typeface="Calibri"/>
              <a:ea typeface="Calibri"/>
              <a:cs typeface="Calibri"/>
              <a:sym typeface="Calibri"/>
            </a:endParaRPr>
          </a:p>
        </p:txBody>
      </p:sp>
      <p:sp>
        <p:nvSpPr>
          <p:cNvPr id="3015" name="Google Shape;3015;h14af0caed148da77_0_4142"/>
          <p:cNvSpPr txBox="1"/>
          <p:nvPr/>
        </p:nvSpPr>
        <p:spPr>
          <a:xfrm>
            <a:off x="548640" y="6053328"/>
            <a:ext cx="3657600" cy="274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E3C874"/>
              </a:buClr>
              <a:buSzPts val="1100"/>
              <a:buFont typeface="Arial"/>
              <a:buNone/>
            </a:pPr>
            <a:r>
              <a:rPr lang="en-US" sz="1100" b="0" i="0" u="none" strike="noStrike" cap="none">
                <a:solidFill>
                  <a:srgbClr val="E3C874"/>
                </a:solidFill>
                <a:latin typeface="Open Sans"/>
                <a:ea typeface="Open Sans"/>
                <a:cs typeface="Open Sans"/>
                <a:sym typeface="Open Sans"/>
              </a:rPr>
              <a:t>Mission Karmayogi  |  Government of India</a:t>
            </a:r>
            <a:endParaRPr sz="1100" b="0" i="0" u="none" strike="noStrike" cap="none">
              <a:solidFill>
                <a:srgbClr val="000000"/>
              </a:solidFill>
              <a:latin typeface="Calibri"/>
              <a:ea typeface="Calibri"/>
              <a:cs typeface="Calibri"/>
              <a:sym typeface="Calibri"/>
            </a:endParaRPr>
          </a:p>
        </p:txBody>
      </p:sp>
      <p:sp>
        <p:nvSpPr>
          <p:cNvPr id="3016" name="Google Shape;3016;h14af0caed148da77_0_4142"/>
          <p:cNvSpPr txBox="1"/>
          <p:nvPr/>
        </p:nvSpPr>
        <p:spPr>
          <a:xfrm>
            <a:off x="5303520" y="2011680"/>
            <a:ext cx="6309300" cy="320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97316"/>
              </a:buClr>
              <a:buSzPts val="1200"/>
              <a:buFont typeface="Arial"/>
              <a:buNone/>
            </a:pPr>
            <a:r>
              <a:rPr lang="en-US" sz="1200" b="1" i="0" u="none" strike="noStrike" cap="none">
                <a:solidFill>
                  <a:srgbClr val="F97316"/>
                </a:solidFill>
                <a:latin typeface="Open Sans"/>
                <a:ea typeface="Open Sans"/>
                <a:cs typeface="Open Sans"/>
                <a:sym typeface="Open Sans"/>
              </a:rPr>
              <a:t>KARMAYOGI KARTAVYA KARYAKRAM</a:t>
            </a:r>
            <a:endParaRPr sz="1200" b="0" i="0" u="none" strike="noStrike" cap="none">
              <a:solidFill>
                <a:srgbClr val="000000"/>
              </a:solidFill>
              <a:latin typeface="Calibri"/>
              <a:ea typeface="Calibri"/>
              <a:cs typeface="Calibri"/>
              <a:sym typeface="Calibri"/>
            </a:endParaRPr>
          </a:p>
        </p:txBody>
      </p:sp>
      <p:sp>
        <p:nvSpPr>
          <p:cNvPr id="3017" name="Google Shape;3017;h14af0caed148da77_0_4142"/>
          <p:cNvSpPr txBox="1"/>
          <p:nvPr/>
        </p:nvSpPr>
        <p:spPr>
          <a:xfrm>
            <a:off x="5303520" y="2423160"/>
            <a:ext cx="6309300" cy="1097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F3864"/>
              </a:buClr>
              <a:buSzPts val="3000"/>
              <a:buFont typeface="Arial"/>
              <a:buNone/>
            </a:pPr>
            <a:r>
              <a:rPr lang="en-US" sz="3000" b="1" i="0" u="none" strike="noStrike" cap="none">
                <a:solidFill>
                  <a:srgbClr val="1F3864"/>
                </a:solidFill>
                <a:latin typeface="Open Sans"/>
                <a:ea typeface="Open Sans"/>
                <a:cs typeface="Open Sans"/>
                <a:sym typeface="Open Sans"/>
              </a:rPr>
              <a:t>Three ways to bring participants into the batch</a:t>
            </a:r>
            <a:endParaRPr sz="3000" b="0" i="0" u="none" strike="noStrike" cap="none">
              <a:solidFill>
                <a:srgbClr val="000000"/>
              </a:solidFill>
              <a:latin typeface="Calibri"/>
              <a:ea typeface="Calibri"/>
              <a:cs typeface="Calibri"/>
              <a:sym typeface="Calibri"/>
            </a:endParaRPr>
          </a:p>
        </p:txBody>
      </p:sp>
      <p:sp>
        <p:nvSpPr>
          <p:cNvPr id="3018" name="Google Shape;3018;h14af0caed148da77_0_4142"/>
          <p:cNvSpPr/>
          <p:nvPr/>
        </p:nvSpPr>
        <p:spPr>
          <a:xfrm>
            <a:off x="5303520" y="3840480"/>
            <a:ext cx="475500" cy="475500"/>
          </a:xfrm>
          <a:prstGeom prst="ellipse">
            <a:avLst/>
          </a:prstGeom>
          <a:solidFill>
            <a:srgbClr val="1F3864"/>
          </a:solidFill>
          <a:ln w="12700"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3019" name="Google Shape;3019;h14af0caed148da77_0_4142" descr="preencoded.png"/>
          <p:cNvPicPr preferRelativeResize="0"/>
          <p:nvPr/>
        </p:nvPicPr>
        <p:blipFill rotWithShape="1">
          <a:blip r:embed="rId3">
            <a:alphaModFix/>
          </a:blip>
          <a:srcRect/>
          <a:stretch/>
        </p:blipFill>
        <p:spPr>
          <a:xfrm>
            <a:off x="5422392" y="3959352"/>
            <a:ext cx="237744" cy="237744"/>
          </a:xfrm>
          <a:prstGeom prst="rect">
            <a:avLst/>
          </a:prstGeom>
          <a:noFill/>
          <a:ln>
            <a:noFill/>
          </a:ln>
        </p:spPr>
      </p:pic>
      <p:sp>
        <p:nvSpPr>
          <p:cNvPr id="3020" name="Google Shape;3020;h14af0caed148da77_0_4142"/>
          <p:cNvSpPr txBox="1"/>
          <p:nvPr/>
        </p:nvSpPr>
        <p:spPr>
          <a:xfrm>
            <a:off x="5943600" y="3840480"/>
            <a:ext cx="5669400" cy="475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B8912F"/>
              </a:buClr>
              <a:buSzPts val="1500"/>
              <a:buFont typeface="Arial"/>
              <a:buNone/>
            </a:pPr>
            <a:r>
              <a:rPr lang="en-US" sz="1500" b="1" i="0" u="none" strike="noStrike" cap="none">
                <a:solidFill>
                  <a:srgbClr val="B8912F"/>
                </a:solidFill>
                <a:latin typeface="Open Sans"/>
                <a:ea typeface="Open Sans"/>
                <a:cs typeface="Open Sans"/>
                <a:sym typeface="Open Sans"/>
              </a:rPr>
              <a:t>Method 1   </a:t>
            </a:r>
            <a:r>
              <a:rPr lang="en-US" sz="1500" b="0" i="0" u="none" strike="noStrike" cap="none">
                <a:solidFill>
                  <a:srgbClr val="1F2A26"/>
                </a:solidFill>
                <a:latin typeface="Open Sans"/>
                <a:ea typeface="Open Sans"/>
                <a:cs typeface="Open Sans"/>
                <a:sym typeface="Open Sans"/>
              </a:rPr>
              <a:t>QR Scan / Self-Enrolment</a:t>
            </a:r>
            <a:endParaRPr sz="1500" b="0" i="0" u="none" strike="noStrike" cap="none">
              <a:solidFill>
                <a:srgbClr val="000000"/>
              </a:solidFill>
              <a:latin typeface="Calibri"/>
              <a:ea typeface="Calibri"/>
              <a:cs typeface="Calibri"/>
              <a:sym typeface="Calibri"/>
            </a:endParaRPr>
          </a:p>
        </p:txBody>
      </p:sp>
      <p:sp>
        <p:nvSpPr>
          <p:cNvPr id="3021" name="Google Shape;3021;h14af0caed148da77_0_4142"/>
          <p:cNvSpPr/>
          <p:nvPr/>
        </p:nvSpPr>
        <p:spPr>
          <a:xfrm>
            <a:off x="5303520" y="4498848"/>
            <a:ext cx="475500" cy="475500"/>
          </a:xfrm>
          <a:prstGeom prst="ellipse">
            <a:avLst/>
          </a:prstGeom>
          <a:solidFill>
            <a:srgbClr val="D6DFEE"/>
          </a:solidFill>
          <a:ln w="12700" cap="flat" cmpd="sng">
            <a:solidFill>
              <a:srgbClr val="D6DFE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3022" name="Google Shape;3022;h14af0caed148da77_0_4142" descr="preencoded.png"/>
          <p:cNvPicPr preferRelativeResize="0"/>
          <p:nvPr/>
        </p:nvPicPr>
        <p:blipFill rotWithShape="1">
          <a:blip r:embed="rId4">
            <a:alphaModFix/>
          </a:blip>
          <a:srcRect/>
          <a:stretch/>
        </p:blipFill>
        <p:spPr>
          <a:xfrm>
            <a:off x="5422392" y="4617720"/>
            <a:ext cx="237744" cy="237744"/>
          </a:xfrm>
          <a:prstGeom prst="rect">
            <a:avLst/>
          </a:prstGeom>
          <a:noFill/>
          <a:ln>
            <a:noFill/>
          </a:ln>
        </p:spPr>
      </p:pic>
      <p:sp>
        <p:nvSpPr>
          <p:cNvPr id="3023" name="Google Shape;3023;h14af0caed148da77_0_4142"/>
          <p:cNvSpPr txBox="1"/>
          <p:nvPr/>
        </p:nvSpPr>
        <p:spPr>
          <a:xfrm>
            <a:off x="5943600" y="4498848"/>
            <a:ext cx="5669400" cy="475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B8912F"/>
              </a:buClr>
              <a:buSzPts val="1500"/>
              <a:buFont typeface="Arial"/>
              <a:buNone/>
            </a:pPr>
            <a:r>
              <a:rPr lang="en-US" sz="1500" b="1" i="0" u="none" strike="noStrike" cap="none">
                <a:solidFill>
                  <a:srgbClr val="B8912F"/>
                </a:solidFill>
                <a:latin typeface="Open Sans"/>
                <a:ea typeface="Open Sans"/>
                <a:cs typeface="Open Sans"/>
                <a:sym typeface="Open Sans"/>
              </a:rPr>
              <a:t>Method 2   </a:t>
            </a:r>
            <a:r>
              <a:rPr lang="en-US" sz="1500" b="0" i="0" u="none" strike="noStrike" cap="none">
                <a:solidFill>
                  <a:srgbClr val="1F2A26"/>
                </a:solidFill>
                <a:latin typeface="Open Sans"/>
                <a:ea typeface="Open Sans"/>
                <a:cs typeface="Open Sans"/>
                <a:sym typeface="Open Sans"/>
              </a:rPr>
              <a:t>Request Learner</a:t>
            </a:r>
            <a:endParaRPr sz="1500" b="0" i="0" u="none" strike="noStrike" cap="none">
              <a:solidFill>
                <a:srgbClr val="000000"/>
              </a:solidFill>
              <a:latin typeface="Calibri"/>
              <a:ea typeface="Calibri"/>
              <a:cs typeface="Calibri"/>
              <a:sym typeface="Calibri"/>
            </a:endParaRPr>
          </a:p>
        </p:txBody>
      </p:sp>
      <p:sp>
        <p:nvSpPr>
          <p:cNvPr id="3024" name="Google Shape;3024;h14af0caed148da77_0_4142"/>
          <p:cNvSpPr/>
          <p:nvPr/>
        </p:nvSpPr>
        <p:spPr>
          <a:xfrm>
            <a:off x="5303520" y="5157216"/>
            <a:ext cx="475500" cy="475500"/>
          </a:xfrm>
          <a:prstGeom prst="ellipse">
            <a:avLst/>
          </a:prstGeom>
          <a:solidFill>
            <a:srgbClr val="D6DFEE"/>
          </a:solidFill>
          <a:ln w="12700" cap="flat" cmpd="sng">
            <a:solidFill>
              <a:srgbClr val="D6DFE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3025" name="Google Shape;3025;h14af0caed148da77_0_4142" descr="preencoded.png"/>
          <p:cNvPicPr preferRelativeResize="0"/>
          <p:nvPr/>
        </p:nvPicPr>
        <p:blipFill rotWithShape="1">
          <a:blip r:embed="rId5">
            <a:alphaModFix/>
          </a:blip>
          <a:srcRect/>
          <a:stretch/>
        </p:blipFill>
        <p:spPr>
          <a:xfrm>
            <a:off x="5422392" y="5276088"/>
            <a:ext cx="237744" cy="237744"/>
          </a:xfrm>
          <a:prstGeom prst="rect">
            <a:avLst/>
          </a:prstGeom>
          <a:noFill/>
          <a:ln>
            <a:noFill/>
          </a:ln>
        </p:spPr>
      </p:pic>
      <p:sp>
        <p:nvSpPr>
          <p:cNvPr id="3026" name="Google Shape;3026;h14af0caed148da77_0_4142"/>
          <p:cNvSpPr txBox="1"/>
          <p:nvPr/>
        </p:nvSpPr>
        <p:spPr>
          <a:xfrm>
            <a:off x="5943600" y="5157216"/>
            <a:ext cx="5669400" cy="475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B8912F"/>
              </a:buClr>
              <a:buSzPts val="1500"/>
              <a:buFont typeface="Arial"/>
              <a:buNone/>
            </a:pPr>
            <a:r>
              <a:rPr lang="en-US" sz="1500" b="1" i="0" u="none" strike="noStrike" cap="none">
                <a:solidFill>
                  <a:srgbClr val="B8912F"/>
                </a:solidFill>
                <a:latin typeface="Open Sans"/>
                <a:ea typeface="Open Sans"/>
                <a:cs typeface="Open Sans"/>
                <a:sym typeface="Open Sans"/>
              </a:rPr>
              <a:t>Method 3   </a:t>
            </a:r>
            <a:r>
              <a:rPr lang="en-US" sz="1500" b="0" i="0" u="none" strike="noStrike" cap="none">
                <a:solidFill>
                  <a:srgbClr val="1F2A26"/>
                </a:solidFill>
                <a:latin typeface="Open Sans"/>
                <a:ea typeface="Open Sans"/>
                <a:cs typeface="Open Sans"/>
                <a:sym typeface="Open Sans"/>
              </a:rPr>
              <a:t>Bulk Upload the Participants/Learner</a:t>
            </a:r>
            <a:endParaRPr sz="1500" b="0" i="0" u="none" strike="noStrike" cap="none">
              <a:solidFill>
                <a:srgbClr val="000000"/>
              </a:solidFill>
              <a:latin typeface="Calibri"/>
              <a:ea typeface="Calibri"/>
              <a:cs typeface="Calibri"/>
              <a:sym typeface="Calibri"/>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3031"/>
        <p:cNvGrpSpPr/>
        <p:nvPr/>
      </p:nvGrpSpPr>
      <p:grpSpPr>
        <a:xfrm>
          <a:off x="0" y="0"/>
          <a:ext cx="0" cy="0"/>
          <a:chOff x="0" y="0"/>
          <a:chExt cx="0" cy="0"/>
        </a:xfrm>
      </p:grpSpPr>
      <p:sp>
        <p:nvSpPr>
          <p:cNvPr id="3032" name="Google Shape;3032;h14af0caed148da77_0_4162"/>
          <p:cNvSpPr/>
          <p:nvPr/>
        </p:nvSpPr>
        <p:spPr>
          <a:xfrm>
            <a:off x="548640" y="384048"/>
            <a:ext cx="1220700" cy="274200"/>
          </a:xfrm>
          <a:prstGeom prst="roundRect">
            <a:avLst>
              <a:gd name="adj" fmla="val 50000"/>
            </a:avLst>
          </a:prstGeom>
          <a:solidFill>
            <a:srgbClr val="FAF3E0"/>
          </a:solidFill>
          <a:ln w="12700" cap="flat" cmpd="sng">
            <a:solidFill>
              <a:srgbClr val="FAF3E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033" name="Google Shape;3033;h14af0caed148da77_0_4162"/>
          <p:cNvSpPr txBox="1"/>
          <p:nvPr/>
        </p:nvSpPr>
        <p:spPr>
          <a:xfrm>
            <a:off x="548640" y="384048"/>
            <a:ext cx="1220700" cy="274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97316"/>
              </a:buClr>
              <a:buSzPts val="1000"/>
              <a:buFont typeface="Arial"/>
              <a:buNone/>
            </a:pPr>
            <a:r>
              <a:rPr lang="en-US" sz="1000" b="1" i="0" u="none" strike="noStrike" cap="none">
                <a:solidFill>
                  <a:srgbClr val="F97316"/>
                </a:solidFill>
                <a:latin typeface="Open Sans"/>
                <a:ea typeface="Open Sans"/>
                <a:cs typeface="Open Sans"/>
                <a:sym typeface="Open Sans"/>
              </a:rPr>
              <a:t>ENROLMENT</a:t>
            </a:r>
            <a:endParaRPr sz="1000" b="0" i="0" u="none" strike="noStrike" cap="none">
              <a:solidFill>
                <a:srgbClr val="000000"/>
              </a:solidFill>
              <a:latin typeface="Calibri"/>
              <a:ea typeface="Calibri"/>
              <a:cs typeface="Calibri"/>
              <a:sym typeface="Calibri"/>
            </a:endParaRPr>
          </a:p>
        </p:txBody>
      </p:sp>
      <p:sp>
        <p:nvSpPr>
          <p:cNvPr id="3034" name="Google Shape;3034;h14af0caed148da77_0_4162"/>
          <p:cNvSpPr txBox="1"/>
          <p:nvPr/>
        </p:nvSpPr>
        <p:spPr>
          <a:xfrm>
            <a:off x="548640" y="731520"/>
            <a:ext cx="11094300" cy="502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3864"/>
              </a:buClr>
              <a:buSzPts val="2800"/>
              <a:buFont typeface="Arial"/>
              <a:buNone/>
            </a:pPr>
            <a:r>
              <a:rPr lang="en-US" sz="2800" b="1" i="0" u="none" strike="noStrike" cap="none">
                <a:solidFill>
                  <a:srgbClr val="1F3864"/>
                </a:solidFill>
                <a:latin typeface="Open Sans"/>
                <a:ea typeface="Open Sans"/>
                <a:cs typeface="Open Sans"/>
                <a:sym typeface="Open Sans"/>
              </a:rPr>
              <a:t>Method 1 — QR Scan / Self-Enrolment</a:t>
            </a:r>
            <a:endParaRPr sz="2800" b="0" i="0" u="none" strike="noStrike" cap="none">
              <a:solidFill>
                <a:srgbClr val="000000"/>
              </a:solidFill>
              <a:latin typeface="Calibri"/>
              <a:ea typeface="Calibri"/>
              <a:cs typeface="Calibri"/>
              <a:sym typeface="Calibri"/>
            </a:endParaRPr>
          </a:p>
        </p:txBody>
      </p:sp>
      <p:sp>
        <p:nvSpPr>
          <p:cNvPr id="3035" name="Google Shape;3035;h14af0caed148da77_0_4162"/>
          <p:cNvSpPr txBox="1"/>
          <p:nvPr/>
        </p:nvSpPr>
        <p:spPr>
          <a:xfrm>
            <a:off x="548640" y="1243584"/>
            <a:ext cx="110943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E6B66"/>
              </a:buClr>
              <a:buSzPts val="1400"/>
              <a:buFont typeface="Arial"/>
              <a:buNone/>
            </a:pPr>
            <a:r>
              <a:rPr lang="en-US" sz="1400" b="0" i="0" u="none" strike="noStrike" cap="none">
                <a:solidFill>
                  <a:srgbClr val="5E6B66"/>
                </a:solidFill>
                <a:latin typeface="Open Sans"/>
                <a:ea typeface="Open Sans"/>
                <a:cs typeface="Open Sans"/>
                <a:sym typeface="Open Sans"/>
              </a:rPr>
              <a:t>Participant workflow on the iGOT mobile application.</a:t>
            </a:r>
            <a:endParaRPr sz="1400" b="0" i="0" u="none" strike="noStrike" cap="none">
              <a:solidFill>
                <a:srgbClr val="000000"/>
              </a:solidFill>
              <a:latin typeface="Calibri"/>
              <a:ea typeface="Calibri"/>
              <a:cs typeface="Calibri"/>
              <a:sym typeface="Calibri"/>
            </a:endParaRPr>
          </a:p>
        </p:txBody>
      </p:sp>
      <p:sp>
        <p:nvSpPr>
          <p:cNvPr id="3036" name="Google Shape;3036;h14af0caed148da77_0_4162"/>
          <p:cNvSpPr/>
          <p:nvPr/>
        </p:nvSpPr>
        <p:spPr>
          <a:xfrm>
            <a:off x="493776" y="1728216"/>
            <a:ext cx="2761500" cy="2593200"/>
          </a:xfrm>
          <a:prstGeom prst="roundRect">
            <a:avLst>
              <a:gd name="adj" fmla="val 2116"/>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3037" name="Google Shape;3037;h14af0caed148da77_0_4162" descr="img/s18_6.png"/>
          <p:cNvPicPr preferRelativeResize="0"/>
          <p:nvPr/>
        </p:nvPicPr>
        <p:blipFill rotWithShape="1">
          <a:blip r:embed="rId3">
            <a:alphaModFix/>
          </a:blip>
          <a:srcRect/>
          <a:stretch/>
        </p:blipFill>
        <p:spPr>
          <a:xfrm>
            <a:off x="548640" y="1783080"/>
            <a:ext cx="2651760" cy="2483475"/>
          </a:xfrm>
          <a:prstGeom prst="rect">
            <a:avLst/>
          </a:prstGeom>
          <a:noFill/>
          <a:ln>
            <a:noFill/>
          </a:ln>
        </p:spPr>
      </p:pic>
      <p:sp>
        <p:nvSpPr>
          <p:cNvPr id="3038" name="Google Shape;3038;h14af0caed148da77_0_4162"/>
          <p:cNvSpPr/>
          <p:nvPr/>
        </p:nvSpPr>
        <p:spPr>
          <a:xfrm>
            <a:off x="548640" y="4526280"/>
            <a:ext cx="2651700" cy="1554600"/>
          </a:xfrm>
          <a:prstGeom prst="roundRect">
            <a:avLst>
              <a:gd name="adj" fmla="val 4706"/>
            </a:avLst>
          </a:prstGeom>
          <a:solidFill>
            <a:srgbClr val="FAF3E0"/>
          </a:solidFill>
          <a:ln w="12700" cap="flat" cmpd="sng">
            <a:solidFill>
              <a:srgbClr val="FAF3E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039" name="Google Shape;3039;h14af0caed148da77_0_4162"/>
          <p:cNvSpPr/>
          <p:nvPr/>
        </p:nvSpPr>
        <p:spPr>
          <a:xfrm>
            <a:off x="731520" y="5074920"/>
            <a:ext cx="457200" cy="457200"/>
          </a:xfrm>
          <a:prstGeom prst="ellipse">
            <a:avLst/>
          </a:prstGeom>
          <a:solidFill>
            <a:srgbClr val="B8912F"/>
          </a:solidFill>
          <a:ln w="12700" cap="flat" cmpd="sng">
            <a:solidFill>
              <a:srgbClr val="B8912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3040" name="Google Shape;3040;h14af0caed148da77_0_4162" descr="preencoded.png"/>
          <p:cNvPicPr preferRelativeResize="0"/>
          <p:nvPr/>
        </p:nvPicPr>
        <p:blipFill rotWithShape="1">
          <a:blip r:embed="rId4">
            <a:alphaModFix/>
          </a:blip>
          <a:srcRect/>
          <a:stretch/>
        </p:blipFill>
        <p:spPr>
          <a:xfrm>
            <a:off x="845820" y="5189220"/>
            <a:ext cx="228600" cy="228600"/>
          </a:xfrm>
          <a:prstGeom prst="rect">
            <a:avLst/>
          </a:prstGeom>
          <a:noFill/>
          <a:ln>
            <a:noFill/>
          </a:ln>
        </p:spPr>
      </p:pic>
      <p:sp>
        <p:nvSpPr>
          <p:cNvPr id="3041" name="Google Shape;3041;h14af0caed148da77_0_4162"/>
          <p:cNvSpPr txBox="1"/>
          <p:nvPr/>
        </p:nvSpPr>
        <p:spPr>
          <a:xfrm>
            <a:off x="1325880" y="4599432"/>
            <a:ext cx="1691700" cy="1408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B8912F"/>
              </a:buClr>
              <a:buSzPts val="1300"/>
              <a:buFont typeface="Arial"/>
              <a:buNone/>
            </a:pPr>
            <a:r>
              <a:rPr lang="en-US" sz="1300" b="1" i="0" u="none" strike="noStrike" cap="none">
                <a:solidFill>
                  <a:srgbClr val="B8912F"/>
                </a:solidFill>
                <a:latin typeface="Open Sans"/>
                <a:ea typeface="Open Sans"/>
                <a:cs typeface="Open Sans"/>
                <a:sym typeface="Open Sans"/>
              </a:rPr>
              <a:t>Important</a:t>
            </a:r>
            <a:endParaRPr sz="1300" b="0" i="0" u="none" strike="noStrike" cap="none">
              <a:solidFill>
                <a:srgbClr val="000000"/>
              </a:solidFill>
              <a:latin typeface="Calibri"/>
              <a:ea typeface="Calibri"/>
              <a:cs typeface="Calibri"/>
              <a:sym typeface="Calibri"/>
            </a:endParaRPr>
          </a:p>
          <a:p>
            <a:pPr marL="0" marR="0" lvl="0" indent="0" algn="l" rtl="0">
              <a:lnSpc>
                <a:spcPct val="100000"/>
              </a:lnSpc>
              <a:spcBef>
                <a:spcPts val="200"/>
              </a:spcBef>
              <a:spcAft>
                <a:spcPts val="0"/>
              </a:spcAft>
              <a:buClr>
                <a:srgbClr val="1F2A26"/>
              </a:buClr>
              <a:buSzPts val="1300"/>
              <a:buFont typeface="Arial"/>
              <a:buNone/>
            </a:pPr>
            <a:r>
              <a:rPr lang="en-US" sz="1300" b="0" i="0" u="none" strike="noStrike" cap="none">
                <a:solidFill>
                  <a:srgbClr val="1F2A26"/>
                </a:solidFill>
                <a:latin typeface="Open Sans"/>
                <a:ea typeface="Open Sans"/>
                <a:cs typeface="Open Sans"/>
                <a:sym typeface="Open Sans"/>
              </a:rPr>
              <a:t>The QR scan should be performed from the iGOT application.</a:t>
            </a:r>
            <a:endParaRPr sz="1300" b="0" i="0" u="none" strike="noStrike" cap="none">
              <a:solidFill>
                <a:srgbClr val="000000"/>
              </a:solidFill>
              <a:latin typeface="Calibri"/>
              <a:ea typeface="Calibri"/>
              <a:cs typeface="Calibri"/>
              <a:sym typeface="Calibri"/>
            </a:endParaRPr>
          </a:p>
        </p:txBody>
      </p:sp>
      <p:sp>
        <p:nvSpPr>
          <p:cNvPr id="3042" name="Google Shape;3042;h14af0caed148da77_0_4162"/>
          <p:cNvSpPr/>
          <p:nvPr/>
        </p:nvSpPr>
        <p:spPr>
          <a:xfrm>
            <a:off x="3465576" y="1728216"/>
            <a:ext cx="2075700" cy="4366800"/>
          </a:xfrm>
          <a:prstGeom prst="roundRect">
            <a:avLst>
              <a:gd name="adj" fmla="val 2643"/>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3043" name="Google Shape;3043;h14af0caed148da77_0_4162" descr="img/s18_8.png"/>
          <p:cNvPicPr preferRelativeResize="0"/>
          <p:nvPr/>
        </p:nvPicPr>
        <p:blipFill rotWithShape="1">
          <a:blip r:embed="rId5">
            <a:alphaModFix/>
          </a:blip>
          <a:srcRect/>
          <a:stretch/>
        </p:blipFill>
        <p:spPr>
          <a:xfrm>
            <a:off x="3520440" y="1783080"/>
            <a:ext cx="1965960" cy="4257116"/>
          </a:xfrm>
          <a:prstGeom prst="rect">
            <a:avLst/>
          </a:prstGeom>
          <a:noFill/>
          <a:ln>
            <a:noFill/>
          </a:ln>
        </p:spPr>
      </p:pic>
      <p:sp>
        <p:nvSpPr>
          <p:cNvPr id="3044" name="Google Shape;3044;h14af0caed148da77_0_4162"/>
          <p:cNvSpPr/>
          <p:nvPr/>
        </p:nvSpPr>
        <p:spPr>
          <a:xfrm>
            <a:off x="5614416" y="1728216"/>
            <a:ext cx="2075700" cy="4366800"/>
          </a:xfrm>
          <a:prstGeom prst="roundRect">
            <a:avLst>
              <a:gd name="adj" fmla="val 2643"/>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3045" name="Google Shape;3045;h14af0caed148da77_0_4162" descr="img/s18_10.png"/>
          <p:cNvPicPr preferRelativeResize="0"/>
          <p:nvPr/>
        </p:nvPicPr>
        <p:blipFill rotWithShape="1">
          <a:blip r:embed="rId6">
            <a:alphaModFix/>
          </a:blip>
          <a:srcRect/>
          <a:stretch/>
        </p:blipFill>
        <p:spPr>
          <a:xfrm>
            <a:off x="5669280" y="1783080"/>
            <a:ext cx="1965960" cy="4257116"/>
          </a:xfrm>
          <a:prstGeom prst="rect">
            <a:avLst/>
          </a:prstGeom>
          <a:noFill/>
          <a:ln>
            <a:noFill/>
          </a:ln>
        </p:spPr>
      </p:pic>
      <p:sp>
        <p:nvSpPr>
          <p:cNvPr id="3046" name="Google Shape;3046;h14af0caed148da77_0_4162"/>
          <p:cNvSpPr/>
          <p:nvPr/>
        </p:nvSpPr>
        <p:spPr>
          <a:xfrm>
            <a:off x="8001000" y="1783080"/>
            <a:ext cx="3642000" cy="1326000"/>
          </a:xfrm>
          <a:prstGeom prst="roundRect">
            <a:avLst>
              <a:gd name="adj" fmla="val 5517"/>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047" name="Google Shape;3047;h14af0caed148da77_0_4162"/>
          <p:cNvSpPr/>
          <p:nvPr/>
        </p:nvSpPr>
        <p:spPr>
          <a:xfrm>
            <a:off x="8183880" y="1965960"/>
            <a:ext cx="411600" cy="411600"/>
          </a:xfrm>
          <a:prstGeom prst="ellipse">
            <a:avLst/>
          </a:prstGeom>
          <a:solidFill>
            <a:srgbClr val="B8912F"/>
          </a:solidFill>
          <a:ln w="12700" cap="flat" cmpd="sng">
            <a:solidFill>
              <a:srgbClr val="B8912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048" name="Google Shape;3048;h14af0caed148da77_0_4162"/>
          <p:cNvSpPr txBox="1"/>
          <p:nvPr/>
        </p:nvSpPr>
        <p:spPr>
          <a:xfrm>
            <a:off x="8183880" y="1965960"/>
            <a:ext cx="411600" cy="411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400"/>
              <a:buFont typeface="Arial"/>
              <a:buNone/>
            </a:pPr>
            <a:r>
              <a:rPr lang="en-US" sz="1400" b="1" i="0" u="none" strike="noStrike" cap="none">
                <a:solidFill>
                  <a:srgbClr val="FFFFFF"/>
                </a:solidFill>
                <a:latin typeface="Open Sans"/>
                <a:ea typeface="Open Sans"/>
                <a:cs typeface="Open Sans"/>
                <a:sym typeface="Open Sans"/>
              </a:rPr>
              <a:t>1</a:t>
            </a:r>
            <a:endParaRPr sz="1400" b="0" i="0" u="none" strike="noStrike" cap="none">
              <a:solidFill>
                <a:srgbClr val="000000"/>
              </a:solidFill>
              <a:latin typeface="Calibri"/>
              <a:ea typeface="Calibri"/>
              <a:cs typeface="Calibri"/>
              <a:sym typeface="Calibri"/>
            </a:endParaRPr>
          </a:p>
        </p:txBody>
      </p:sp>
      <p:sp>
        <p:nvSpPr>
          <p:cNvPr id="3049" name="Google Shape;3049;h14af0caed148da77_0_4162"/>
          <p:cNvSpPr txBox="1"/>
          <p:nvPr/>
        </p:nvSpPr>
        <p:spPr>
          <a:xfrm>
            <a:off x="8732520" y="1965960"/>
            <a:ext cx="2727600" cy="41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3864"/>
              </a:buClr>
              <a:buSzPts val="1500"/>
              <a:buFont typeface="Arial"/>
              <a:buNone/>
            </a:pPr>
            <a:r>
              <a:rPr lang="en-US" sz="1500" b="1" i="0" u="none" strike="noStrike" cap="none">
                <a:solidFill>
                  <a:srgbClr val="1F3864"/>
                </a:solidFill>
                <a:latin typeface="Open Sans"/>
                <a:ea typeface="Open Sans"/>
                <a:cs typeface="Open Sans"/>
                <a:sym typeface="Open Sans"/>
              </a:rPr>
              <a:t>Open the iGOT app</a:t>
            </a:r>
            <a:endParaRPr sz="1500" b="0" i="0" u="none" strike="noStrike" cap="none">
              <a:solidFill>
                <a:srgbClr val="000000"/>
              </a:solidFill>
              <a:latin typeface="Calibri"/>
              <a:ea typeface="Calibri"/>
              <a:cs typeface="Calibri"/>
              <a:sym typeface="Calibri"/>
            </a:endParaRPr>
          </a:p>
        </p:txBody>
      </p:sp>
      <p:sp>
        <p:nvSpPr>
          <p:cNvPr id="3050" name="Google Shape;3050;h14af0caed148da77_0_4162"/>
          <p:cNvSpPr txBox="1"/>
          <p:nvPr/>
        </p:nvSpPr>
        <p:spPr>
          <a:xfrm>
            <a:off x="8183880" y="2441448"/>
            <a:ext cx="3276300" cy="6219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E6B66"/>
              </a:buClr>
              <a:buSzPts val="1200"/>
              <a:buFont typeface="Arial"/>
              <a:buNone/>
            </a:pPr>
            <a:r>
              <a:rPr lang="en-US" sz="1200" b="0" i="0" u="none" strike="noStrike" cap="none">
                <a:solidFill>
                  <a:srgbClr val="5E6B66"/>
                </a:solidFill>
                <a:latin typeface="Open Sans"/>
                <a:ea typeface="Open Sans"/>
                <a:cs typeface="Open Sans"/>
                <a:sym typeface="Open Sans"/>
              </a:rPr>
              <a:t>Sign in on the participant’s mobile device.</a:t>
            </a:r>
            <a:endParaRPr sz="1200" b="0" i="0" u="none" strike="noStrike" cap="none">
              <a:solidFill>
                <a:srgbClr val="000000"/>
              </a:solidFill>
              <a:latin typeface="Calibri"/>
              <a:ea typeface="Calibri"/>
              <a:cs typeface="Calibri"/>
              <a:sym typeface="Calibri"/>
            </a:endParaRPr>
          </a:p>
        </p:txBody>
      </p:sp>
      <p:sp>
        <p:nvSpPr>
          <p:cNvPr id="3051" name="Google Shape;3051;h14af0caed148da77_0_4162"/>
          <p:cNvSpPr/>
          <p:nvPr/>
        </p:nvSpPr>
        <p:spPr>
          <a:xfrm>
            <a:off x="8001000" y="3246120"/>
            <a:ext cx="3642000" cy="1326000"/>
          </a:xfrm>
          <a:prstGeom prst="roundRect">
            <a:avLst>
              <a:gd name="adj" fmla="val 5517"/>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052" name="Google Shape;3052;h14af0caed148da77_0_4162"/>
          <p:cNvSpPr/>
          <p:nvPr/>
        </p:nvSpPr>
        <p:spPr>
          <a:xfrm>
            <a:off x="8183880" y="3429000"/>
            <a:ext cx="411600" cy="411600"/>
          </a:xfrm>
          <a:prstGeom prst="ellipse">
            <a:avLst/>
          </a:prstGeom>
          <a:solidFill>
            <a:srgbClr val="B8912F"/>
          </a:solidFill>
          <a:ln w="12700" cap="flat" cmpd="sng">
            <a:solidFill>
              <a:srgbClr val="B8912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053" name="Google Shape;3053;h14af0caed148da77_0_4162"/>
          <p:cNvSpPr txBox="1"/>
          <p:nvPr/>
        </p:nvSpPr>
        <p:spPr>
          <a:xfrm>
            <a:off x="8183880" y="3429000"/>
            <a:ext cx="411600" cy="411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400"/>
              <a:buFont typeface="Arial"/>
              <a:buNone/>
            </a:pPr>
            <a:r>
              <a:rPr lang="en-US" sz="1400" b="1" i="0" u="none" strike="noStrike" cap="none">
                <a:solidFill>
                  <a:srgbClr val="FFFFFF"/>
                </a:solidFill>
                <a:latin typeface="Open Sans"/>
                <a:ea typeface="Open Sans"/>
                <a:cs typeface="Open Sans"/>
                <a:sym typeface="Open Sans"/>
              </a:rPr>
              <a:t>2</a:t>
            </a:r>
            <a:endParaRPr sz="1400" b="0" i="0" u="none" strike="noStrike" cap="none">
              <a:solidFill>
                <a:srgbClr val="000000"/>
              </a:solidFill>
              <a:latin typeface="Calibri"/>
              <a:ea typeface="Calibri"/>
              <a:cs typeface="Calibri"/>
              <a:sym typeface="Calibri"/>
            </a:endParaRPr>
          </a:p>
        </p:txBody>
      </p:sp>
      <p:sp>
        <p:nvSpPr>
          <p:cNvPr id="3054" name="Google Shape;3054;h14af0caed148da77_0_4162"/>
          <p:cNvSpPr txBox="1"/>
          <p:nvPr/>
        </p:nvSpPr>
        <p:spPr>
          <a:xfrm>
            <a:off x="8732520" y="3429000"/>
            <a:ext cx="2727600" cy="41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3864"/>
              </a:buClr>
              <a:buSzPts val="1500"/>
              <a:buFont typeface="Arial"/>
              <a:buNone/>
            </a:pPr>
            <a:r>
              <a:rPr lang="en-US" sz="1500" b="1" i="0" u="none" strike="noStrike" cap="none">
                <a:solidFill>
                  <a:srgbClr val="1F3864"/>
                </a:solidFill>
                <a:latin typeface="Open Sans"/>
                <a:ea typeface="Open Sans"/>
                <a:cs typeface="Open Sans"/>
                <a:sym typeface="Open Sans"/>
              </a:rPr>
              <a:t>Find the programme</a:t>
            </a:r>
            <a:endParaRPr sz="1500" b="0" i="0" u="none" strike="noStrike" cap="none">
              <a:solidFill>
                <a:srgbClr val="000000"/>
              </a:solidFill>
              <a:latin typeface="Calibri"/>
              <a:ea typeface="Calibri"/>
              <a:cs typeface="Calibri"/>
              <a:sym typeface="Calibri"/>
            </a:endParaRPr>
          </a:p>
        </p:txBody>
      </p:sp>
      <p:sp>
        <p:nvSpPr>
          <p:cNvPr id="3055" name="Google Shape;3055;h14af0caed148da77_0_4162"/>
          <p:cNvSpPr txBox="1"/>
          <p:nvPr/>
        </p:nvSpPr>
        <p:spPr>
          <a:xfrm>
            <a:off x="8183880" y="3904488"/>
            <a:ext cx="3276300" cy="6219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E6B66"/>
              </a:buClr>
              <a:buSzPts val="1200"/>
              <a:buFont typeface="Arial"/>
              <a:buNone/>
            </a:pPr>
            <a:r>
              <a:rPr lang="en-US" sz="1200" b="0" i="0" u="none" strike="noStrike" cap="none">
                <a:solidFill>
                  <a:srgbClr val="5E6B66"/>
                </a:solidFill>
                <a:latin typeface="Open Sans"/>
                <a:ea typeface="Open Sans"/>
                <a:cs typeface="Open Sans"/>
                <a:sym typeface="Open Sans"/>
              </a:rPr>
              <a:t>Search for “Karmayogi Kartavya Karyakram – 1 Day Participants”.</a:t>
            </a:r>
            <a:endParaRPr sz="1200" b="0" i="0" u="none" strike="noStrike" cap="none">
              <a:solidFill>
                <a:srgbClr val="000000"/>
              </a:solidFill>
              <a:latin typeface="Calibri"/>
              <a:ea typeface="Calibri"/>
              <a:cs typeface="Calibri"/>
              <a:sym typeface="Calibri"/>
            </a:endParaRPr>
          </a:p>
        </p:txBody>
      </p:sp>
      <p:sp>
        <p:nvSpPr>
          <p:cNvPr id="3056" name="Google Shape;3056;h14af0caed148da77_0_4162"/>
          <p:cNvSpPr/>
          <p:nvPr/>
        </p:nvSpPr>
        <p:spPr>
          <a:xfrm>
            <a:off x="8001000" y="4709160"/>
            <a:ext cx="3642000" cy="1326000"/>
          </a:xfrm>
          <a:prstGeom prst="roundRect">
            <a:avLst>
              <a:gd name="adj" fmla="val 5517"/>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057" name="Google Shape;3057;h14af0caed148da77_0_4162"/>
          <p:cNvSpPr/>
          <p:nvPr/>
        </p:nvSpPr>
        <p:spPr>
          <a:xfrm>
            <a:off x="8183880" y="4892040"/>
            <a:ext cx="411600" cy="411600"/>
          </a:xfrm>
          <a:prstGeom prst="ellipse">
            <a:avLst/>
          </a:prstGeom>
          <a:solidFill>
            <a:srgbClr val="B8912F"/>
          </a:solidFill>
          <a:ln w="12700" cap="flat" cmpd="sng">
            <a:solidFill>
              <a:srgbClr val="B8912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058" name="Google Shape;3058;h14af0caed148da77_0_4162"/>
          <p:cNvSpPr txBox="1"/>
          <p:nvPr/>
        </p:nvSpPr>
        <p:spPr>
          <a:xfrm>
            <a:off x="8183880" y="4892040"/>
            <a:ext cx="411600" cy="411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400"/>
              <a:buFont typeface="Arial"/>
              <a:buNone/>
            </a:pPr>
            <a:r>
              <a:rPr lang="en-US" sz="1400" b="1" i="0" u="none" strike="noStrike" cap="none">
                <a:solidFill>
                  <a:srgbClr val="FFFFFF"/>
                </a:solidFill>
                <a:latin typeface="Open Sans"/>
                <a:ea typeface="Open Sans"/>
                <a:cs typeface="Open Sans"/>
                <a:sym typeface="Open Sans"/>
              </a:rPr>
              <a:t>3</a:t>
            </a:r>
            <a:endParaRPr sz="1400" b="0" i="0" u="none" strike="noStrike" cap="none">
              <a:solidFill>
                <a:srgbClr val="000000"/>
              </a:solidFill>
              <a:latin typeface="Calibri"/>
              <a:ea typeface="Calibri"/>
              <a:cs typeface="Calibri"/>
              <a:sym typeface="Calibri"/>
            </a:endParaRPr>
          </a:p>
        </p:txBody>
      </p:sp>
      <p:sp>
        <p:nvSpPr>
          <p:cNvPr id="3059" name="Google Shape;3059;h14af0caed148da77_0_4162"/>
          <p:cNvSpPr txBox="1"/>
          <p:nvPr/>
        </p:nvSpPr>
        <p:spPr>
          <a:xfrm>
            <a:off x="8732520" y="4892040"/>
            <a:ext cx="2727600" cy="41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3864"/>
              </a:buClr>
              <a:buSzPts val="1500"/>
              <a:buFont typeface="Arial"/>
              <a:buNone/>
            </a:pPr>
            <a:r>
              <a:rPr lang="en-US" sz="1500" b="1" i="0" u="none" strike="noStrike" cap="none">
                <a:solidFill>
                  <a:srgbClr val="1F3864"/>
                </a:solidFill>
                <a:latin typeface="Open Sans"/>
                <a:ea typeface="Open Sans"/>
                <a:cs typeface="Open Sans"/>
                <a:sym typeface="Open Sans"/>
              </a:rPr>
              <a:t>Enrol &amp; scan</a:t>
            </a:r>
            <a:endParaRPr sz="1500" b="0" i="0" u="none" strike="noStrike" cap="none">
              <a:solidFill>
                <a:srgbClr val="000000"/>
              </a:solidFill>
              <a:latin typeface="Calibri"/>
              <a:ea typeface="Calibri"/>
              <a:cs typeface="Calibri"/>
              <a:sym typeface="Calibri"/>
            </a:endParaRPr>
          </a:p>
        </p:txBody>
      </p:sp>
      <p:sp>
        <p:nvSpPr>
          <p:cNvPr id="3060" name="Google Shape;3060;h14af0caed148da77_0_4162"/>
          <p:cNvSpPr txBox="1"/>
          <p:nvPr/>
        </p:nvSpPr>
        <p:spPr>
          <a:xfrm>
            <a:off x="8183880" y="5367528"/>
            <a:ext cx="3276300" cy="6219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E6B66"/>
              </a:buClr>
              <a:buSzPts val="1200"/>
              <a:buFont typeface="Arial"/>
              <a:buNone/>
            </a:pPr>
            <a:r>
              <a:rPr lang="en-US" sz="1200" b="0" i="0" u="none" strike="noStrike" cap="none">
                <a:solidFill>
                  <a:srgbClr val="5E6B66"/>
                </a:solidFill>
                <a:latin typeface="Open Sans"/>
                <a:ea typeface="Open Sans"/>
                <a:cs typeface="Open Sans"/>
                <a:sym typeface="Open Sans"/>
              </a:rPr>
              <a:t>Select Enrol, allow camera access if prompted, and scan the QR shared by the facilitator.</a:t>
            </a:r>
            <a:endParaRPr sz="1200" b="0" i="0" u="none" strike="noStrike" cap="none">
              <a:solidFill>
                <a:srgbClr val="000000"/>
              </a:solidFill>
              <a:latin typeface="Calibri"/>
              <a:ea typeface="Calibri"/>
              <a:cs typeface="Calibri"/>
              <a:sym typeface="Calibri"/>
            </a:endParaRPr>
          </a:p>
        </p:txBody>
      </p:sp>
      <p:cxnSp>
        <p:nvCxnSpPr>
          <p:cNvPr id="3061" name="Google Shape;3061;h14af0caed148da77_0_4162"/>
          <p:cNvCxnSpPr/>
          <p:nvPr/>
        </p:nvCxnSpPr>
        <p:spPr>
          <a:xfrm>
            <a:off x="548640" y="6382512"/>
            <a:ext cx="11094300" cy="0"/>
          </a:xfrm>
          <a:prstGeom prst="straightConnector1">
            <a:avLst/>
          </a:prstGeom>
          <a:noFill/>
          <a:ln w="9525" cap="flat" cmpd="sng">
            <a:solidFill>
              <a:srgbClr val="D6DFDA"/>
            </a:solidFill>
            <a:prstDash val="solid"/>
            <a:round/>
            <a:headEnd type="none" w="sm" len="sm"/>
            <a:tailEnd type="none" w="sm" len="sm"/>
          </a:ln>
        </p:spPr>
      </p:cxnSp>
      <p:sp>
        <p:nvSpPr>
          <p:cNvPr id="3062" name="Google Shape;3062;h14af0caed148da77_0_4162"/>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3067"/>
        <p:cNvGrpSpPr/>
        <p:nvPr/>
      </p:nvGrpSpPr>
      <p:grpSpPr>
        <a:xfrm>
          <a:off x="0" y="0"/>
          <a:ext cx="0" cy="0"/>
          <a:chOff x="0" y="0"/>
          <a:chExt cx="0" cy="0"/>
        </a:xfrm>
      </p:grpSpPr>
      <p:sp>
        <p:nvSpPr>
          <p:cNvPr id="3068" name="Google Shape;3068;h14af0caed148da77_0_4197"/>
          <p:cNvSpPr/>
          <p:nvPr/>
        </p:nvSpPr>
        <p:spPr>
          <a:xfrm>
            <a:off x="548640" y="384048"/>
            <a:ext cx="1220700" cy="274200"/>
          </a:xfrm>
          <a:prstGeom prst="roundRect">
            <a:avLst>
              <a:gd name="adj" fmla="val 50000"/>
            </a:avLst>
          </a:prstGeom>
          <a:solidFill>
            <a:srgbClr val="FAF3E0"/>
          </a:solidFill>
          <a:ln w="12700" cap="flat" cmpd="sng">
            <a:solidFill>
              <a:srgbClr val="FAF3E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069" name="Google Shape;3069;h14af0caed148da77_0_4197"/>
          <p:cNvSpPr txBox="1"/>
          <p:nvPr/>
        </p:nvSpPr>
        <p:spPr>
          <a:xfrm>
            <a:off x="548640" y="384048"/>
            <a:ext cx="1220700" cy="274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97316"/>
              </a:buClr>
              <a:buSzPts val="1000"/>
              <a:buFont typeface="Arial"/>
              <a:buNone/>
            </a:pPr>
            <a:r>
              <a:rPr lang="en-US" sz="1000" b="1" i="0" u="none" strike="noStrike" cap="none">
                <a:solidFill>
                  <a:srgbClr val="F97316"/>
                </a:solidFill>
                <a:latin typeface="Open Sans"/>
                <a:ea typeface="Open Sans"/>
                <a:cs typeface="Open Sans"/>
                <a:sym typeface="Open Sans"/>
              </a:rPr>
              <a:t>ENROLMENT</a:t>
            </a:r>
            <a:endParaRPr sz="1000" b="0" i="0" u="none" strike="noStrike" cap="none">
              <a:solidFill>
                <a:srgbClr val="000000"/>
              </a:solidFill>
              <a:latin typeface="Calibri"/>
              <a:ea typeface="Calibri"/>
              <a:cs typeface="Calibri"/>
              <a:sym typeface="Calibri"/>
            </a:endParaRPr>
          </a:p>
        </p:txBody>
      </p:sp>
      <p:sp>
        <p:nvSpPr>
          <p:cNvPr id="3070" name="Google Shape;3070;h14af0caed148da77_0_4197"/>
          <p:cNvSpPr txBox="1"/>
          <p:nvPr/>
        </p:nvSpPr>
        <p:spPr>
          <a:xfrm>
            <a:off x="548640" y="731520"/>
            <a:ext cx="11094300" cy="502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3864"/>
              </a:buClr>
              <a:buSzPts val="2800"/>
              <a:buFont typeface="Arial"/>
              <a:buNone/>
            </a:pPr>
            <a:r>
              <a:rPr lang="en-US" sz="2800" b="1" i="0" u="none" strike="noStrike" cap="none">
                <a:solidFill>
                  <a:srgbClr val="1F3864"/>
                </a:solidFill>
                <a:latin typeface="Open Sans"/>
                <a:ea typeface="Open Sans"/>
                <a:cs typeface="Open Sans"/>
                <a:sym typeface="Open Sans"/>
              </a:rPr>
              <a:t>Method 2 — Request Learner</a:t>
            </a:r>
            <a:endParaRPr sz="2800" b="0" i="0" u="none" strike="noStrike" cap="none">
              <a:solidFill>
                <a:srgbClr val="000000"/>
              </a:solidFill>
              <a:latin typeface="Calibri"/>
              <a:ea typeface="Calibri"/>
              <a:cs typeface="Calibri"/>
              <a:sym typeface="Calibri"/>
            </a:endParaRPr>
          </a:p>
        </p:txBody>
      </p:sp>
      <p:sp>
        <p:nvSpPr>
          <p:cNvPr id="3071" name="Google Shape;3071;h14af0caed148da77_0_4197"/>
          <p:cNvSpPr txBox="1"/>
          <p:nvPr/>
        </p:nvSpPr>
        <p:spPr>
          <a:xfrm>
            <a:off x="548640" y="1243584"/>
            <a:ext cx="110943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E6B66"/>
              </a:buClr>
              <a:buSzPts val="1400"/>
              <a:buFont typeface="Arial"/>
              <a:buNone/>
            </a:pPr>
            <a:r>
              <a:rPr lang="en-US" sz="1400" b="0" i="0" u="none" strike="noStrike" cap="none">
                <a:solidFill>
                  <a:srgbClr val="5E6B66"/>
                </a:solidFill>
                <a:latin typeface="Open Sans"/>
                <a:ea typeface="Open Sans"/>
                <a:cs typeface="Open Sans"/>
                <a:sym typeface="Open Sans"/>
              </a:rPr>
              <a:t>Learner-initiated enrolment with trainer approval.</a:t>
            </a:r>
            <a:endParaRPr sz="1400" b="0" i="0" u="none" strike="noStrike" cap="none">
              <a:solidFill>
                <a:srgbClr val="000000"/>
              </a:solidFill>
              <a:latin typeface="Calibri"/>
              <a:ea typeface="Calibri"/>
              <a:cs typeface="Calibri"/>
              <a:sym typeface="Calibri"/>
            </a:endParaRPr>
          </a:p>
        </p:txBody>
      </p:sp>
      <p:sp>
        <p:nvSpPr>
          <p:cNvPr id="3072" name="Google Shape;3072;h14af0caed148da77_0_4197"/>
          <p:cNvSpPr/>
          <p:nvPr/>
        </p:nvSpPr>
        <p:spPr>
          <a:xfrm>
            <a:off x="548640" y="1783080"/>
            <a:ext cx="11094300" cy="685800"/>
          </a:xfrm>
          <a:prstGeom prst="roundRect">
            <a:avLst>
              <a:gd name="adj" fmla="val 10667"/>
            </a:avLst>
          </a:prstGeom>
          <a:solidFill>
            <a:srgbClr val="FAF3E0"/>
          </a:solidFill>
          <a:ln w="12700" cap="flat" cmpd="sng">
            <a:solidFill>
              <a:srgbClr val="FAF3E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073" name="Google Shape;3073;h14af0caed148da77_0_4197"/>
          <p:cNvSpPr/>
          <p:nvPr/>
        </p:nvSpPr>
        <p:spPr>
          <a:xfrm>
            <a:off x="731520" y="1897380"/>
            <a:ext cx="457200" cy="457200"/>
          </a:xfrm>
          <a:prstGeom prst="ellipse">
            <a:avLst/>
          </a:prstGeom>
          <a:solidFill>
            <a:srgbClr val="B8912F"/>
          </a:solidFill>
          <a:ln w="12700" cap="flat" cmpd="sng">
            <a:solidFill>
              <a:srgbClr val="B8912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3074" name="Google Shape;3074;h14af0caed148da77_0_4197" descr="preencoded.png"/>
          <p:cNvPicPr preferRelativeResize="0"/>
          <p:nvPr/>
        </p:nvPicPr>
        <p:blipFill rotWithShape="1">
          <a:blip r:embed="rId3">
            <a:alphaModFix/>
          </a:blip>
          <a:srcRect/>
          <a:stretch/>
        </p:blipFill>
        <p:spPr>
          <a:xfrm>
            <a:off x="845820" y="2011680"/>
            <a:ext cx="228600" cy="228600"/>
          </a:xfrm>
          <a:prstGeom prst="rect">
            <a:avLst/>
          </a:prstGeom>
          <a:noFill/>
          <a:ln>
            <a:noFill/>
          </a:ln>
        </p:spPr>
      </p:pic>
      <p:sp>
        <p:nvSpPr>
          <p:cNvPr id="3075" name="Google Shape;3075;h14af0caed148da77_0_4197"/>
          <p:cNvSpPr txBox="1"/>
          <p:nvPr/>
        </p:nvSpPr>
        <p:spPr>
          <a:xfrm>
            <a:off x="1325880" y="1856232"/>
            <a:ext cx="10134300" cy="539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B8912F"/>
              </a:buClr>
              <a:buSzPts val="1300"/>
              <a:buFont typeface="Arial"/>
              <a:buNone/>
            </a:pPr>
            <a:r>
              <a:rPr lang="en-US" sz="1300" b="1" i="0" u="none" strike="noStrike" cap="none">
                <a:solidFill>
                  <a:srgbClr val="B8912F"/>
                </a:solidFill>
                <a:latin typeface="Open Sans"/>
                <a:ea typeface="Open Sans"/>
                <a:cs typeface="Open Sans"/>
                <a:sym typeface="Open Sans"/>
              </a:rPr>
              <a:t>Why use this method?  </a:t>
            </a:r>
            <a:r>
              <a:rPr lang="en-US" sz="1300" b="0" i="0" u="none" strike="noStrike" cap="none">
                <a:solidFill>
                  <a:srgbClr val="1F2A26"/>
                </a:solidFill>
                <a:latin typeface="Open Sans"/>
                <a:ea typeface="Open Sans"/>
                <a:cs typeface="Open Sans"/>
                <a:sym typeface="Open Sans"/>
              </a:rPr>
              <a:t>If the QR Code isn't functional this method could be utilised.</a:t>
            </a:r>
            <a:endParaRPr sz="1300" b="0" i="0" u="none" strike="noStrike" cap="none">
              <a:solidFill>
                <a:srgbClr val="000000"/>
              </a:solidFill>
              <a:latin typeface="Calibri"/>
              <a:ea typeface="Calibri"/>
              <a:cs typeface="Calibri"/>
              <a:sym typeface="Calibri"/>
            </a:endParaRPr>
          </a:p>
        </p:txBody>
      </p:sp>
      <p:sp>
        <p:nvSpPr>
          <p:cNvPr id="3076" name="Google Shape;3076;h14af0caed148da77_0_4197"/>
          <p:cNvSpPr/>
          <p:nvPr/>
        </p:nvSpPr>
        <p:spPr>
          <a:xfrm>
            <a:off x="548640" y="2697480"/>
            <a:ext cx="3393300" cy="1188600"/>
          </a:xfrm>
          <a:prstGeom prst="roundRect">
            <a:avLst>
              <a:gd name="adj" fmla="val 6154"/>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077" name="Google Shape;3077;h14af0caed148da77_0_4197"/>
          <p:cNvSpPr/>
          <p:nvPr/>
        </p:nvSpPr>
        <p:spPr>
          <a:xfrm>
            <a:off x="731520" y="2880360"/>
            <a:ext cx="411600" cy="411600"/>
          </a:xfrm>
          <a:prstGeom prst="ellipse">
            <a:avLst/>
          </a:prstGeom>
          <a:solidFill>
            <a:srgbClr val="B8912F"/>
          </a:solidFill>
          <a:ln w="12700" cap="flat" cmpd="sng">
            <a:solidFill>
              <a:srgbClr val="B8912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078" name="Google Shape;3078;h14af0caed148da77_0_4197"/>
          <p:cNvSpPr txBox="1"/>
          <p:nvPr/>
        </p:nvSpPr>
        <p:spPr>
          <a:xfrm>
            <a:off x="731520" y="2880360"/>
            <a:ext cx="411600" cy="411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400"/>
              <a:buFont typeface="Arial"/>
              <a:buNone/>
            </a:pPr>
            <a:r>
              <a:rPr lang="en-US" sz="1400" b="1" i="0" u="none" strike="noStrike" cap="none">
                <a:solidFill>
                  <a:srgbClr val="FFFFFF"/>
                </a:solidFill>
                <a:latin typeface="Open Sans"/>
                <a:ea typeface="Open Sans"/>
                <a:cs typeface="Open Sans"/>
                <a:sym typeface="Open Sans"/>
              </a:rPr>
              <a:t>1</a:t>
            </a:r>
            <a:endParaRPr sz="1400" b="0" i="0" u="none" strike="noStrike" cap="none">
              <a:solidFill>
                <a:srgbClr val="000000"/>
              </a:solidFill>
              <a:latin typeface="Calibri"/>
              <a:ea typeface="Calibri"/>
              <a:cs typeface="Calibri"/>
              <a:sym typeface="Calibri"/>
            </a:endParaRPr>
          </a:p>
        </p:txBody>
      </p:sp>
      <p:sp>
        <p:nvSpPr>
          <p:cNvPr id="3079" name="Google Shape;3079;h14af0caed148da77_0_4197"/>
          <p:cNvSpPr txBox="1"/>
          <p:nvPr/>
        </p:nvSpPr>
        <p:spPr>
          <a:xfrm>
            <a:off x="1280160" y="2880360"/>
            <a:ext cx="2478900" cy="41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3864"/>
              </a:buClr>
              <a:buSzPts val="1500"/>
              <a:buFont typeface="Arial"/>
              <a:buNone/>
            </a:pPr>
            <a:r>
              <a:rPr lang="en-US" sz="1500" b="1" i="0" u="none" strike="noStrike" cap="none">
                <a:solidFill>
                  <a:srgbClr val="1F3864"/>
                </a:solidFill>
                <a:latin typeface="Open Sans"/>
                <a:ea typeface="Open Sans"/>
                <a:cs typeface="Open Sans"/>
                <a:sym typeface="Open Sans"/>
              </a:rPr>
              <a:t>Learner requests</a:t>
            </a:r>
            <a:endParaRPr sz="1500" b="0" i="0" u="none" strike="noStrike" cap="none">
              <a:solidFill>
                <a:srgbClr val="000000"/>
              </a:solidFill>
              <a:latin typeface="Calibri"/>
              <a:ea typeface="Calibri"/>
              <a:cs typeface="Calibri"/>
              <a:sym typeface="Calibri"/>
            </a:endParaRPr>
          </a:p>
        </p:txBody>
      </p:sp>
      <p:sp>
        <p:nvSpPr>
          <p:cNvPr id="3080" name="Google Shape;3080;h14af0caed148da77_0_4197"/>
          <p:cNvSpPr txBox="1"/>
          <p:nvPr/>
        </p:nvSpPr>
        <p:spPr>
          <a:xfrm>
            <a:off x="731520" y="3337560"/>
            <a:ext cx="3027600" cy="502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E6B66"/>
              </a:buClr>
              <a:buSzPts val="1200"/>
              <a:buFont typeface="Arial"/>
              <a:buNone/>
            </a:pPr>
            <a:r>
              <a:rPr lang="en-US" sz="1200" b="0" i="0" u="none" strike="noStrike" cap="none">
                <a:solidFill>
                  <a:srgbClr val="5E6B66"/>
                </a:solidFill>
                <a:latin typeface="Open Sans"/>
                <a:ea typeface="Open Sans"/>
                <a:cs typeface="Open Sans"/>
                <a:sym typeface="Open Sans"/>
              </a:rPr>
              <a:t>The learner submits a request to join the relevant batch.</a:t>
            </a:r>
            <a:endParaRPr sz="1200" b="0" i="0" u="none" strike="noStrike" cap="none">
              <a:solidFill>
                <a:srgbClr val="000000"/>
              </a:solidFill>
              <a:latin typeface="Calibri"/>
              <a:ea typeface="Calibri"/>
              <a:cs typeface="Calibri"/>
              <a:sym typeface="Calibri"/>
            </a:endParaRPr>
          </a:p>
        </p:txBody>
      </p:sp>
      <p:cxnSp>
        <p:nvCxnSpPr>
          <p:cNvPr id="3081" name="Google Shape;3081;h14af0caed148da77_0_4197"/>
          <p:cNvCxnSpPr/>
          <p:nvPr/>
        </p:nvCxnSpPr>
        <p:spPr>
          <a:xfrm>
            <a:off x="4015130" y="3291840"/>
            <a:ext cx="310800" cy="0"/>
          </a:xfrm>
          <a:prstGeom prst="straightConnector1">
            <a:avLst/>
          </a:prstGeom>
          <a:noFill/>
          <a:ln w="22225" cap="flat" cmpd="sng">
            <a:solidFill>
              <a:srgbClr val="B8912F"/>
            </a:solidFill>
            <a:prstDash val="solid"/>
            <a:round/>
            <a:headEnd type="none" w="sm" len="sm"/>
            <a:tailEnd type="triangle" w="med" len="med"/>
          </a:ln>
        </p:spPr>
      </p:cxnSp>
      <p:sp>
        <p:nvSpPr>
          <p:cNvPr id="3082" name="Google Shape;3082;h14af0caed148da77_0_4197"/>
          <p:cNvSpPr/>
          <p:nvPr/>
        </p:nvSpPr>
        <p:spPr>
          <a:xfrm>
            <a:off x="4399178" y="2697480"/>
            <a:ext cx="3393300" cy="1188600"/>
          </a:xfrm>
          <a:prstGeom prst="roundRect">
            <a:avLst>
              <a:gd name="adj" fmla="val 6154"/>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083" name="Google Shape;3083;h14af0caed148da77_0_4197"/>
          <p:cNvSpPr/>
          <p:nvPr/>
        </p:nvSpPr>
        <p:spPr>
          <a:xfrm>
            <a:off x="4582058" y="2880360"/>
            <a:ext cx="411600" cy="411600"/>
          </a:xfrm>
          <a:prstGeom prst="ellipse">
            <a:avLst/>
          </a:prstGeom>
          <a:solidFill>
            <a:srgbClr val="B8912F"/>
          </a:solidFill>
          <a:ln w="12700" cap="flat" cmpd="sng">
            <a:solidFill>
              <a:srgbClr val="B8912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084" name="Google Shape;3084;h14af0caed148da77_0_4197"/>
          <p:cNvSpPr txBox="1"/>
          <p:nvPr/>
        </p:nvSpPr>
        <p:spPr>
          <a:xfrm>
            <a:off x="4582058" y="2880360"/>
            <a:ext cx="411600" cy="411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400"/>
              <a:buFont typeface="Arial"/>
              <a:buNone/>
            </a:pPr>
            <a:r>
              <a:rPr lang="en-US" sz="1400" b="1" i="0" u="none" strike="noStrike" cap="none">
                <a:solidFill>
                  <a:srgbClr val="FFFFFF"/>
                </a:solidFill>
                <a:latin typeface="Open Sans"/>
                <a:ea typeface="Open Sans"/>
                <a:cs typeface="Open Sans"/>
                <a:sym typeface="Open Sans"/>
              </a:rPr>
              <a:t>2</a:t>
            </a:r>
            <a:endParaRPr sz="1400" b="0" i="0" u="none" strike="noStrike" cap="none">
              <a:solidFill>
                <a:srgbClr val="000000"/>
              </a:solidFill>
              <a:latin typeface="Calibri"/>
              <a:ea typeface="Calibri"/>
              <a:cs typeface="Calibri"/>
              <a:sym typeface="Calibri"/>
            </a:endParaRPr>
          </a:p>
        </p:txBody>
      </p:sp>
      <p:sp>
        <p:nvSpPr>
          <p:cNvPr id="3085" name="Google Shape;3085;h14af0caed148da77_0_4197"/>
          <p:cNvSpPr txBox="1"/>
          <p:nvPr/>
        </p:nvSpPr>
        <p:spPr>
          <a:xfrm>
            <a:off x="5130698" y="2880360"/>
            <a:ext cx="2478900" cy="41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3864"/>
              </a:buClr>
              <a:buSzPts val="1500"/>
              <a:buFont typeface="Arial"/>
              <a:buNone/>
            </a:pPr>
            <a:r>
              <a:rPr lang="en-US" sz="1500" b="1" i="0" u="none" strike="noStrike" cap="none">
                <a:solidFill>
                  <a:srgbClr val="1F3864"/>
                </a:solidFill>
                <a:latin typeface="Open Sans"/>
                <a:ea typeface="Open Sans"/>
                <a:cs typeface="Open Sans"/>
                <a:sym typeface="Open Sans"/>
              </a:rPr>
              <a:t>Trainer reviews</a:t>
            </a:r>
            <a:endParaRPr sz="1500" b="0" i="0" u="none" strike="noStrike" cap="none">
              <a:solidFill>
                <a:srgbClr val="000000"/>
              </a:solidFill>
              <a:latin typeface="Calibri"/>
              <a:ea typeface="Calibri"/>
              <a:cs typeface="Calibri"/>
              <a:sym typeface="Calibri"/>
            </a:endParaRPr>
          </a:p>
        </p:txBody>
      </p:sp>
      <p:sp>
        <p:nvSpPr>
          <p:cNvPr id="3086" name="Google Shape;3086;h14af0caed148da77_0_4197"/>
          <p:cNvSpPr txBox="1"/>
          <p:nvPr/>
        </p:nvSpPr>
        <p:spPr>
          <a:xfrm>
            <a:off x="4582058" y="3337560"/>
            <a:ext cx="3027600" cy="502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E6B66"/>
              </a:buClr>
              <a:buSzPts val="1200"/>
              <a:buFont typeface="Arial"/>
              <a:buNone/>
            </a:pPr>
            <a:r>
              <a:rPr lang="en-US" sz="1200" b="0" i="0" u="none" strike="noStrike" cap="none">
                <a:solidFill>
                  <a:srgbClr val="5E6B66"/>
                </a:solidFill>
                <a:latin typeface="Open Sans"/>
                <a:ea typeface="Open Sans"/>
                <a:cs typeface="Open Sans"/>
                <a:sym typeface="Open Sans"/>
              </a:rPr>
              <a:t>The trainer checks the New request in the batch management area.</a:t>
            </a:r>
            <a:endParaRPr sz="1200" b="0" i="0" u="none" strike="noStrike" cap="none">
              <a:solidFill>
                <a:srgbClr val="000000"/>
              </a:solidFill>
              <a:latin typeface="Calibri"/>
              <a:ea typeface="Calibri"/>
              <a:cs typeface="Calibri"/>
              <a:sym typeface="Calibri"/>
            </a:endParaRPr>
          </a:p>
        </p:txBody>
      </p:sp>
      <p:cxnSp>
        <p:nvCxnSpPr>
          <p:cNvPr id="3087" name="Google Shape;3087;h14af0caed148da77_0_4197"/>
          <p:cNvCxnSpPr/>
          <p:nvPr/>
        </p:nvCxnSpPr>
        <p:spPr>
          <a:xfrm>
            <a:off x="7865669" y="3291840"/>
            <a:ext cx="310800" cy="0"/>
          </a:xfrm>
          <a:prstGeom prst="straightConnector1">
            <a:avLst/>
          </a:prstGeom>
          <a:noFill/>
          <a:ln w="22225" cap="flat" cmpd="sng">
            <a:solidFill>
              <a:srgbClr val="B8912F"/>
            </a:solidFill>
            <a:prstDash val="solid"/>
            <a:round/>
            <a:headEnd type="none" w="sm" len="sm"/>
            <a:tailEnd type="triangle" w="med" len="med"/>
          </a:ln>
        </p:spPr>
      </p:cxnSp>
      <p:sp>
        <p:nvSpPr>
          <p:cNvPr id="3088" name="Google Shape;3088;h14af0caed148da77_0_4197"/>
          <p:cNvSpPr/>
          <p:nvPr/>
        </p:nvSpPr>
        <p:spPr>
          <a:xfrm>
            <a:off x="8249717" y="2697480"/>
            <a:ext cx="3393300" cy="1188600"/>
          </a:xfrm>
          <a:prstGeom prst="roundRect">
            <a:avLst>
              <a:gd name="adj" fmla="val 6154"/>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089" name="Google Shape;3089;h14af0caed148da77_0_4197"/>
          <p:cNvSpPr/>
          <p:nvPr/>
        </p:nvSpPr>
        <p:spPr>
          <a:xfrm>
            <a:off x="8432597" y="2880360"/>
            <a:ext cx="411600" cy="411600"/>
          </a:xfrm>
          <a:prstGeom prst="ellipse">
            <a:avLst/>
          </a:prstGeom>
          <a:solidFill>
            <a:srgbClr val="1F3864"/>
          </a:solidFill>
          <a:ln w="12700"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090" name="Google Shape;3090;h14af0caed148da77_0_4197"/>
          <p:cNvSpPr txBox="1"/>
          <p:nvPr/>
        </p:nvSpPr>
        <p:spPr>
          <a:xfrm>
            <a:off x="8432597" y="2880360"/>
            <a:ext cx="411600" cy="411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400"/>
              <a:buFont typeface="Arial"/>
              <a:buNone/>
            </a:pPr>
            <a:r>
              <a:rPr lang="en-US" sz="1400" b="1" i="0" u="none" strike="noStrike" cap="none">
                <a:solidFill>
                  <a:srgbClr val="FFFFFF"/>
                </a:solidFill>
                <a:latin typeface="Open Sans"/>
                <a:ea typeface="Open Sans"/>
                <a:cs typeface="Open Sans"/>
                <a:sym typeface="Open Sans"/>
              </a:rPr>
              <a:t>3</a:t>
            </a:r>
            <a:endParaRPr sz="1400" b="0" i="0" u="none" strike="noStrike" cap="none">
              <a:solidFill>
                <a:srgbClr val="000000"/>
              </a:solidFill>
              <a:latin typeface="Calibri"/>
              <a:ea typeface="Calibri"/>
              <a:cs typeface="Calibri"/>
              <a:sym typeface="Calibri"/>
            </a:endParaRPr>
          </a:p>
        </p:txBody>
      </p:sp>
      <p:sp>
        <p:nvSpPr>
          <p:cNvPr id="3091" name="Google Shape;3091;h14af0caed148da77_0_4197"/>
          <p:cNvSpPr txBox="1"/>
          <p:nvPr/>
        </p:nvSpPr>
        <p:spPr>
          <a:xfrm>
            <a:off x="8981237" y="2880360"/>
            <a:ext cx="2478900" cy="41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3864"/>
              </a:buClr>
              <a:buSzPts val="1500"/>
              <a:buFont typeface="Arial"/>
              <a:buNone/>
            </a:pPr>
            <a:r>
              <a:rPr lang="en-US" sz="1500" b="1" i="0" u="none" strike="noStrike" cap="none">
                <a:solidFill>
                  <a:srgbClr val="1F3864"/>
                </a:solidFill>
                <a:latin typeface="Open Sans"/>
                <a:ea typeface="Open Sans"/>
                <a:cs typeface="Open Sans"/>
                <a:sym typeface="Open Sans"/>
              </a:rPr>
              <a:t>Approve</a:t>
            </a:r>
            <a:endParaRPr sz="1500" b="0" i="0" u="none" strike="noStrike" cap="none">
              <a:solidFill>
                <a:srgbClr val="000000"/>
              </a:solidFill>
              <a:latin typeface="Calibri"/>
              <a:ea typeface="Calibri"/>
              <a:cs typeface="Calibri"/>
              <a:sym typeface="Calibri"/>
            </a:endParaRPr>
          </a:p>
        </p:txBody>
      </p:sp>
      <p:sp>
        <p:nvSpPr>
          <p:cNvPr id="3092" name="Google Shape;3092;h14af0caed148da77_0_4197"/>
          <p:cNvSpPr txBox="1"/>
          <p:nvPr/>
        </p:nvSpPr>
        <p:spPr>
          <a:xfrm>
            <a:off x="8432597" y="3337560"/>
            <a:ext cx="3027600" cy="502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E6B66"/>
              </a:buClr>
              <a:buSzPts val="1200"/>
              <a:buFont typeface="Arial"/>
              <a:buNone/>
            </a:pPr>
            <a:r>
              <a:rPr lang="en-US" sz="1200" b="0" i="0" u="none" strike="noStrike" cap="none">
                <a:solidFill>
                  <a:srgbClr val="5E6B66"/>
                </a:solidFill>
                <a:latin typeface="Open Sans"/>
                <a:ea typeface="Open Sans"/>
                <a:cs typeface="Open Sans"/>
                <a:sym typeface="Open Sans"/>
              </a:rPr>
              <a:t>The trainer approves the request and the learner can proceed with the programme.</a:t>
            </a:r>
            <a:endParaRPr sz="1200" b="0" i="0" u="none" strike="noStrike" cap="none">
              <a:solidFill>
                <a:srgbClr val="000000"/>
              </a:solidFill>
              <a:latin typeface="Calibri"/>
              <a:ea typeface="Calibri"/>
              <a:cs typeface="Calibri"/>
              <a:sym typeface="Calibri"/>
            </a:endParaRPr>
          </a:p>
        </p:txBody>
      </p:sp>
      <p:sp>
        <p:nvSpPr>
          <p:cNvPr id="3093" name="Google Shape;3093;h14af0caed148da77_0_4197"/>
          <p:cNvSpPr/>
          <p:nvPr/>
        </p:nvSpPr>
        <p:spPr>
          <a:xfrm>
            <a:off x="3387465" y="4059936"/>
            <a:ext cx="5416800" cy="2121300"/>
          </a:xfrm>
          <a:prstGeom prst="roundRect">
            <a:avLst>
              <a:gd name="adj" fmla="val 2586"/>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3094" name="Google Shape;3094;h14af0caed148da77_0_4197" descr="img/s19_9.png"/>
          <p:cNvPicPr preferRelativeResize="0"/>
          <p:nvPr/>
        </p:nvPicPr>
        <p:blipFill rotWithShape="1">
          <a:blip r:embed="rId4">
            <a:alphaModFix/>
          </a:blip>
          <a:srcRect/>
          <a:stretch/>
        </p:blipFill>
        <p:spPr>
          <a:xfrm>
            <a:off x="3442329" y="4114800"/>
            <a:ext cx="5307036" cy="2011680"/>
          </a:xfrm>
          <a:prstGeom prst="rect">
            <a:avLst/>
          </a:prstGeom>
          <a:noFill/>
          <a:ln>
            <a:noFill/>
          </a:ln>
        </p:spPr>
      </p:pic>
      <p:sp>
        <p:nvSpPr>
          <p:cNvPr id="3095" name="Google Shape;3095;h14af0caed148da77_0_4197"/>
          <p:cNvSpPr/>
          <p:nvPr/>
        </p:nvSpPr>
        <p:spPr>
          <a:xfrm>
            <a:off x="4365754" y="4891308"/>
            <a:ext cx="743100" cy="492900"/>
          </a:xfrm>
          <a:prstGeom prst="roundRect">
            <a:avLst>
              <a:gd name="adj" fmla="val 9276"/>
            </a:avLst>
          </a:prstGeom>
          <a:solidFill>
            <a:srgbClr val="B8912F">
              <a:alpha val="0"/>
            </a:srgbClr>
          </a:solidFill>
          <a:ln w="31750" cap="flat" cmpd="sng">
            <a:solidFill>
              <a:srgbClr val="B8912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cxnSp>
        <p:nvCxnSpPr>
          <p:cNvPr id="3096" name="Google Shape;3096;h14af0caed148da77_0_4197"/>
          <p:cNvCxnSpPr/>
          <p:nvPr/>
        </p:nvCxnSpPr>
        <p:spPr>
          <a:xfrm>
            <a:off x="548640" y="6382512"/>
            <a:ext cx="11094300" cy="0"/>
          </a:xfrm>
          <a:prstGeom prst="straightConnector1">
            <a:avLst/>
          </a:prstGeom>
          <a:noFill/>
          <a:ln w="9525" cap="flat" cmpd="sng">
            <a:solidFill>
              <a:srgbClr val="D6DFDA"/>
            </a:solidFill>
            <a:prstDash val="solid"/>
            <a:round/>
            <a:headEnd type="none" w="sm" len="sm"/>
            <a:tailEnd type="none" w="sm" len="sm"/>
          </a:ln>
        </p:spPr>
      </p:cxnSp>
      <p:sp>
        <p:nvSpPr>
          <p:cNvPr id="3097" name="Google Shape;3097;h14af0caed148da77_0_4197"/>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3102"/>
        <p:cNvGrpSpPr/>
        <p:nvPr/>
      </p:nvGrpSpPr>
      <p:grpSpPr>
        <a:xfrm>
          <a:off x="0" y="0"/>
          <a:ext cx="0" cy="0"/>
          <a:chOff x="0" y="0"/>
          <a:chExt cx="0" cy="0"/>
        </a:xfrm>
      </p:grpSpPr>
      <p:sp>
        <p:nvSpPr>
          <p:cNvPr id="3103" name="Google Shape;3103;h14af0caed148da77_0_4231"/>
          <p:cNvSpPr/>
          <p:nvPr/>
        </p:nvSpPr>
        <p:spPr>
          <a:xfrm>
            <a:off x="548640" y="384048"/>
            <a:ext cx="1220700" cy="274200"/>
          </a:xfrm>
          <a:prstGeom prst="roundRect">
            <a:avLst>
              <a:gd name="adj" fmla="val 50000"/>
            </a:avLst>
          </a:prstGeom>
          <a:solidFill>
            <a:srgbClr val="FAF3E0"/>
          </a:solidFill>
          <a:ln w="12700" cap="flat" cmpd="sng">
            <a:solidFill>
              <a:srgbClr val="FAF3E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104" name="Google Shape;3104;h14af0caed148da77_0_4231"/>
          <p:cNvSpPr txBox="1"/>
          <p:nvPr/>
        </p:nvSpPr>
        <p:spPr>
          <a:xfrm>
            <a:off x="548640" y="384048"/>
            <a:ext cx="1220700" cy="274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97316"/>
              </a:buClr>
              <a:buSzPts val="1000"/>
              <a:buFont typeface="Arial"/>
              <a:buNone/>
            </a:pPr>
            <a:r>
              <a:rPr lang="en-US" sz="1000" b="1" i="0" u="none" strike="noStrike" cap="none">
                <a:solidFill>
                  <a:srgbClr val="F97316"/>
                </a:solidFill>
                <a:latin typeface="Open Sans"/>
                <a:ea typeface="Open Sans"/>
                <a:cs typeface="Open Sans"/>
                <a:sym typeface="Open Sans"/>
              </a:rPr>
              <a:t>ENROLMENT</a:t>
            </a:r>
            <a:endParaRPr sz="1000" b="0" i="0" u="none" strike="noStrike" cap="none">
              <a:solidFill>
                <a:srgbClr val="000000"/>
              </a:solidFill>
              <a:latin typeface="Calibri"/>
              <a:ea typeface="Calibri"/>
              <a:cs typeface="Calibri"/>
              <a:sym typeface="Calibri"/>
            </a:endParaRPr>
          </a:p>
        </p:txBody>
      </p:sp>
      <p:sp>
        <p:nvSpPr>
          <p:cNvPr id="3105" name="Google Shape;3105;h14af0caed148da77_0_4231"/>
          <p:cNvSpPr txBox="1"/>
          <p:nvPr/>
        </p:nvSpPr>
        <p:spPr>
          <a:xfrm>
            <a:off x="548640" y="731520"/>
            <a:ext cx="11094300" cy="502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3864"/>
              </a:buClr>
              <a:buSzPts val="2800"/>
              <a:buFont typeface="Arial"/>
              <a:buNone/>
            </a:pPr>
            <a:r>
              <a:rPr lang="en-US" sz="2800" b="1" i="0" u="none" strike="noStrike" cap="none">
                <a:solidFill>
                  <a:srgbClr val="1F3864"/>
                </a:solidFill>
                <a:latin typeface="Open Sans"/>
                <a:ea typeface="Open Sans"/>
                <a:cs typeface="Open Sans"/>
                <a:sym typeface="Open Sans"/>
              </a:rPr>
              <a:t>Method 3 — Bulk Upload the Participants/Learner</a:t>
            </a:r>
            <a:endParaRPr sz="2800" b="0" i="0" u="none" strike="noStrike" cap="none">
              <a:solidFill>
                <a:srgbClr val="000000"/>
              </a:solidFill>
              <a:latin typeface="Calibri"/>
              <a:ea typeface="Calibri"/>
              <a:cs typeface="Calibri"/>
              <a:sym typeface="Calibri"/>
            </a:endParaRPr>
          </a:p>
        </p:txBody>
      </p:sp>
      <p:sp>
        <p:nvSpPr>
          <p:cNvPr id="3106" name="Google Shape;3106;h14af0caed148da77_0_4231"/>
          <p:cNvSpPr txBox="1"/>
          <p:nvPr/>
        </p:nvSpPr>
        <p:spPr>
          <a:xfrm>
            <a:off x="548640" y="1243584"/>
            <a:ext cx="110943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E6B66"/>
              </a:buClr>
              <a:buSzPts val="1400"/>
              <a:buFont typeface="Arial"/>
              <a:buNone/>
            </a:pPr>
            <a:r>
              <a:rPr lang="en-US" sz="1400" b="0" i="0" u="none" strike="noStrike" cap="none">
                <a:solidFill>
                  <a:srgbClr val="5E6B66"/>
                </a:solidFill>
                <a:latin typeface="Open Sans"/>
                <a:ea typeface="Open Sans"/>
                <a:cs typeface="Open Sans"/>
                <a:sym typeface="Open Sans"/>
              </a:rPr>
              <a:t>Use the batch’s learner management area to nominate participants.</a:t>
            </a:r>
            <a:endParaRPr sz="1400" b="0" i="0" u="none" strike="noStrike" cap="none">
              <a:solidFill>
                <a:srgbClr val="000000"/>
              </a:solidFill>
              <a:latin typeface="Calibri"/>
              <a:ea typeface="Calibri"/>
              <a:cs typeface="Calibri"/>
              <a:sym typeface="Calibri"/>
            </a:endParaRPr>
          </a:p>
        </p:txBody>
      </p:sp>
      <p:sp>
        <p:nvSpPr>
          <p:cNvPr id="3107" name="Google Shape;3107;h14af0caed148da77_0_4231"/>
          <p:cNvSpPr/>
          <p:nvPr/>
        </p:nvSpPr>
        <p:spPr>
          <a:xfrm>
            <a:off x="493776" y="1734691"/>
            <a:ext cx="6419100" cy="3663000"/>
          </a:xfrm>
          <a:prstGeom prst="roundRect">
            <a:avLst>
              <a:gd name="adj" fmla="val 1498"/>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3108" name="Google Shape;3108;h14af0caed148da77_0_4231" descr="img/s20_12.png"/>
          <p:cNvPicPr preferRelativeResize="0"/>
          <p:nvPr/>
        </p:nvPicPr>
        <p:blipFill rotWithShape="1">
          <a:blip r:embed="rId3">
            <a:alphaModFix/>
          </a:blip>
          <a:srcRect/>
          <a:stretch/>
        </p:blipFill>
        <p:spPr>
          <a:xfrm>
            <a:off x="548640" y="1789555"/>
            <a:ext cx="6309359" cy="3553209"/>
          </a:xfrm>
          <a:prstGeom prst="rect">
            <a:avLst/>
          </a:prstGeom>
          <a:noFill/>
          <a:ln>
            <a:noFill/>
          </a:ln>
        </p:spPr>
      </p:pic>
      <p:sp>
        <p:nvSpPr>
          <p:cNvPr id="3109" name="Google Shape;3109;h14af0caed148da77_0_4231"/>
          <p:cNvSpPr/>
          <p:nvPr/>
        </p:nvSpPr>
        <p:spPr>
          <a:xfrm>
            <a:off x="2769535" y="3431138"/>
            <a:ext cx="618300" cy="291300"/>
          </a:xfrm>
          <a:prstGeom prst="roundRect">
            <a:avLst>
              <a:gd name="adj" fmla="val 15692"/>
            </a:avLst>
          </a:prstGeom>
          <a:solidFill>
            <a:srgbClr val="B8912F">
              <a:alpha val="0"/>
            </a:srgbClr>
          </a:solidFill>
          <a:ln w="31750" cap="flat" cmpd="sng">
            <a:solidFill>
              <a:srgbClr val="B8912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110" name="Google Shape;3110;h14af0caed148da77_0_4231"/>
          <p:cNvSpPr txBox="1"/>
          <p:nvPr/>
        </p:nvSpPr>
        <p:spPr>
          <a:xfrm>
            <a:off x="548640" y="5577840"/>
            <a:ext cx="6309300" cy="502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E6B66"/>
              </a:buClr>
              <a:buSzPts val="1100"/>
              <a:buFont typeface="Arial"/>
              <a:buNone/>
            </a:pPr>
            <a:r>
              <a:rPr lang="en-US" sz="1100" b="0" i="1" u="none" strike="noStrike" cap="none">
                <a:solidFill>
                  <a:srgbClr val="5E6B66"/>
                </a:solidFill>
                <a:latin typeface="Open Sans"/>
                <a:ea typeface="Open Sans"/>
                <a:cs typeface="Open Sans"/>
                <a:sym typeface="Open Sans"/>
              </a:rPr>
              <a:t>Screen capture from the supplied demo video shows access to Learners, Nominate Learner, Reports and Self Enrolment.</a:t>
            </a:r>
            <a:endParaRPr sz="1100" b="0" i="0" u="none" strike="noStrike" cap="none">
              <a:solidFill>
                <a:srgbClr val="000000"/>
              </a:solidFill>
              <a:latin typeface="Calibri"/>
              <a:ea typeface="Calibri"/>
              <a:cs typeface="Calibri"/>
              <a:sym typeface="Calibri"/>
            </a:endParaRPr>
          </a:p>
        </p:txBody>
      </p:sp>
      <p:sp>
        <p:nvSpPr>
          <p:cNvPr id="3111" name="Google Shape;3111;h14af0caed148da77_0_4231"/>
          <p:cNvSpPr/>
          <p:nvPr/>
        </p:nvSpPr>
        <p:spPr>
          <a:xfrm>
            <a:off x="7178040" y="1783080"/>
            <a:ext cx="4464900" cy="2651700"/>
          </a:xfrm>
          <a:prstGeom prst="roundRect">
            <a:avLst>
              <a:gd name="adj" fmla="val 2759"/>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112" name="Google Shape;3112;h14af0caed148da77_0_4231"/>
          <p:cNvSpPr/>
          <p:nvPr/>
        </p:nvSpPr>
        <p:spPr>
          <a:xfrm>
            <a:off x="7360920" y="1920240"/>
            <a:ext cx="457200" cy="457200"/>
          </a:xfrm>
          <a:prstGeom prst="ellipse">
            <a:avLst/>
          </a:prstGeom>
          <a:solidFill>
            <a:srgbClr val="1F3864"/>
          </a:solidFill>
          <a:ln w="12700"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3113" name="Google Shape;3113;h14af0caed148da77_0_4231" descr="preencoded.png"/>
          <p:cNvPicPr preferRelativeResize="0"/>
          <p:nvPr/>
        </p:nvPicPr>
        <p:blipFill rotWithShape="1">
          <a:blip r:embed="rId4">
            <a:alphaModFix/>
          </a:blip>
          <a:srcRect/>
          <a:stretch/>
        </p:blipFill>
        <p:spPr>
          <a:xfrm>
            <a:off x="7475220" y="2034540"/>
            <a:ext cx="228600" cy="228600"/>
          </a:xfrm>
          <a:prstGeom prst="rect">
            <a:avLst/>
          </a:prstGeom>
          <a:noFill/>
          <a:ln>
            <a:noFill/>
          </a:ln>
        </p:spPr>
      </p:pic>
      <p:sp>
        <p:nvSpPr>
          <p:cNvPr id="3114" name="Google Shape;3114;h14af0caed148da77_0_4231"/>
          <p:cNvSpPr txBox="1"/>
          <p:nvPr/>
        </p:nvSpPr>
        <p:spPr>
          <a:xfrm>
            <a:off x="7955280" y="1920240"/>
            <a:ext cx="3550500" cy="457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3864"/>
              </a:buClr>
              <a:buSzPts val="1600"/>
              <a:buFont typeface="Arial"/>
              <a:buNone/>
            </a:pPr>
            <a:r>
              <a:rPr lang="en-US" sz="1600" b="1" i="0" u="none" strike="noStrike" cap="none">
                <a:solidFill>
                  <a:srgbClr val="1F3864"/>
                </a:solidFill>
                <a:latin typeface="Open Sans"/>
                <a:ea typeface="Open Sans"/>
                <a:cs typeface="Open Sans"/>
                <a:sym typeface="Open Sans"/>
              </a:rPr>
              <a:t>Role of Trainer</a:t>
            </a:r>
            <a:endParaRPr sz="1600" b="0" i="0" u="none" strike="noStrike" cap="none">
              <a:solidFill>
                <a:srgbClr val="000000"/>
              </a:solidFill>
              <a:latin typeface="Calibri"/>
              <a:ea typeface="Calibri"/>
              <a:cs typeface="Calibri"/>
              <a:sym typeface="Calibri"/>
            </a:endParaRPr>
          </a:p>
        </p:txBody>
      </p:sp>
      <p:sp>
        <p:nvSpPr>
          <p:cNvPr id="3115" name="Google Shape;3115;h14af0caed148da77_0_4231"/>
          <p:cNvSpPr txBox="1"/>
          <p:nvPr/>
        </p:nvSpPr>
        <p:spPr>
          <a:xfrm>
            <a:off x="7406640" y="2468880"/>
            <a:ext cx="4053600" cy="1874400"/>
          </a:xfrm>
          <a:prstGeom prst="rect">
            <a:avLst/>
          </a:prstGeom>
          <a:noFill/>
          <a:ln>
            <a:noFill/>
          </a:ln>
        </p:spPr>
        <p:txBody>
          <a:bodyPr spcFirstLastPara="1" wrap="square" lIns="0" tIns="0" rIns="0" bIns="0" anchor="t" anchorCtr="0">
            <a:noAutofit/>
          </a:bodyPr>
          <a:lstStyle/>
          <a:p>
            <a:pPr marL="177800" marR="0" lvl="0" indent="-177800" algn="l" rtl="0">
              <a:lnSpc>
                <a:spcPct val="100000"/>
              </a:lnSpc>
              <a:spcBef>
                <a:spcPts val="0"/>
              </a:spcBef>
              <a:spcAft>
                <a:spcPts val="0"/>
              </a:spcAft>
              <a:buClr>
                <a:srgbClr val="1F2A26"/>
              </a:buClr>
              <a:buSzPts val="1200"/>
              <a:buFont typeface="Arial"/>
              <a:buChar char="•"/>
            </a:pPr>
            <a:r>
              <a:rPr lang="en-US" sz="1200" b="0" i="0" u="none" strike="noStrike" cap="none">
                <a:solidFill>
                  <a:srgbClr val="1F2A26"/>
                </a:solidFill>
                <a:latin typeface="Open Sans"/>
                <a:ea typeface="Open Sans"/>
                <a:cs typeface="Open Sans"/>
                <a:sym typeface="Open Sans"/>
              </a:rPr>
              <a:t>Open the created batch.</a:t>
            </a:r>
            <a:endParaRPr sz="1200" b="0" i="0" u="none" strike="noStrike" cap="none">
              <a:solidFill>
                <a:srgbClr val="000000"/>
              </a:solidFill>
              <a:latin typeface="Calibri"/>
              <a:ea typeface="Calibri"/>
              <a:cs typeface="Calibri"/>
              <a:sym typeface="Calibri"/>
            </a:endParaRPr>
          </a:p>
          <a:p>
            <a:pPr marL="177800" marR="0" lvl="0" indent="-177800" algn="l" rtl="0">
              <a:lnSpc>
                <a:spcPct val="100000"/>
              </a:lnSpc>
              <a:spcBef>
                <a:spcPts val="400"/>
              </a:spcBef>
              <a:spcAft>
                <a:spcPts val="0"/>
              </a:spcAft>
              <a:buClr>
                <a:srgbClr val="1F2A26"/>
              </a:buClr>
              <a:buSzPts val="1200"/>
              <a:buFont typeface="Arial"/>
              <a:buChar char="•"/>
            </a:pPr>
            <a:r>
              <a:rPr lang="en-US" sz="1200" b="0" i="0" u="none" strike="noStrike" cap="none">
                <a:solidFill>
                  <a:srgbClr val="1F2A26"/>
                </a:solidFill>
                <a:latin typeface="Open Sans"/>
                <a:ea typeface="Open Sans"/>
                <a:cs typeface="Open Sans"/>
                <a:sym typeface="Open Sans"/>
              </a:rPr>
              <a:t>Go to the Nominate Learner area.</a:t>
            </a:r>
            <a:endParaRPr sz="1200" b="0" i="0" u="none" strike="noStrike" cap="none">
              <a:solidFill>
                <a:srgbClr val="000000"/>
              </a:solidFill>
              <a:latin typeface="Calibri"/>
              <a:ea typeface="Calibri"/>
              <a:cs typeface="Calibri"/>
              <a:sym typeface="Calibri"/>
            </a:endParaRPr>
          </a:p>
          <a:p>
            <a:pPr marL="177800" marR="0" lvl="0" indent="-177800" algn="l" rtl="0">
              <a:lnSpc>
                <a:spcPct val="100000"/>
              </a:lnSpc>
              <a:spcBef>
                <a:spcPts val="400"/>
              </a:spcBef>
              <a:spcAft>
                <a:spcPts val="0"/>
              </a:spcAft>
              <a:buClr>
                <a:srgbClr val="1F2A26"/>
              </a:buClr>
              <a:buSzPts val="1200"/>
              <a:buFont typeface="Arial"/>
              <a:buChar char="•"/>
            </a:pPr>
            <a:r>
              <a:rPr lang="en-US" sz="1200" b="0" i="0" u="none" strike="noStrike" cap="none">
                <a:solidFill>
                  <a:srgbClr val="1F2A26"/>
                </a:solidFill>
                <a:latin typeface="Open Sans"/>
                <a:ea typeface="Open Sans"/>
                <a:cs typeface="Open Sans"/>
                <a:sym typeface="Open Sans"/>
              </a:rPr>
              <a:t>Download the sample Excel — provide the Phone No. and Email of participants as on iGOT only.</a:t>
            </a:r>
            <a:endParaRPr sz="1200" b="0" i="0" u="none" strike="noStrike" cap="none">
              <a:solidFill>
                <a:srgbClr val="000000"/>
              </a:solidFill>
              <a:latin typeface="Calibri"/>
              <a:ea typeface="Calibri"/>
              <a:cs typeface="Calibri"/>
              <a:sym typeface="Calibri"/>
            </a:endParaRPr>
          </a:p>
          <a:p>
            <a:pPr marL="177800" marR="0" lvl="0" indent="-177800" algn="l" rtl="0">
              <a:lnSpc>
                <a:spcPct val="100000"/>
              </a:lnSpc>
              <a:spcBef>
                <a:spcPts val="400"/>
              </a:spcBef>
              <a:spcAft>
                <a:spcPts val="0"/>
              </a:spcAft>
              <a:buClr>
                <a:srgbClr val="1F2A26"/>
              </a:buClr>
              <a:buSzPts val="1200"/>
              <a:buFont typeface="Arial"/>
              <a:buChar char="•"/>
            </a:pPr>
            <a:r>
              <a:rPr lang="en-US" sz="1200" b="0" i="0" u="none" strike="noStrike" cap="none">
                <a:solidFill>
                  <a:srgbClr val="1F2A26"/>
                </a:solidFill>
                <a:latin typeface="Open Sans"/>
                <a:ea typeface="Open Sans"/>
                <a:cs typeface="Open Sans"/>
                <a:sym typeface="Open Sans"/>
              </a:rPr>
              <a:t>Upload the filled Excel sheet; the learner will be nominated from the trainer’s end.</a:t>
            </a:r>
            <a:endParaRPr sz="1200" b="0" i="0" u="none" strike="noStrike" cap="none">
              <a:solidFill>
                <a:srgbClr val="000000"/>
              </a:solidFill>
              <a:latin typeface="Calibri"/>
              <a:ea typeface="Calibri"/>
              <a:cs typeface="Calibri"/>
              <a:sym typeface="Calibri"/>
            </a:endParaRPr>
          </a:p>
        </p:txBody>
      </p:sp>
      <p:sp>
        <p:nvSpPr>
          <p:cNvPr id="3116" name="Google Shape;3116;h14af0caed148da77_0_4231"/>
          <p:cNvSpPr/>
          <p:nvPr/>
        </p:nvSpPr>
        <p:spPr>
          <a:xfrm>
            <a:off x="7178040" y="4572000"/>
            <a:ext cx="4464900" cy="1554600"/>
          </a:xfrm>
          <a:prstGeom prst="roundRect">
            <a:avLst>
              <a:gd name="adj" fmla="val 4706"/>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117" name="Google Shape;3117;h14af0caed148da77_0_4231"/>
          <p:cNvSpPr/>
          <p:nvPr/>
        </p:nvSpPr>
        <p:spPr>
          <a:xfrm>
            <a:off x="7360920" y="4690872"/>
            <a:ext cx="457200" cy="457200"/>
          </a:xfrm>
          <a:prstGeom prst="ellipse">
            <a:avLst/>
          </a:prstGeom>
          <a:solidFill>
            <a:srgbClr val="B8912F"/>
          </a:solidFill>
          <a:ln w="12700" cap="flat" cmpd="sng">
            <a:solidFill>
              <a:srgbClr val="B8912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3118" name="Google Shape;3118;h14af0caed148da77_0_4231" descr="preencoded.png"/>
          <p:cNvPicPr preferRelativeResize="0"/>
          <p:nvPr/>
        </p:nvPicPr>
        <p:blipFill rotWithShape="1">
          <a:blip r:embed="rId5">
            <a:alphaModFix/>
          </a:blip>
          <a:srcRect/>
          <a:stretch/>
        </p:blipFill>
        <p:spPr>
          <a:xfrm>
            <a:off x="7475220" y="4805172"/>
            <a:ext cx="228600" cy="228600"/>
          </a:xfrm>
          <a:prstGeom prst="rect">
            <a:avLst/>
          </a:prstGeom>
          <a:noFill/>
          <a:ln>
            <a:noFill/>
          </a:ln>
        </p:spPr>
      </p:pic>
      <p:sp>
        <p:nvSpPr>
          <p:cNvPr id="3119" name="Google Shape;3119;h14af0caed148da77_0_4231"/>
          <p:cNvSpPr txBox="1"/>
          <p:nvPr/>
        </p:nvSpPr>
        <p:spPr>
          <a:xfrm>
            <a:off x="7955280" y="4690872"/>
            <a:ext cx="3550500" cy="457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3864"/>
              </a:buClr>
              <a:buSzPts val="1600"/>
              <a:buFont typeface="Arial"/>
              <a:buNone/>
            </a:pPr>
            <a:r>
              <a:rPr lang="en-US" sz="1600" b="1" i="0" u="none" strike="noStrike" cap="none">
                <a:solidFill>
                  <a:srgbClr val="1F3864"/>
                </a:solidFill>
                <a:latin typeface="Open Sans"/>
                <a:ea typeface="Open Sans"/>
                <a:cs typeface="Open Sans"/>
                <a:sym typeface="Open Sans"/>
              </a:rPr>
              <a:t>Role of Participants</a:t>
            </a:r>
            <a:endParaRPr sz="1600" b="0" i="0" u="none" strike="noStrike" cap="none">
              <a:solidFill>
                <a:srgbClr val="000000"/>
              </a:solidFill>
              <a:latin typeface="Calibri"/>
              <a:ea typeface="Calibri"/>
              <a:cs typeface="Calibri"/>
              <a:sym typeface="Calibri"/>
            </a:endParaRPr>
          </a:p>
        </p:txBody>
      </p:sp>
      <p:sp>
        <p:nvSpPr>
          <p:cNvPr id="3120" name="Google Shape;3120;h14af0caed148da77_0_4231"/>
          <p:cNvSpPr txBox="1"/>
          <p:nvPr/>
        </p:nvSpPr>
        <p:spPr>
          <a:xfrm>
            <a:off x="7406640" y="5212080"/>
            <a:ext cx="4053600" cy="868800"/>
          </a:xfrm>
          <a:prstGeom prst="rect">
            <a:avLst/>
          </a:prstGeom>
          <a:noFill/>
          <a:ln>
            <a:noFill/>
          </a:ln>
        </p:spPr>
        <p:txBody>
          <a:bodyPr spcFirstLastPara="1" wrap="square" lIns="0" tIns="0" rIns="0" bIns="0" anchor="t" anchorCtr="0">
            <a:noAutofit/>
          </a:bodyPr>
          <a:lstStyle/>
          <a:p>
            <a:pPr marL="177800" marR="0" lvl="0" indent="-177800" algn="l" rtl="0">
              <a:lnSpc>
                <a:spcPct val="100000"/>
              </a:lnSpc>
              <a:spcBef>
                <a:spcPts val="0"/>
              </a:spcBef>
              <a:spcAft>
                <a:spcPts val="0"/>
              </a:spcAft>
              <a:buClr>
                <a:srgbClr val="1F2A26"/>
              </a:buClr>
              <a:buSzPts val="1200"/>
              <a:buFont typeface="Arial"/>
              <a:buChar char="•"/>
            </a:pPr>
            <a:r>
              <a:rPr lang="en-US" sz="1200" b="0" i="0" u="none" strike="noStrike" cap="none">
                <a:solidFill>
                  <a:srgbClr val="1F2A26"/>
                </a:solidFill>
                <a:latin typeface="Open Sans"/>
                <a:ea typeface="Open Sans"/>
                <a:cs typeface="Open Sans"/>
                <a:sym typeface="Open Sans"/>
              </a:rPr>
              <a:t>Nominated learner searches for “Karmayogi Kartavya Karyakram – 1 Day Participants”.</a:t>
            </a:r>
            <a:endParaRPr sz="1200" b="0" i="0" u="none" strike="noStrike" cap="none">
              <a:solidFill>
                <a:srgbClr val="000000"/>
              </a:solidFill>
              <a:latin typeface="Calibri"/>
              <a:ea typeface="Calibri"/>
              <a:cs typeface="Calibri"/>
              <a:sym typeface="Calibri"/>
            </a:endParaRPr>
          </a:p>
          <a:p>
            <a:pPr marL="177800" marR="0" lvl="0" indent="-177800" algn="l" rtl="0">
              <a:lnSpc>
                <a:spcPct val="100000"/>
              </a:lnSpc>
              <a:spcBef>
                <a:spcPts val="400"/>
              </a:spcBef>
              <a:spcAft>
                <a:spcPts val="0"/>
              </a:spcAft>
              <a:buClr>
                <a:srgbClr val="1F2A26"/>
              </a:buClr>
              <a:buSzPts val="1200"/>
              <a:buFont typeface="Arial"/>
              <a:buChar char="•"/>
            </a:pPr>
            <a:r>
              <a:rPr lang="en-US" sz="1200" b="0" i="0" u="none" strike="noStrike" cap="none">
                <a:solidFill>
                  <a:srgbClr val="1F2A26"/>
                </a:solidFill>
                <a:latin typeface="Open Sans"/>
                <a:ea typeface="Open Sans"/>
                <a:cs typeface="Open Sans"/>
                <a:sym typeface="Open Sans"/>
              </a:rPr>
              <a:t>Click Enrol.</a:t>
            </a:r>
            <a:endParaRPr sz="1200" b="0" i="0" u="none" strike="noStrike" cap="none">
              <a:solidFill>
                <a:srgbClr val="000000"/>
              </a:solidFill>
              <a:latin typeface="Calibri"/>
              <a:ea typeface="Calibri"/>
              <a:cs typeface="Calibri"/>
              <a:sym typeface="Calibri"/>
            </a:endParaRPr>
          </a:p>
        </p:txBody>
      </p:sp>
      <p:cxnSp>
        <p:nvCxnSpPr>
          <p:cNvPr id="3121" name="Google Shape;3121;h14af0caed148da77_0_4231"/>
          <p:cNvCxnSpPr/>
          <p:nvPr/>
        </p:nvCxnSpPr>
        <p:spPr>
          <a:xfrm>
            <a:off x="548640" y="6382512"/>
            <a:ext cx="11094300" cy="0"/>
          </a:xfrm>
          <a:prstGeom prst="straightConnector1">
            <a:avLst/>
          </a:prstGeom>
          <a:noFill/>
          <a:ln w="9525" cap="flat" cmpd="sng">
            <a:solidFill>
              <a:srgbClr val="D6DFDA"/>
            </a:solidFill>
            <a:prstDash val="solid"/>
            <a:round/>
            <a:headEnd type="none" w="sm" len="sm"/>
            <a:tailEnd type="none" w="sm" len="sm"/>
          </a:ln>
        </p:spPr>
      </p:cxnSp>
      <p:sp>
        <p:nvSpPr>
          <p:cNvPr id="3122" name="Google Shape;3122;h14af0caed148da77_0_4231"/>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3127"/>
        <p:cNvGrpSpPr/>
        <p:nvPr/>
      </p:nvGrpSpPr>
      <p:grpSpPr>
        <a:xfrm>
          <a:off x="0" y="0"/>
          <a:ext cx="0" cy="0"/>
          <a:chOff x="0" y="0"/>
          <a:chExt cx="0" cy="0"/>
        </a:xfrm>
      </p:grpSpPr>
      <p:sp>
        <p:nvSpPr>
          <p:cNvPr id="3128" name="Google Shape;3128;h14af0caed148da77_0_4255"/>
          <p:cNvSpPr/>
          <p:nvPr/>
        </p:nvSpPr>
        <p:spPr>
          <a:xfrm>
            <a:off x="548640" y="384048"/>
            <a:ext cx="1326000" cy="274200"/>
          </a:xfrm>
          <a:prstGeom prst="roundRect">
            <a:avLst>
              <a:gd name="adj" fmla="val 50000"/>
            </a:avLst>
          </a:prstGeom>
          <a:solidFill>
            <a:srgbClr val="FAF3E0"/>
          </a:solidFill>
          <a:ln w="12700" cap="flat" cmpd="sng">
            <a:solidFill>
              <a:srgbClr val="FAF3E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129" name="Google Shape;3129;h14af0caed148da77_0_4255"/>
          <p:cNvSpPr txBox="1"/>
          <p:nvPr/>
        </p:nvSpPr>
        <p:spPr>
          <a:xfrm>
            <a:off x="548640" y="384048"/>
            <a:ext cx="1326000" cy="274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97316"/>
              </a:buClr>
              <a:buSzPts val="1000"/>
              <a:buFont typeface="Arial"/>
              <a:buNone/>
            </a:pPr>
            <a:r>
              <a:rPr lang="en-US" sz="1000" b="1" i="0" u="none" strike="noStrike" cap="none">
                <a:solidFill>
                  <a:srgbClr val="F97316"/>
                </a:solidFill>
                <a:latin typeface="Open Sans"/>
                <a:ea typeface="Open Sans"/>
                <a:cs typeface="Open Sans"/>
                <a:sym typeface="Open Sans"/>
              </a:rPr>
              <a:t>COMPLETION</a:t>
            </a:r>
            <a:endParaRPr sz="1000" b="0" i="0" u="none" strike="noStrike" cap="none">
              <a:solidFill>
                <a:srgbClr val="000000"/>
              </a:solidFill>
              <a:latin typeface="Calibri"/>
              <a:ea typeface="Calibri"/>
              <a:cs typeface="Calibri"/>
              <a:sym typeface="Calibri"/>
            </a:endParaRPr>
          </a:p>
        </p:txBody>
      </p:sp>
      <p:sp>
        <p:nvSpPr>
          <p:cNvPr id="3130" name="Google Shape;3130;h14af0caed148da77_0_4255"/>
          <p:cNvSpPr txBox="1"/>
          <p:nvPr/>
        </p:nvSpPr>
        <p:spPr>
          <a:xfrm>
            <a:off x="548640" y="731520"/>
            <a:ext cx="11094300" cy="502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3864"/>
              </a:buClr>
              <a:buSzPts val="2800"/>
              <a:buFont typeface="Arial"/>
              <a:buNone/>
            </a:pPr>
            <a:r>
              <a:rPr lang="en-US" sz="2800" b="1" i="0" u="none" strike="noStrike" cap="none">
                <a:solidFill>
                  <a:srgbClr val="1F3864"/>
                </a:solidFill>
                <a:latin typeface="Open Sans"/>
                <a:ea typeface="Open Sans"/>
                <a:cs typeface="Open Sans"/>
                <a:sym typeface="Open Sans"/>
              </a:rPr>
              <a:t>After Enrolment — Complete the Learning Requirements</a:t>
            </a:r>
            <a:endParaRPr sz="2800" b="0" i="0" u="none" strike="noStrike" cap="none">
              <a:solidFill>
                <a:srgbClr val="000000"/>
              </a:solidFill>
              <a:latin typeface="Calibri"/>
              <a:ea typeface="Calibri"/>
              <a:cs typeface="Calibri"/>
              <a:sym typeface="Calibri"/>
            </a:endParaRPr>
          </a:p>
        </p:txBody>
      </p:sp>
      <p:sp>
        <p:nvSpPr>
          <p:cNvPr id="3131" name="Google Shape;3131;h14af0caed148da77_0_4255"/>
          <p:cNvSpPr txBox="1"/>
          <p:nvPr/>
        </p:nvSpPr>
        <p:spPr>
          <a:xfrm>
            <a:off x="548640" y="1243584"/>
            <a:ext cx="110943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E6B66"/>
              </a:buClr>
              <a:buSzPts val="1400"/>
              <a:buFont typeface="Arial"/>
              <a:buNone/>
            </a:pPr>
            <a:r>
              <a:rPr lang="en-US" sz="1400" b="0" i="0" u="none" strike="noStrike" cap="none">
                <a:solidFill>
                  <a:srgbClr val="5E6B66"/>
                </a:solidFill>
                <a:latin typeface="Open Sans"/>
                <a:ea typeface="Open Sans"/>
                <a:cs typeface="Open Sans"/>
                <a:sym typeface="Open Sans"/>
              </a:rPr>
              <a:t>Enrolment is not the final programme requirement.</a:t>
            </a:r>
            <a:endParaRPr sz="1400" b="0" i="0" u="none" strike="noStrike" cap="none">
              <a:solidFill>
                <a:srgbClr val="000000"/>
              </a:solidFill>
              <a:latin typeface="Calibri"/>
              <a:ea typeface="Calibri"/>
              <a:cs typeface="Calibri"/>
              <a:sym typeface="Calibri"/>
            </a:endParaRPr>
          </a:p>
        </p:txBody>
      </p:sp>
      <p:sp>
        <p:nvSpPr>
          <p:cNvPr id="3132" name="Google Shape;3132;h14af0caed148da77_0_4255"/>
          <p:cNvSpPr/>
          <p:nvPr/>
        </p:nvSpPr>
        <p:spPr>
          <a:xfrm>
            <a:off x="771033" y="1728216"/>
            <a:ext cx="2115600" cy="4453200"/>
          </a:xfrm>
          <a:prstGeom prst="roundRect">
            <a:avLst>
              <a:gd name="adj" fmla="val 2593"/>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3133" name="Google Shape;3133;h14af0caed148da77_0_4255" descr="img/s21_6.png"/>
          <p:cNvPicPr preferRelativeResize="0"/>
          <p:nvPr/>
        </p:nvPicPr>
        <p:blipFill rotWithShape="1">
          <a:blip r:embed="rId3">
            <a:alphaModFix/>
          </a:blip>
          <a:srcRect/>
          <a:stretch/>
        </p:blipFill>
        <p:spPr>
          <a:xfrm>
            <a:off x="825897" y="1783080"/>
            <a:ext cx="2005806" cy="4343399"/>
          </a:xfrm>
          <a:prstGeom prst="rect">
            <a:avLst/>
          </a:prstGeom>
          <a:noFill/>
          <a:ln>
            <a:noFill/>
          </a:ln>
        </p:spPr>
      </p:pic>
      <p:sp>
        <p:nvSpPr>
          <p:cNvPr id="3134" name="Google Shape;3134;h14af0caed148da77_0_4255"/>
          <p:cNvSpPr/>
          <p:nvPr/>
        </p:nvSpPr>
        <p:spPr>
          <a:xfrm>
            <a:off x="3383280" y="1783080"/>
            <a:ext cx="3992700" cy="1737300"/>
          </a:xfrm>
          <a:prstGeom prst="roundRect">
            <a:avLst>
              <a:gd name="adj" fmla="val 4211"/>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135" name="Google Shape;3135;h14af0caed148da77_0_4255"/>
          <p:cNvSpPr/>
          <p:nvPr/>
        </p:nvSpPr>
        <p:spPr>
          <a:xfrm>
            <a:off x="3657600" y="2057400"/>
            <a:ext cx="594300" cy="594300"/>
          </a:xfrm>
          <a:prstGeom prst="ellipse">
            <a:avLst/>
          </a:prstGeom>
          <a:solidFill>
            <a:srgbClr val="1F3864"/>
          </a:solidFill>
          <a:ln w="12700"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3136" name="Google Shape;3136;h14af0caed148da77_0_4255" descr="preencoded.png"/>
          <p:cNvPicPr preferRelativeResize="0"/>
          <p:nvPr/>
        </p:nvPicPr>
        <p:blipFill rotWithShape="1">
          <a:blip r:embed="rId4">
            <a:alphaModFix/>
          </a:blip>
          <a:srcRect/>
          <a:stretch/>
        </p:blipFill>
        <p:spPr>
          <a:xfrm>
            <a:off x="3806190" y="2205990"/>
            <a:ext cx="297180" cy="297180"/>
          </a:xfrm>
          <a:prstGeom prst="rect">
            <a:avLst/>
          </a:prstGeom>
          <a:noFill/>
          <a:ln>
            <a:noFill/>
          </a:ln>
        </p:spPr>
      </p:pic>
      <p:sp>
        <p:nvSpPr>
          <p:cNvPr id="3137" name="Google Shape;3137;h14af0caed148da77_0_4255"/>
          <p:cNvSpPr txBox="1"/>
          <p:nvPr/>
        </p:nvSpPr>
        <p:spPr>
          <a:xfrm>
            <a:off x="4434840" y="2057400"/>
            <a:ext cx="2758200" cy="5943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3864"/>
              </a:buClr>
              <a:buSzPts val="1800"/>
              <a:buFont typeface="Arial"/>
              <a:buNone/>
            </a:pPr>
            <a:r>
              <a:rPr lang="en-US" sz="1800" b="1" i="0" u="none" strike="noStrike" cap="none">
                <a:solidFill>
                  <a:srgbClr val="1F3864"/>
                </a:solidFill>
                <a:latin typeface="Open Sans"/>
                <a:ea typeface="Open Sans"/>
                <a:cs typeface="Open Sans"/>
                <a:sym typeface="Open Sans"/>
              </a:rPr>
              <a:t>Baseline Survey</a:t>
            </a:r>
            <a:endParaRPr sz="1800" b="0" i="0" u="none" strike="noStrike" cap="none">
              <a:solidFill>
                <a:srgbClr val="000000"/>
              </a:solidFill>
              <a:latin typeface="Calibri"/>
              <a:ea typeface="Calibri"/>
              <a:cs typeface="Calibri"/>
              <a:sym typeface="Calibri"/>
            </a:endParaRPr>
          </a:p>
        </p:txBody>
      </p:sp>
      <p:sp>
        <p:nvSpPr>
          <p:cNvPr id="3138" name="Google Shape;3138;h14af0caed148da77_0_4255"/>
          <p:cNvSpPr txBox="1"/>
          <p:nvPr/>
        </p:nvSpPr>
        <p:spPr>
          <a:xfrm>
            <a:off x="3657600" y="2788920"/>
            <a:ext cx="3444000" cy="640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E6B66"/>
              </a:buClr>
              <a:buSzPts val="1300"/>
              <a:buFont typeface="Arial"/>
              <a:buNone/>
            </a:pPr>
            <a:r>
              <a:rPr lang="en-US" sz="1300" b="0" i="0" u="none" strike="noStrike" cap="none">
                <a:solidFill>
                  <a:srgbClr val="5E6B66"/>
                </a:solidFill>
                <a:latin typeface="Open Sans"/>
                <a:ea typeface="Open Sans"/>
                <a:cs typeface="Open Sans"/>
                <a:sym typeface="Open Sans"/>
              </a:rPr>
              <a:t>The baseline survey is conducted on the iGOT application itself.</a:t>
            </a:r>
            <a:endParaRPr sz="1300" b="0" i="0" u="none" strike="noStrike" cap="none">
              <a:solidFill>
                <a:srgbClr val="000000"/>
              </a:solidFill>
              <a:latin typeface="Calibri"/>
              <a:ea typeface="Calibri"/>
              <a:cs typeface="Calibri"/>
              <a:sym typeface="Calibri"/>
            </a:endParaRPr>
          </a:p>
        </p:txBody>
      </p:sp>
      <p:sp>
        <p:nvSpPr>
          <p:cNvPr id="3139" name="Google Shape;3139;h14af0caed148da77_0_4255"/>
          <p:cNvSpPr/>
          <p:nvPr/>
        </p:nvSpPr>
        <p:spPr>
          <a:xfrm>
            <a:off x="7650328" y="1783080"/>
            <a:ext cx="3992700" cy="1737300"/>
          </a:xfrm>
          <a:prstGeom prst="roundRect">
            <a:avLst>
              <a:gd name="adj" fmla="val 4211"/>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140" name="Google Shape;3140;h14af0caed148da77_0_4255"/>
          <p:cNvSpPr/>
          <p:nvPr/>
        </p:nvSpPr>
        <p:spPr>
          <a:xfrm>
            <a:off x="7924648" y="2057400"/>
            <a:ext cx="594300" cy="594300"/>
          </a:xfrm>
          <a:prstGeom prst="ellipse">
            <a:avLst/>
          </a:prstGeom>
          <a:solidFill>
            <a:srgbClr val="1F3864"/>
          </a:solidFill>
          <a:ln w="12700"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3141" name="Google Shape;3141;h14af0caed148da77_0_4255" descr="preencoded.png"/>
          <p:cNvPicPr preferRelativeResize="0"/>
          <p:nvPr/>
        </p:nvPicPr>
        <p:blipFill rotWithShape="1">
          <a:blip r:embed="rId5">
            <a:alphaModFix/>
          </a:blip>
          <a:srcRect/>
          <a:stretch/>
        </p:blipFill>
        <p:spPr>
          <a:xfrm>
            <a:off x="8073238" y="2205990"/>
            <a:ext cx="297180" cy="297180"/>
          </a:xfrm>
          <a:prstGeom prst="rect">
            <a:avLst/>
          </a:prstGeom>
          <a:noFill/>
          <a:ln>
            <a:noFill/>
          </a:ln>
        </p:spPr>
      </p:pic>
      <p:sp>
        <p:nvSpPr>
          <p:cNvPr id="3142" name="Google Shape;3142;h14af0caed148da77_0_4255"/>
          <p:cNvSpPr txBox="1"/>
          <p:nvPr/>
        </p:nvSpPr>
        <p:spPr>
          <a:xfrm>
            <a:off x="8701888" y="2057400"/>
            <a:ext cx="2758200" cy="5943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3864"/>
              </a:buClr>
              <a:buSzPts val="1800"/>
              <a:buFont typeface="Arial"/>
              <a:buNone/>
            </a:pPr>
            <a:r>
              <a:rPr lang="en-US" sz="1800" b="1" i="0" u="none" strike="noStrike" cap="none">
                <a:solidFill>
                  <a:srgbClr val="1F3864"/>
                </a:solidFill>
                <a:latin typeface="Open Sans"/>
                <a:ea typeface="Open Sans"/>
                <a:cs typeface="Open Sans"/>
                <a:sym typeface="Open Sans"/>
              </a:rPr>
              <a:t>Assessment</a:t>
            </a:r>
            <a:endParaRPr sz="1800" b="0" i="0" u="none" strike="noStrike" cap="none">
              <a:solidFill>
                <a:srgbClr val="000000"/>
              </a:solidFill>
              <a:latin typeface="Calibri"/>
              <a:ea typeface="Calibri"/>
              <a:cs typeface="Calibri"/>
              <a:sym typeface="Calibri"/>
            </a:endParaRPr>
          </a:p>
        </p:txBody>
      </p:sp>
      <p:sp>
        <p:nvSpPr>
          <p:cNvPr id="3143" name="Google Shape;3143;h14af0caed148da77_0_4255"/>
          <p:cNvSpPr txBox="1"/>
          <p:nvPr/>
        </p:nvSpPr>
        <p:spPr>
          <a:xfrm>
            <a:off x="7924648" y="2788920"/>
            <a:ext cx="3444000" cy="640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E6B66"/>
              </a:buClr>
              <a:buSzPts val="1300"/>
              <a:buFont typeface="Arial"/>
              <a:buNone/>
            </a:pPr>
            <a:r>
              <a:rPr lang="en-US" sz="1300" b="0" i="0" u="none" strike="noStrike" cap="none">
                <a:solidFill>
                  <a:srgbClr val="5E6B66"/>
                </a:solidFill>
                <a:latin typeface="Open Sans"/>
                <a:ea typeface="Open Sans"/>
                <a:cs typeface="Open Sans"/>
                <a:sym typeface="Open Sans"/>
              </a:rPr>
              <a:t>The assessment is also conducted on the iGOT application.</a:t>
            </a:r>
            <a:endParaRPr sz="1300" b="0" i="0" u="none" strike="noStrike" cap="none">
              <a:solidFill>
                <a:srgbClr val="000000"/>
              </a:solidFill>
              <a:latin typeface="Calibri"/>
              <a:ea typeface="Calibri"/>
              <a:cs typeface="Calibri"/>
              <a:sym typeface="Calibri"/>
            </a:endParaRPr>
          </a:p>
        </p:txBody>
      </p:sp>
      <p:sp>
        <p:nvSpPr>
          <p:cNvPr id="3144" name="Google Shape;3144;h14af0caed148da77_0_4255"/>
          <p:cNvSpPr/>
          <p:nvPr/>
        </p:nvSpPr>
        <p:spPr>
          <a:xfrm>
            <a:off x="3383280" y="3749040"/>
            <a:ext cx="8259900" cy="914400"/>
          </a:xfrm>
          <a:prstGeom prst="roundRect">
            <a:avLst>
              <a:gd name="adj" fmla="val 8000"/>
            </a:avLst>
          </a:prstGeom>
          <a:solidFill>
            <a:srgbClr val="FAF3E0"/>
          </a:solidFill>
          <a:ln w="12700" cap="flat" cmpd="sng">
            <a:solidFill>
              <a:srgbClr val="FAF3E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145" name="Google Shape;3145;h14af0caed148da77_0_4255"/>
          <p:cNvSpPr/>
          <p:nvPr/>
        </p:nvSpPr>
        <p:spPr>
          <a:xfrm>
            <a:off x="3566160" y="3977640"/>
            <a:ext cx="457200" cy="457200"/>
          </a:xfrm>
          <a:prstGeom prst="ellipse">
            <a:avLst/>
          </a:prstGeom>
          <a:solidFill>
            <a:srgbClr val="B8912F"/>
          </a:solidFill>
          <a:ln w="12700" cap="flat" cmpd="sng">
            <a:solidFill>
              <a:srgbClr val="B8912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3146" name="Google Shape;3146;h14af0caed148da77_0_4255" descr="preencoded.png"/>
          <p:cNvPicPr preferRelativeResize="0"/>
          <p:nvPr/>
        </p:nvPicPr>
        <p:blipFill rotWithShape="1">
          <a:blip r:embed="rId6">
            <a:alphaModFix/>
          </a:blip>
          <a:srcRect/>
          <a:stretch/>
        </p:blipFill>
        <p:spPr>
          <a:xfrm>
            <a:off x="3680460" y="4091940"/>
            <a:ext cx="228600" cy="228600"/>
          </a:xfrm>
          <a:prstGeom prst="rect">
            <a:avLst/>
          </a:prstGeom>
          <a:noFill/>
          <a:ln>
            <a:noFill/>
          </a:ln>
        </p:spPr>
      </p:pic>
      <p:sp>
        <p:nvSpPr>
          <p:cNvPr id="3147" name="Google Shape;3147;h14af0caed148da77_0_4255"/>
          <p:cNvSpPr txBox="1"/>
          <p:nvPr/>
        </p:nvSpPr>
        <p:spPr>
          <a:xfrm>
            <a:off x="4160520" y="3822192"/>
            <a:ext cx="7299600" cy="768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B8912F"/>
              </a:buClr>
              <a:buSzPts val="1300"/>
              <a:buFont typeface="Arial"/>
              <a:buNone/>
            </a:pPr>
            <a:r>
              <a:rPr lang="en-US" sz="1300" b="1" i="0" u="none" strike="noStrike" cap="none">
                <a:solidFill>
                  <a:srgbClr val="B8912F"/>
                </a:solidFill>
                <a:latin typeface="Open Sans"/>
                <a:ea typeface="Open Sans"/>
                <a:cs typeface="Open Sans"/>
                <a:sym typeface="Open Sans"/>
              </a:rPr>
              <a:t>Certificate access </a:t>
            </a:r>
            <a:r>
              <a:rPr lang="en-US" sz="1300" b="0" i="0" u="none" strike="noStrike" cap="none">
                <a:solidFill>
                  <a:srgbClr val="1F2A26"/>
                </a:solidFill>
                <a:latin typeface="Open Sans"/>
                <a:ea typeface="Open Sans"/>
                <a:cs typeface="Open Sans"/>
                <a:sym typeface="Open Sans"/>
              </a:rPr>
              <a:t>depends on completion of the required programme components.</a:t>
            </a:r>
            <a:endParaRPr sz="1300" b="0" i="0" u="none" strike="noStrike" cap="none">
              <a:solidFill>
                <a:srgbClr val="000000"/>
              </a:solidFill>
              <a:latin typeface="Calibri"/>
              <a:ea typeface="Calibri"/>
              <a:cs typeface="Calibri"/>
              <a:sym typeface="Calibri"/>
            </a:endParaRPr>
          </a:p>
        </p:txBody>
      </p:sp>
      <p:sp>
        <p:nvSpPr>
          <p:cNvPr id="3148" name="Google Shape;3148;h14af0caed148da77_0_4255"/>
          <p:cNvSpPr/>
          <p:nvPr/>
        </p:nvSpPr>
        <p:spPr>
          <a:xfrm>
            <a:off x="3383280" y="4892040"/>
            <a:ext cx="8259900" cy="1188600"/>
          </a:xfrm>
          <a:prstGeom prst="roundRect">
            <a:avLst>
              <a:gd name="adj" fmla="val 6154"/>
            </a:avLst>
          </a:prstGeom>
          <a:solidFill>
            <a:srgbClr val="EEF2F8"/>
          </a:solidFill>
          <a:ln w="12700" cap="flat" cmpd="sng">
            <a:solidFill>
              <a:srgbClr val="EEF2F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149" name="Google Shape;3149;h14af0caed148da77_0_4255"/>
          <p:cNvSpPr/>
          <p:nvPr/>
        </p:nvSpPr>
        <p:spPr>
          <a:xfrm>
            <a:off x="3566160" y="5257800"/>
            <a:ext cx="457200" cy="457200"/>
          </a:xfrm>
          <a:prstGeom prst="ellipse">
            <a:avLst/>
          </a:prstGeom>
          <a:solidFill>
            <a:srgbClr val="1F3864"/>
          </a:solidFill>
          <a:ln w="12700"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3150" name="Google Shape;3150;h14af0caed148da77_0_4255" descr="preencoded.png"/>
          <p:cNvPicPr preferRelativeResize="0"/>
          <p:nvPr/>
        </p:nvPicPr>
        <p:blipFill rotWithShape="1">
          <a:blip r:embed="rId7">
            <a:alphaModFix/>
          </a:blip>
          <a:srcRect/>
          <a:stretch/>
        </p:blipFill>
        <p:spPr>
          <a:xfrm>
            <a:off x="3680460" y="5372100"/>
            <a:ext cx="228600" cy="228600"/>
          </a:xfrm>
          <a:prstGeom prst="rect">
            <a:avLst/>
          </a:prstGeom>
          <a:noFill/>
          <a:ln>
            <a:noFill/>
          </a:ln>
        </p:spPr>
      </p:pic>
      <p:sp>
        <p:nvSpPr>
          <p:cNvPr id="3151" name="Google Shape;3151;h14af0caed148da77_0_4255"/>
          <p:cNvSpPr txBox="1"/>
          <p:nvPr/>
        </p:nvSpPr>
        <p:spPr>
          <a:xfrm>
            <a:off x="4160520" y="4965192"/>
            <a:ext cx="7299600" cy="104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3864"/>
              </a:buClr>
              <a:buSzPts val="1300"/>
              <a:buFont typeface="Arial"/>
              <a:buNone/>
            </a:pPr>
            <a:r>
              <a:rPr lang="en-US" sz="1300" b="1" i="0" u="none" strike="noStrike" cap="none">
                <a:solidFill>
                  <a:srgbClr val="1F3864"/>
                </a:solidFill>
                <a:latin typeface="Open Sans"/>
                <a:ea typeface="Open Sans"/>
                <a:cs typeface="Open Sans"/>
                <a:sym typeface="Open Sans"/>
              </a:rPr>
              <a:t>Participant reminder</a:t>
            </a:r>
            <a:endParaRPr sz="1300" b="0" i="0" u="none" strike="noStrike" cap="none">
              <a:solidFill>
                <a:srgbClr val="000000"/>
              </a:solidFill>
              <a:latin typeface="Calibri"/>
              <a:ea typeface="Calibri"/>
              <a:cs typeface="Calibri"/>
              <a:sym typeface="Calibri"/>
            </a:endParaRPr>
          </a:p>
          <a:p>
            <a:pPr marL="0" marR="0" lvl="0" indent="0" algn="l" rtl="0">
              <a:lnSpc>
                <a:spcPct val="100000"/>
              </a:lnSpc>
              <a:spcBef>
                <a:spcPts val="200"/>
              </a:spcBef>
              <a:spcAft>
                <a:spcPts val="0"/>
              </a:spcAft>
              <a:buClr>
                <a:srgbClr val="1F2A26"/>
              </a:buClr>
              <a:buSzPts val="1300"/>
              <a:buFont typeface="Arial"/>
              <a:buNone/>
            </a:pPr>
            <a:r>
              <a:rPr lang="en-US" sz="1300" b="0" i="0" u="none" strike="noStrike" cap="none">
                <a:solidFill>
                  <a:srgbClr val="1F2A26"/>
                </a:solidFill>
                <a:latin typeface="Open Sans"/>
                <a:ea typeface="Open Sans"/>
                <a:cs typeface="Open Sans"/>
                <a:sym typeface="Open Sans"/>
              </a:rPr>
              <a:t>Participants should complete the baseline survey and assessment as part of the blended programme requirements.</a:t>
            </a:r>
            <a:endParaRPr sz="1300" b="0" i="0" u="none" strike="noStrike" cap="none">
              <a:solidFill>
                <a:srgbClr val="000000"/>
              </a:solidFill>
              <a:latin typeface="Calibri"/>
              <a:ea typeface="Calibri"/>
              <a:cs typeface="Calibri"/>
              <a:sym typeface="Calibri"/>
            </a:endParaRPr>
          </a:p>
        </p:txBody>
      </p:sp>
      <p:cxnSp>
        <p:nvCxnSpPr>
          <p:cNvPr id="3152" name="Google Shape;3152;h14af0caed148da77_0_4255"/>
          <p:cNvCxnSpPr/>
          <p:nvPr/>
        </p:nvCxnSpPr>
        <p:spPr>
          <a:xfrm>
            <a:off x="548640" y="6382512"/>
            <a:ext cx="11094300" cy="0"/>
          </a:xfrm>
          <a:prstGeom prst="straightConnector1">
            <a:avLst/>
          </a:prstGeom>
          <a:noFill/>
          <a:ln w="9525" cap="flat" cmpd="sng">
            <a:solidFill>
              <a:srgbClr val="D6DFDA"/>
            </a:solidFill>
            <a:prstDash val="solid"/>
            <a:round/>
            <a:headEnd type="none" w="sm" len="sm"/>
            <a:tailEnd type="none" w="sm" len="sm"/>
          </a:ln>
        </p:spPr>
      </p:cxnSp>
      <p:sp>
        <p:nvSpPr>
          <p:cNvPr id="3153" name="Google Shape;3153;h14af0caed148da77_0_4255"/>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3158"/>
        <p:cNvGrpSpPr/>
        <p:nvPr/>
      </p:nvGrpSpPr>
      <p:grpSpPr>
        <a:xfrm>
          <a:off x="0" y="0"/>
          <a:ext cx="0" cy="0"/>
          <a:chOff x="0" y="0"/>
          <a:chExt cx="0" cy="0"/>
        </a:xfrm>
      </p:grpSpPr>
      <p:sp>
        <p:nvSpPr>
          <p:cNvPr id="3159" name="Google Shape;3159;h14af0caed148da77_0_4285"/>
          <p:cNvSpPr/>
          <p:nvPr/>
        </p:nvSpPr>
        <p:spPr>
          <a:xfrm>
            <a:off x="548640" y="384048"/>
            <a:ext cx="1220700" cy="274200"/>
          </a:xfrm>
          <a:prstGeom prst="roundRect">
            <a:avLst>
              <a:gd name="adj" fmla="val 50000"/>
            </a:avLst>
          </a:prstGeom>
          <a:solidFill>
            <a:srgbClr val="FAF3E0"/>
          </a:solidFill>
          <a:ln w="12700" cap="flat" cmpd="sng">
            <a:solidFill>
              <a:srgbClr val="FAF3E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160" name="Google Shape;3160;h14af0caed148da77_0_4285"/>
          <p:cNvSpPr txBox="1"/>
          <p:nvPr/>
        </p:nvSpPr>
        <p:spPr>
          <a:xfrm>
            <a:off x="548640" y="384048"/>
            <a:ext cx="1220700" cy="274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97316"/>
              </a:buClr>
              <a:buSzPts val="1000"/>
              <a:buFont typeface="Arial"/>
              <a:buNone/>
            </a:pPr>
            <a:r>
              <a:rPr lang="en-US" sz="1000" b="1" i="0" u="none" strike="noStrike" cap="none">
                <a:solidFill>
                  <a:srgbClr val="F97316"/>
                </a:solidFill>
                <a:latin typeface="Open Sans"/>
                <a:ea typeface="Open Sans"/>
                <a:cs typeface="Open Sans"/>
                <a:sym typeface="Open Sans"/>
              </a:rPr>
              <a:t>CHECKLIST</a:t>
            </a:r>
            <a:endParaRPr sz="1000" b="0" i="0" u="none" strike="noStrike" cap="none">
              <a:solidFill>
                <a:srgbClr val="000000"/>
              </a:solidFill>
              <a:latin typeface="Calibri"/>
              <a:ea typeface="Calibri"/>
              <a:cs typeface="Calibri"/>
              <a:sym typeface="Calibri"/>
            </a:endParaRPr>
          </a:p>
        </p:txBody>
      </p:sp>
      <p:sp>
        <p:nvSpPr>
          <p:cNvPr id="3161" name="Google Shape;3161;h14af0caed148da77_0_4285"/>
          <p:cNvSpPr txBox="1"/>
          <p:nvPr/>
        </p:nvSpPr>
        <p:spPr>
          <a:xfrm>
            <a:off x="548640" y="731520"/>
            <a:ext cx="11094300" cy="502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3864"/>
              </a:buClr>
              <a:buSzPts val="2800"/>
              <a:buFont typeface="Arial"/>
              <a:buNone/>
            </a:pPr>
            <a:r>
              <a:rPr lang="en-US" sz="2800" b="1" i="0" u="none" strike="noStrike" cap="none">
                <a:solidFill>
                  <a:srgbClr val="1F3864"/>
                </a:solidFill>
                <a:latin typeface="Open Sans"/>
                <a:ea typeface="Open Sans"/>
                <a:cs typeface="Open Sans"/>
                <a:sym typeface="Open Sans"/>
              </a:rPr>
              <a:t>Common Checks Before the Programme Starts</a:t>
            </a:r>
            <a:endParaRPr sz="2800" b="0" i="0" u="none" strike="noStrike" cap="none">
              <a:solidFill>
                <a:srgbClr val="000000"/>
              </a:solidFill>
              <a:latin typeface="Calibri"/>
              <a:ea typeface="Calibri"/>
              <a:cs typeface="Calibri"/>
              <a:sym typeface="Calibri"/>
            </a:endParaRPr>
          </a:p>
        </p:txBody>
      </p:sp>
      <p:sp>
        <p:nvSpPr>
          <p:cNvPr id="3162" name="Google Shape;3162;h14af0caed148da77_0_4285"/>
          <p:cNvSpPr txBox="1"/>
          <p:nvPr/>
        </p:nvSpPr>
        <p:spPr>
          <a:xfrm>
            <a:off x="548640" y="1243584"/>
            <a:ext cx="110943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E6B66"/>
              </a:buClr>
              <a:buSzPts val="1400"/>
              <a:buFont typeface="Arial"/>
              <a:buNone/>
            </a:pPr>
            <a:r>
              <a:rPr lang="en-US" sz="1400" b="0" i="0" u="none" strike="noStrike" cap="none">
                <a:solidFill>
                  <a:srgbClr val="5E6B66"/>
                </a:solidFill>
                <a:latin typeface="Open Sans"/>
                <a:ea typeface="Open Sans"/>
                <a:cs typeface="Open Sans"/>
                <a:sym typeface="Open Sans"/>
              </a:rPr>
              <a:t>Use this checklist as a final technical verification.</a:t>
            </a:r>
            <a:endParaRPr sz="1400" b="0" i="0" u="none" strike="noStrike" cap="none">
              <a:solidFill>
                <a:srgbClr val="000000"/>
              </a:solidFill>
              <a:latin typeface="Calibri"/>
              <a:ea typeface="Calibri"/>
              <a:cs typeface="Calibri"/>
              <a:sym typeface="Calibri"/>
            </a:endParaRPr>
          </a:p>
        </p:txBody>
      </p:sp>
      <p:sp>
        <p:nvSpPr>
          <p:cNvPr id="3163" name="Google Shape;3163;h14af0caed148da77_0_4285"/>
          <p:cNvSpPr/>
          <p:nvPr/>
        </p:nvSpPr>
        <p:spPr>
          <a:xfrm>
            <a:off x="548640" y="1783080"/>
            <a:ext cx="5409900" cy="713100"/>
          </a:xfrm>
          <a:prstGeom prst="roundRect">
            <a:avLst>
              <a:gd name="adj" fmla="val 10256"/>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164" name="Google Shape;3164;h14af0caed148da77_0_4285"/>
          <p:cNvSpPr/>
          <p:nvPr/>
        </p:nvSpPr>
        <p:spPr>
          <a:xfrm>
            <a:off x="749808" y="1965960"/>
            <a:ext cx="347400" cy="347400"/>
          </a:xfrm>
          <a:prstGeom prst="ellipse">
            <a:avLst/>
          </a:prstGeom>
          <a:solidFill>
            <a:srgbClr val="2F5597"/>
          </a:solidFill>
          <a:ln w="12700" cap="flat" cmpd="sng">
            <a:solidFill>
              <a:srgbClr val="2F559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3165" name="Google Shape;3165;h14af0caed148da77_0_4285" descr="preencoded.png"/>
          <p:cNvPicPr preferRelativeResize="0"/>
          <p:nvPr/>
        </p:nvPicPr>
        <p:blipFill rotWithShape="1">
          <a:blip r:embed="rId3">
            <a:alphaModFix/>
          </a:blip>
          <a:srcRect/>
          <a:stretch/>
        </p:blipFill>
        <p:spPr>
          <a:xfrm>
            <a:off x="832104" y="2048256"/>
            <a:ext cx="182880" cy="182880"/>
          </a:xfrm>
          <a:prstGeom prst="rect">
            <a:avLst/>
          </a:prstGeom>
          <a:noFill/>
          <a:ln>
            <a:noFill/>
          </a:ln>
        </p:spPr>
      </p:pic>
      <p:sp>
        <p:nvSpPr>
          <p:cNvPr id="3166" name="Google Shape;3166;h14af0caed148da77_0_4285"/>
          <p:cNvSpPr txBox="1"/>
          <p:nvPr/>
        </p:nvSpPr>
        <p:spPr>
          <a:xfrm>
            <a:off x="1280160" y="1783080"/>
            <a:ext cx="4495500" cy="713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2A26"/>
              </a:buClr>
              <a:buSzPts val="1500"/>
              <a:buFont typeface="Arial"/>
              <a:buNone/>
            </a:pPr>
            <a:r>
              <a:rPr lang="en-US" sz="1500" b="0" i="0" u="none" strike="noStrike" cap="none">
                <a:solidFill>
                  <a:srgbClr val="1F2A26"/>
                </a:solidFill>
                <a:latin typeface="Open Sans"/>
                <a:ea typeface="Open Sans"/>
                <a:cs typeface="Open Sans"/>
                <a:sym typeface="Open Sans"/>
              </a:rPr>
              <a:t>Batch name is unique and identifiable</a:t>
            </a:r>
            <a:endParaRPr sz="1500" b="0" i="0" u="none" strike="noStrike" cap="none">
              <a:solidFill>
                <a:srgbClr val="000000"/>
              </a:solidFill>
              <a:latin typeface="Calibri"/>
              <a:ea typeface="Calibri"/>
              <a:cs typeface="Calibri"/>
              <a:sym typeface="Calibri"/>
            </a:endParaRPr>
          </a:p>
        </p:txBody>
      </p:sp>
      <p:sp>
        <p:nvSpPr>
          <p:cNvPr id="3167" name="Google Shape;3167;h14af0caed148da77_0_4285"/>
          <p:cNvSpPr/>
          <p:nvPr/>
        </p:nvSpPr>
        <p:spPr>
          <a:xfrm>
            <a:off x="6233008" y="1783080"/>
            <a:ext cx="5409900" cy="713100"/>
          </a:xfrm>
          <a:prstGeom prst="roundRect">
            <a:avLst>
              <a:gd name="adj" fmla="val 10256"/>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168" name="Google Shape;3168;h14af0caed148da77_0_4285"/>
          <p:cNvSpPr/>
          <p:nvPr/>
        </p:nvSpPr>
        <p:spPr>
          <a:xfrm>
            <a:off x="6434176" y="1965960"/>
            <a:ext cx="347400" cy="347400"/>
          </a:xfrm>
          <a:prstGeom prst="ellipse">
            <a:avLst/>
          </a:prstGeom>
          <a:solidFill>
            <a:srgbClr val="2F5597"/>
          </a:solidFill>
          <a:ln w="12700" cap="flat" cmpd="sng">
            <a:solidFill>
              <a:srgbClr val="2F559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3169" name="Google Shape;3169;h14af0caed148da77_0_4285" descr="preencoded.png"/>
          <p:cNvPicPr preferRelativeResize="0"/>
          <p:nvPr/>
        </p:nvPicPr>
        <p:blipFill rotWithShape="1">
          <a:blip r:embed="rId3">
            <a:alphaModFix/>
          </a:blip>
          <a:srcRect/>
          <a:stretch/>
        </p:blipFill>
        <p:spPr>
          <a:xfrm>
            <a:off x="6516472" y="2048256"/>
            <a:ext cx="182880" cy="182880"/>
          </a:xfrm>
          <a:prstGeom prst="rect">
            <a:avLst/>
          </a:prstGeom>
          <a:noFill/>
          <a:ln>
            <a:noFill/>
          </a:ln>
        </p:spPr>
      </p:pic>
      <p:sp>
        <p:nvSpPr>
          <p:cNvPr id="3170" name="Google Shape;3170;h14af0caed148da77_0_4285"/>
          <p:cNvSpPr txBox="1"/>
          <p:nvPr/>
        </p:nvSpPr>
        <p:spPr>
          <a:xfrm>
            <a:off x="6964528" y="1783080"/>
            <a:ext cx="4495500" cy="713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2A26"/>
              </a:buClr>
              <a:buSzPts val="1500"/>
              <a:buFont typeface="Arial"/>
              <a:buNone/>
            </a:pPr>
            <a:r>
              <a:rPr lang="en-US" sz="1500" b="0" i="0" u="none" strike="noStrike" cap="none">
                <a:solidFill>
                  <a:srgbClr val="1F2A26"/>
                </a:solidFill>
                <a:latin typeface="Open Sans"/>
                <a:ea typeface="Open Sans"/>
                <a:cs typeface="Open Sans"/>
                <a:sym typeface="Open Sans"/>
              </a:rPr>
              <a:t>All mandatory (*) fields are completed</a:t>
            </a:r>
            <a:endParaRPr sz="1500" b="0" i="0" u="none" strike="noStrike" cap="none">
              <a:solidFill>
                <a:srgbClr val="000000"/>
              </a:solidFill>
              <a:latin typeface="Calibri"/>
              <a:ea typeface="Calibri"/>
              <a:cs typeface="Calibri"/>
              <a:sym typeface="Calibri"/>
            </a:endParaRPr>
          </a:p>
        </p:txBody>
      </p:sp>
      <p:sp>
        <p:nvSpPr>
          <p:cNvPr id="3171" name="Google Shape;3171;h14af0caed148da77_0_4285"/>
          <p:cNvSpPr/>
          <p:nvPr/>
        </p:nvSpPr>
        <p:spPr>
          <a:xfrm>
            <a:off x="548640" y="2660904"/>
            <a:ext cx="5409900" cy="713100"/>
          </a:xfrm>
          <a:prstGeom prst="roundRect">
            <a:avLst>
              <a:gd name="adj" fmla="val 10256"/>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172" name="Google Shape;3172;h14af0caed148da77_0_4285"/>
          <p:cNvSpPr/>
          <p:nvPr/>
        </p:nvSpPr>
        <p:spPr>
          <a:xfrm>
            <a:off x="749808" y="2843784"/>
            <a:ext cx="347400" cy="347400"/>
          </a:xfrm>
          <a:prstGeom prst="ellipse">
            <a:avLst/>
          </a:prstGeom>
          <a:solidFill>
            <a:srgbClr val="2F5597"/>
          </a:solidFill>
          <a:ln w="12700" cap="flat" cmpd="sng">
            <a:solidFill>
              <a:srgbClr val="2F559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3173" name="Google Shape;3173;h14af0caed148da77_0_4285" descr="preencoded.png"/>
          <p:cNvPicPr preferRelativeResize="0"/>
          <p:nvPr/>
        </p:nvPicPr>
        <p:blipFill rotWithShape="1">
          <a:blip r:embed="rId3">
            <a:alphaModFix/>
          </a:blip>
          <a:srcRect/>
          <a:stretch/>
        </p:blipFill>
        <p:spPr>
          <a:xfrm>
            <a:off x="832104" y="2926080"/>
            <a:ext cx="182880" cy="182880"/>
          </a:xfrm>
          <a:prstGeom prst="rect">
            <a:avLst/>
          </a:prstGeom>
          <a:noFill/>
          <a:ln>
            <a:noFill/>
          </a:ln>
        </p:spPr>
      </p:pic>
      <p:sp>
        <p:nvSpPr>
          <p:cNvPr id="3174" name="Google Shape;3174;h14af0caed148da77_0_4285"/>
          <p:cNvSpPr txBox="1"/>
          <p:nvPr/>
        </p:nvSpPr>
        <p:spPr>
          <a:xfrm>
            <a:off x="1280160" y="2660904"/>
            <a:ext cx="4495500" cy="713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2A26"/>
              </a:buClr>
              <a:buSzPts val="1500"/>
              <a:buFont typeface="Arial"/>
              <a:buNone/>
            </a:pPr>
            <a:r>
              <a:rPr lang="en-US" sz="1500" b="0" i="0" u="none" strike="noStrike" cap="none">
                <a:solidFill>
                  <a:srgbClr val="1F2A26"/>
                </a:solidFill>
                <a:latin typeface="Open Sans"/>
                <a:ea typeface="Open Sans"/>
                <a:cs typeface="Open Sans"/>
                <a:sym typeface="Open Sans"/>
              </a:rPr>
              <a:t>Venue address is correct</a:t>
            </a:r>
            <a:endParaRPr sz="1500" b="0" i="0" u="none" strike="noStrike" cap="none">
              <a:solidFill>
                <a:srgbClr val="000000"/>
              </a:solidFill>
              <a:latin typeface="Calibri"/>
              <a:ea typeface="Calibri"/>
              <a:cs typeface="Calibri"/>
              <a:sym typeface="Calibri"/>
            </a:endParaRPr>
          </a:p>
        </p:txBody>
      </p:sp>
      <p:sp>
        <p:nvSpPr>
          <p:cNvPr id="3175" name="Google Shape;3175;h14af0caed148da77_0_4285"/>
          <p:cNvSpPr/>
          <p:nvPr/>
        </p:nvSpPr>
        <p:spPr>
          <a:xfrm>
            <a:off x="6233008" y="2660904"/>
            <a:ext cx="5409900" cy="713100"/>
          </a:xfrm>
          <a:prstGeom prst="roundRect">
            <a:avLst>
              <a:gd name="adj" fmla="val 10256"/>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176" name="Google Shape;3176;h14af0caed148da77_0_4285"/>
          <p:cNvSpPr/>
          <p:nvPr/>
        </p:nvSpPr>
        <p:spPr>
          <a:xfrm>
            <a:off x="6434176" y="2843784"/>
            <a:ext cx="347400" cy="347400"/>
          </a:xfrm>
          <a:prstGeom prst="ellipse">
            <a:avLst/>
          </a:prstGeom>
          <a:solidFill>
            <a:srgbClr val="2F5597"/>
          </a:solidFill>
          <a:ln w="12700" cap="flat" cmpd="sng">
            <a:solidFill>
              <a:srgbClr val="2F559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3177" name="Google Shape;3177;h14af0caed148da77_0_4285" descr="preencoded.png"/>
          <p:cNvPicPr preferRelativeResize="0"/>
          <p:nvPr/>
        </p:nvPicPr>
        <p:blipFill rotWithShape="1">
          <a:blip r:embed="rId3">
            <a:alphaModFix/>
          </a:blip>
          <a:srcRect/>
          <a:stretch/>
        </p:blipFill>
        <p:spPr>
          <a:xfrm>
            <a:off x="6516472" y="2926080"/>
            <a:ext cx="182880" cy="182880"/>
          </a:xfrm>
          <a:prstGeom prst="rect">
            <a:avLst/>
          </a:prstGeom>
          <a:noFill/>
          <a:ln>
            <a:noFill/>
          </a:ln>
        </p:spPr>
      </p:pic>
      <p:sp>
        <p:nvSpPr>
          <p:cNvPr id="3178" name="Google Shape;3178;h14af0caed148da77_0_4285"/>
          <p:cNvSpPr txBox="1"/>
          <p:nvPr/>
        </p:nvSpPr>
        <p:spPr>
          <a:xfrm>
            <a:off x="6964528" y="2660904"/>
            <a:ext cx="4495500" cy="713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2A26"/>
              </a:buClr>
              <a:buSzPts val="1500"/>
              <a:buFont typeface="Arial"/>
              <a:buNone/>
            </a:pPr>
            <a:r>
              <a:rPr lang="en-US" sz="1500" b="0" i="0" u="none" strike="noStrike" cap="none">
                <a:solidFill>
                  <a:srgbClr val="1F2A26"/>
                </a:solidFill>
                <a:latin typeface="Open Sans"/>
                <a:ea typeface="Open Sans"/>
                <a:cs typeface="Open Sans"/>
                <a:sym typeface="Open Sans"/>
              </a:rPr>
              <a:t>Latitude &amp; longitude match the actual venue</a:t>
            </a:r>
            <a:endParaRPr sz="1500" b="0" i="0" u="none" strike="noStrike" cap="none">
              <a:solidFill>
                <a:srgbClr val="000000"/>
              </a:solidFill>
              <a:latin typeface="Calibri"/>
              <a:ea typeface="Calibri"/>
              <a:cs typeface="Calibri"/>
              <a:sym typeface="Calibri"/>
            </a:endParaRPr>
          </a:p>
        </p:txBody>
      </p:sp>
      <p:sp>
        <p:nvSpPr>
          <p:cNvPr id="3179" name="Google Shape;3179;h14af0caed148da77_0_4285"/>
          <p:cNvSpPr/>
          <p:nvPr/>
        </p:nvSpPr>
        <p:spPr>
          <a:xfrm>
            <a:off x="548640" y="3538728"/>
            <a:ext cx="5409900" cy="713100"/>
          </a:xfrm>
          <a:prstGeom prst="roundRect">
            <a:avLst>
              <a:gd name="adj" fmla="val 10256"/>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180" name="Google Shape;3180;h14af0caed148da77_0_4285"/>
          <p:cNvSpPr/>
          <p:nvPr/>
        </p:nvSpPr>
        <p:spPr>
          <a:xfrm>
            <a:off x="749808" y="3721608"/>
            <a:ext cx="347400" cy="347400"/>
          </a:xfrm>
          <a:prstGeom prst="ellipse">
            <a:avLst/>
          </a:prstGeom>
          <a:solidFill>
            <a:srgbClr val="2F5597"/>
          </a:solidFill>
          <a:ln w="12700" cap="flat" cmpd="sng">
            <a:solidFill>
              <a:srgbClr val="2F559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3181" name="Google Shape;3181;h14af0caed148da77_0_4285" descr="preencoded.png"/>
          <p:cNvPicPr preferRelativeResize="0"/>
          <p:nvPr/>
        </p:nvPicPr>
        <p:blipFill rotWithShape="1">
          <a:blip r:embed="rId3">
            <a:alphaModFix/>
          </a:blip>
          <a:srcRect/>
          <a:stretch/>
        </p:blipFill>
        <p:spPr>
          <a:xfrm>
            <a:off x="832104" y="3803904"/>
            <a:ext cx="182880" cy="182880"/>
          </a:xfrm>
          <a:prstGeom prst="rect">
            <a:avLst/>
          </a:prstGeom>
          <a:noFill/>
          <a:ln>
            <a:noFill/>
          </a:ln>
        </p:spPr>
      </p:pic>
      <p:sp>
        <p:nvSpPr>
          <p:cNvPr id="3182" name="Google Shape;3182;h14af0caed148da77_0_4285"/>
          <p:cNvSpPr txBox="1"/>
          <p:nvPr/>
        </p:nvSpPr>
        <p:spPr>
          <a:xfrm>
            <a:off x="1280160" y="3538728"/>
            <a:ext cx="4495500" cy="713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2A26"/>
              </a:buClr>
              <a:buSzPts val="1500"/>
              <a:buFont typeface="Arial"/>
              <a:buNone/>
            </a:pPr>
            <a:r>
              <a:rPr lang="en-US" sz="1500" b="0" i="0" u="none" strike="noStrike" cap="none">
                <a:solidFill>
                  <a:srgbClr val="1F2A26"/>
                </a:solidFill>
                <a:latin typeface="Open Sans"/>
                <a:ea typeface="Open Sans"/>
                <a:cs typeface="Open Sans"/>
                <a:sym typeface="Open Sans"/>
              </a:rPr>
              <a:t>Enable QR is selected</a:t>
            </a:r>
            <a:endParaRPr sz="1500" b="0" i="0" u="none" strike="noStrike" cap="none">
              <a:solidFill>
                <a:srgbClr val="000000"/>
              </a:solidFill>
              <a:latin typeface="Calibri"/>
              <a:ea typeface="Calibri"/>
              <a:cs typeface="Calibri"/>
              <a:sym typeface="Calibri"/>
            </a:endParaRPr>
          </a:p>
        </p:txBody>
      </p:sp>
      <p:sp>
        <p:nvSpPr>
          <p:cNvPr id="3183" name="Google Shape;3183;h14af0caed148da77_0_4285"/>
          <p:cNvSpPr/>
          <p:nvPr/>
        </p:nvSpPr>
        <p:spPr>
          <a:xfrm>
            <a:off x="6233008" y="3538728"/>
            <a:ext cx="5409900" cy="713100"/>
          </a:xfrm>
          <a:prstGeom prst="roundRect">
            <a:avLst>
              <a:gd name="adj" fmla="val 10256"/>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184" name="Google Shape;3184;h14af0caed148da77_0_4285"/>
          <p:cNvSpPr/>
          <p:nvPr/>
        </p:nvSpPr>
        <p:spPr>
          <a:xfrm>
            <a:off x="6434176" y="3721608"/>
            <a:ext cx="347400" cy="347400"/>
          </a:xfrm>
          <a:prstGeom prst="ellipse">
            <a:avLst/>
          </a:prstGeom>
          <a:solidFill>
            <a:srgbClr val="2F5597"/>
          </a:solidFill>
          <a:ln w="12700" cap="flat" cmpd="sng">
            <a:solidFill>
              <a:srgbClr val="2F559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3185" name="Google Shape;3185;h14af0caed148da77_0_4285" descr="preencoded.png"/>
          <p:cNvPicPr preferRelativeResize="0"/>
          <p:nvPr/>
        </p:nvPicPr>
        <p:blipFill rotWithShape="1">
          <a:blip r:embed="rId3">
            <a:alphaModFix/>
          </a:blip>
          <a:srcRect/>
          <a:stretch/>
        </p:blipFill>
        <p:spPr>
          <a:xfrm>
            <a:off x="6516472" y="3803904"/>
            <a:ext cx="182880" cy="182880"/>
          </a:xfrm>
          <a:prstGeom prst="rect">
            <a:avLst/>
          </a:prstGeom>
          <a:noFill/>
          <a:ln>
            <a:noFill/>
          </a:ln>
        </p:spPr>
      </p:pic>
      <p:sp>
        <p:nvSpPr>
          <p:cNvPr id="3186" name="Google Shape;3186;h14af0caed148da77_0_4285"/>
          <p:cNvSpPr txBox="1"/>
          <p:nvPr/>
        </p:nvSpPr>
        <p:spPr>
          <a:xfrm>
            <a:off x="6964528" y="3538728"/>
            <a:ext cx="4495500" cy="713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2A26"/>
              </a:buClr>
              <a:buSzPts val="1500"/>
              <a:buFont typeface="Arial"/>
              <a:buNone/>
            </a:pPr>
            <a:r>
              <a:rPr lang="en-US" sz="1500" b="0" i="0" u="none" strike="noStrike" cap="none">
                <a:solidFill>
                  <a:srgbClr val="1F2A26"/>
                </a:solidFill>
                <a:latin typeface="Open Sans"/>
                <a:ea typeface="Open Sans"/>
                <a:cs typeface="Open Sans"/>
                <a:sym typeface="Open Sans"/>
              </a:rPr>
              <a:t>Correct batch is opened before generating QR</a:t>
            </a:r>
            <a:endParaRPr sz="1500" b="0" i="0" u="none" strike="noStrike" cap="none">
              <a:solidFill>
                <a:srgbClr val="000000"/>
              </a:solidFill>
              <a:latin typeface="Calibri"/>
              <a:ea typeface="Calibri"/>
              <a:cs typeface="Calibri"/>
              <a:sym typeface="Calibri"/>
            </a:endParaRPr>
          </a:p>
        </p:txBody>
      </p:sp>
      <p:sp>
        <p:nvSpPr>
          <p:cNvPr id="3187" name="Google Shape;3187;h14af0caed148da77_0_4285"/>
          <p:cNvSpPr/>
          <p:nvPr/>
        </p:nvSpPr>
        <p:spPr>
          <a:xfrm>
            <a:off x="548640" y="4416552"/>
            <a:ext cx="5409900" cy="713100"/>
          </a:xfrm>
          <a:prstGeom prst="roundRect">
            <a:avLst>
              <a:gd name="adj" fmla="val 10256"/>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188" name="Google Shape;3188;h14af0caed148da77_0_4285"/>
          <p:cNvSpPr/>
          <p:nvPr/>
        </p:nvSpPr>
        <p:spPr>
          <a:xfrm>
            <a:off x="749808" y="4599432"/>
            <a:ext cx="347400" cy="347400"/>
          </a:xfrm>
          <a:prstGeom prst="ellipse">
            <a:avLst/>
          </a:prstGeom>
          <a:solidFill>
            <a:srgbClr val="2F5597"/>
          </a:solidFill>
          <a:ln w="12700" cap="flat" cmpd="sng">
            <a:solidFill>
              <a:srgbClr val="2F559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3189" name="Google Shape;3189;h14af0caed148da77_0_4285" descr="preencoded.png"/>
          <p:cNvPicPr preferRelativeResize="0"/>
          <p:nvPr/>
        </p:nvPicPr>
        <p:blipFill rotWithShape="1">
          <a:blip r:embed="rId3">
            <a:alphaModFix/>
          </a:blip>
          <a:srcRect/>
          <a:stretch/>
        </p:blipFill>
        <p:spPr>
          <a:xfrm>
            <a:off x="832104" y="4681728"/>
            <a:ext cx="182880" cy="182880"/>
          </a:xfrm>
          <a:prstGeom prst="rect">
            <a:avLst/>
          </a:prstGeom>
          <a:noFill/>
          <a:ln>
            <a:noFill/>
          </a:ln>
        </p:spPr>
      </p:pic>
      <p:sp>
        <p:nvSpPr>
          <p:cNvPr id="3190" name="Google Shape;3190;h14af0caed148da77_0_4285"/>
          <p:cNvSpPr txBox="1"/>
          <p:nvPr/>
        </p:nvSpPr>
        <p:spPr>
          <a:xfrm>
            <a:off x="1280160" y="4416552"/>
            <a:ext cx="4495500" cy="713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2A26"/>
              </a:buClr>
              <a:buSzPts val="1500"/>
              <a:buFont typeface="Arial"/>
              <a:buNone/>
            </a:pPr>
            <a:r>
              <a:rPr lang="en-US" sz="1500" b="0" i="0" u="none" strike="noStrike" cap="none">
                <a:solidFill>
                  <a:srgbClr val="1F2A26"/>
                </a:solidFill>
                <a:latin typeface="Open Sans"/>
                <a:ea typeface="Open Sans"/>
                <a:cs typeface="Open Sans"/>
                <a:sym typeface="Open Sans"/>
              </a:rPr>
              <a:t>QR is verified before sharing</a:t>
            </a:r>
            <a:endParaRPr sz="1500" b="0" i="0" u="none" strike="noStrike" cap="none">
              <a:solidFill>
                <a:srgbClr val="000000"/>
              </a:solidFill>
              <a:latin typeface="Calibri"/>
              <a:ea typeface="Calibri"/>
              <a:cs typeface="Calibri"/>
              <a:sym typeface="Calibri"/>
            </a:endParaRPr>
          </a:p>
        </p:txBody>
      </p:sp>
      <p:sp>
        <p:nvSpPr>
          <p:cNvPr id="3191" name="Google Shape;3191;h14af0caed148da77_0_4285"/>
          <p:cNvSpPr/>
          <p:nvPr/>
        </p:nvSpPr>
        <p:spPr>
          <a:xfrm>
            <a:off x="6233008" y="4416552"/>
            <a:ext cx="5409900" cy="713100"/>
          </a:xfrm>
          <a:prstGeom prst="roundRect">
            <a:avLst>
              <a:gd name="adj" fmla="val 10256"/>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192" name="Google Shape;3192;h14af0caed148da77_0_4285"/>
          <p:cNvSpPr/>
          <p:nvPr/>
        </p:nvSpPr>
        <p:spPr>
          <a:xfrm>
            <a:off x="6434176" y="4599432"/>
            <a:ext cx="347400" cy="347400"/>
          </a:xfrm>
          <a:prstGeom prst="ellipse">
            <a:avLst/>
          </a:prstGeom>
          <a:solidFill>
            <a:srgbClr val="2F5597"/>
          </a:solidFill>
          <a:ln w="12700" cap="flat" cmpd="sng">
            <a:solidFill>
              <a:srgbClr val="2F559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3193" name="Google Shape;3193;h14af0caed148da77_0_4285" descr="preencoded.png"/>
          <p:cNvPicPr preferRelativeResize="0"/>
          <p:nvPr/>
        </p:nvPicPr>
        <p:blipFill rotWithShape="1">
          <a:blip r:embed="rId3">
            <a:alphaModFix/>
          </a:blip>
          <a:srcRect/>
          <a:stretch/>
        </p:blipFill>
        <p:spPr>
          <a:xfrm>
            <a:off x="6516472" y="4681728"/>
            <a:ext cx="182880" cy="182880"/>
          </a:xfrm>
          <a:prstGeom prst="rect">
            <a:avLst/>
          </a:prstGeom>
          <a:noFill/>
          <a:ln>
            <a:noFill/>
          </a:ln>
        </p:spPr>
      </p:pic>
      <p:sp>
        <p:nvSpPr>
          <p:cNvPr id="3194" name="Google Shape;3194;h14af0caed148da77_0_4285"/>
          <p:cNvSpPr txBox="1"/>
          <p:nvPr/>
        </p:nvSpPr>
        <p:spPr>
          <a:xfrm>
            <a:off x="6964528" y="4416552"/>
            <a:ext cx="4495500" cy="713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2A26"/>
              </a:buClr>
              <a:buSzPts val="1500"/>
              <a:buFont typeface="Arial"/>
              <a:buNone/>
            </a:pPr>
            <a:r>
              <a:rPr lang="en-US" sz="1500" b="0" i="0" u="none" strike="noStrike" cap="none">
                <a:solidFill>
                  <a:srgbClr val="1F2A26"/>
                </a:solidFill>
                <a:latin typeface="Open Sans"/>
                <a:ea typeface="Open Sans"/>
                <a:cs typeface="Open Sans"/>
                <a:sym typeface="Open Sans"/>
              </a:rPr>
              <a:t>QR is shared only on programme day / beginning</a:t>
            </a:r>
            <a:endParaRPr sz="1500" b="0" i="0" u="none" strike="noStrike" cap="none">
              <a:solidFill>
                <a:srgbClr val="000000"/>
              </a:solidFill>
              <a:latin typeface="Calibri"/>
              <a:ea typeface="Calibri"/>
              <a:cs typeface="Calibri"/>
              <a:sym typeface="Calibri"/>
            </a:endParaRPr>
          </a:p>
        </p:txBody>
      </p:sp>
      <p:sp>
        <p:nvSpPr>
          <p:cNvPr id="3195" name="Google Shape;3195;h14af0caed148da77_0_4285"/>
          <p:cNvSpPr/>
          <p:nvPr/>
        </p:nvSpPr>
        <p:spPr>
          <a:xfrm>
            <a:off x="548640" y="5294376"/>
            <a:ext cx="5409900" cy="713100"/>
          </a:xfrm>
          <a:prstGeom prst="roundRect">
            <a:avLst>
              <a:gd name="adj" fmla="val 10256"/>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196" name="Google Shape;3196;h14af0caed148da77_0_4285"/>
          <p:cNvSpPr/>
          <p:nvPr/>
        </p:nvSpPr>
        <p:spPr>
          <a:xfrm>
            <a:off x="749808" y="5477256"/>
            <a:ext cx="347400" cy="347400"/>
          </a:xfrm>
          <a:prstGeom prst="ellipse">
            <a:avLst/>
          </a:prstGeom>
          <a:solidFill>
            <a:srgbClr val="2F5597"/>
          </a:solidFill>
          <a:ln w="12700" cap="flat" cmpd="sng">
            <a:solidFill>
              <a:srgbClr val="2F559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3197" name="Google Shape;3197;h14af0caed148da77_0_4285" descr="preencoded.png"/>
          <p:cNvPicPr preferRelativeResize="0"/>
          <p:nvPr/>
        </p:nvPicPr>
        <p:blipFill rotWithShape="1">
          <a:blip r:embed="rId3">
            <a:alphaModFix/>
          </a:blip>
          <a:srcRect/>
          <a:stretch/>
        </p:blipFill>
        <p:spPr>
          <a:xfrm>
            <a:off x="832104" y="5559552"/>
            <a:ext cx="182880" cy="182880"/>
          </a:xfrm>
          <a:prstGeom prst="rect">
            <a:avLst/>
          </a:prstGeom>
          <a:noFill/>
          <a:ln>
            <a:noFill/>
          </a:ln>
        </p:spPr>
      </p:pic>
      <p:sp>
        <p:nvSpPr>
          <p:cNvPr id="3198" name="Google Shape;3198;h14af0caed148da77_0_4285"/>
          <p:cNvSpPr txBox="1"/>
          <p:nvPr/>
        </p:nvSpPr>
        <p:spPr>
          <a:xfrm>
            <a:off x="1280160" y="5294376"/>
            <a:ext cx="4495500" cy="713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2A26"/>
              </a:buClr>
              <a:buSzPts val="1500"/>
              <a:buFont typeface="Arial"/>
              <a:buNone/>
            </a:pPr>
            <a:r>
              <a:rPr lang="en-US" sz="1500" b="0" i="0" u="none" strike="noStrike" cap="none">
                <a:solidFill>
                  <a:srgbClr val="1F2A26"/>
                </a:solidFill>
                <a:latin typeface="Open Sans"/>
                <a:ea typeface="Open Sans"/>
                <a:cs typeface="Open Sans"/>
                <a:sym typeface="Open Sans"/>
              </a:rPr>
              <a:t>Participants know self-enrolment closes at 12 PM</a:t>
            </a:r>
            <a:endParaRPr sz="1500" b="0" i="0" u="none" strike="noStrike" cap="none">
              <a:solidFill>
                <a:srgbClr val="000000"/>
              </a:solidFill>
              <a:latin typeface="Calibri"/>
              <a:ea typeface="Calibri"/>
              <a:cs typeface="Calibri"/>
              <a:sym typeface="Calibri"/>
            </a:endParaRPr>
          </a:p>
        </p:txBody>
      </p:sp>
      <p:sp>
        <p:nvSpPr>
          <p:cNvPr id="3199" name="Google Shape;3199;h14af0caed148da77_0_4285"/>
          <p:cNvSpPr/>
          <p:nvPr/>
        </p:nvSpPr>
        <p:spPr>
          <a:xfrm>
            <a:off x="6233008" y="5294376"/>
            <a:ext cx="5409900" cy="713100"/>
          </a:xfrm>
          <a:prstGeom prst="roundRect">
            <a:avLst>
              <a:gd name="adj" fmla="val 10256"/>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200" name="Google Shape;3200;h14af0caed148da77_0_4285"/>
          <p:cNvSpPr/>
          <p:nvPr/>
        </p:nvSpPr>
        <p:spPr>
          <a:xfrm>
            <a:off x="6434176" y="5477256"/>
            <a:ext cx="347400" cy="347400"/>
          </a:xfrm>
          <a:prstGeom prst="ellipse">
            <a:avLst/>
          </a:prstGeom>
          <a:solidFill>
            <a:srgbClr val="2F5597"/>
          </a:solidFill>
          <a:ln w="12700" cap="flat" cmpd="sng">
            <a:solidFill>
              <a:srgbClr val="2F559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3201" name="Google Shape;3201;h14af0caed148da77_0_4285" descr="preencoded.png"/>
          <p:cNvPicPr preferRelativeResize="0"/>
          <p:nvPr/>
        </p:nvPicPr>
        <p:blipFill rotWithShape="1">
          <a:blip r:embed="rId3">
            <a:alphaModFix/>
          </a:blip>
          <a:srcRect/>
          <a:stretch/>
        </p:blipFill>
        <p:spPr>
          <a:xfrm>
            <a:off x="6516472" y="5559552"/>
            <a:ext cx="182880" cy="182880"/>
          </a:xfrm>
          <a:prstGeom prst="rect">
            <a:avLst/>
          </a:prstGeom>
          <a:noFill/>
          <a:ln>
            <a:noFill/>
          </a:ln>
        </p:spPr>
      </p:pic>
      <p:sp>
        <p:nvSpPr>
          <p:cNvPr id="3202" name="Google Shape;3202;h14af0caed148da77_0_4285"/>
          <p:cNvSpPr txBox="1"/>
          <p:nvPr/>
        </p:nvSpPr>
        <p:spPr>
          <a:xfrm>
            <a:off x="6964528" y="5294376"/>
            <a:ext cx="4495500" cy="713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2A26"/>
              </a:buClr>
              <a:buSzPts val="1500"/>
              <a:buFont typeface="Arial"/>
              <a:buNone/>
            </a:pPr>
            <a:r>
              <a:rPr lang="en-US" sz="1500" b="0" i="0" u="none" strike="noStrike" cap="none">
                <a:solidFill>
                  <a:srgbClr val="1F2A26"/>
                </a:solidFill>
                <a:latin typeface="Open Sans"/>
                <a:ea typeface="Open Sans"/>
                <a:cs typeface="Open Sans"/>
                <a:sym typeface="Open Sans"/>
              </a:rPr>
              <a:t>Learner enrolment is confirmed in the batch</a:t>
            </a:r>
            <a:endParaRPr sz="1500" b="0" i="0" u="none" strike="noStrike" cap="none">
              <a:solidFill>
                <a:srgbClr val="000000"/>
              </a:solidFill>
              <a:latin typeface="Calibri"/>
              <a:ea typeface="Calibri"/>
              <a:cs typeface="Calibri"/>
              <a:sym typeface="Calibri"/>
            </a:endParaRPr>
          </a:p>
        </p:txBody>
      </p:sp>
      <p:cxnSp>
        <p:nvCxnSpPr>
          <p:cNvPr id="3203" name="Google Shape;3203;h14af0caed148da77_0_4285"/>
          <p:cNvCxnSpPr/>
          <p:nvPr/>
        </p:nvCxnSpPr>
        <p:spPr>
          <a:xfrm>
            <a:off x="548640" y="6382512"/>
            <a:ext cx="11094300" cy="0"/>
          </a:xfrm>
          <a:prstGeom prst="straightConnector1">
            <a:avLst/>
          </a:prstGeom>
          <a:noFill/>
          <a:ln w="9525" cap="flat" cmpd="sng">
            <a:solidFill>
              <a:srgbClr val="D6DFDA"/>
            </a:solidFill>
            <a:prstDash val="solid"/>
            <a:round/>
            <a:headEnd type="none" w="sm" len="sm"/>
            <a:tailEnd type="none" w="sm" len="sm"/>
          </a:ln>
        </p:spPr>
      </p:cxnSp>
      <p:sp>
        <p:nvSpPr>
          <p:cNvPr id="3204" name="Google Shape;3204;h14af0caed148da77_0_4285"/>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3209"/>
        <p:cNvGrpSpPr/>
        <p:nvPr/>
      </p:nvGrpSpPr>
      <p:grpSpPr>
        <a:xfrm>
          <a:off x="0" y="0"/>
          <a:ext cx="0" cy="0"/>
          <a:chOff x="0" y="0"/>
          <a:chExt cx="0" cy="0"/>
        </a:xfrm>
      </p:grpSpPr>
      <p:sp>
        <p:nvSpPr>
          <p:cNvPr id="3210" name="Google Shape;3210;h14af0caed148da77_0_4335"/>
          <p:cNvSpPr/>
          <p:nvPr/>
        </p:nvSpPr>
        <p:spPr>
          <a:xfrm>
            <a:off x="548640" y="384048"/>
            <a:ext cx="1010400" cy="274200"/>
          </a:xfrm>
          <a:prstGeom prst="roundRect">
            <a:avLst>
              <a:gd name="adj" fmla="val 50000"/>
            </a:avLst>
          </a:prstGeom>
          <a:solidFill>
            <a:srgbClr val="FAF3E0"/>
          </a:solidFill>
          <a:ln w="12700" cap="flat" cmpd="sng">
            <a:solidFill>
              <a:srgbClr val="FAF3E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211" name="Google Shape;3211;h14af0caed148da77_0_4335"/>
          <p:cNvSpPr txBox="1"/>
          <p:nvPr/>
        </p:nvSpPr>
        <p:spPr>
          <a:xfrm>
            <a:off x="548640" y="384048"/>
            <a:ext cx="1010400" cy="274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97316"/>
              </a:buClr>
              <a:buSzPts val="1000"/>
              <a:buFont typeface="Arial"/>
              <a:buNone/>
            </a:pPr>
            <a:r>
              <a:rPr lang="en-US" sz="1000" b="1" i="0" u="none" strike="noStrike" cap="none">
                <a:solidFill>
                  <a:srgbClr val="F97316"/>
                </a:solidFill>
                <a:latin typeface="Open Sans"/>
                <a:ea typeface="Open Sans"/>
                <a:cs typeface="Open Sans"/>
                <a:sym typeface="Open Sans"/>
              </a:rPr>
              <a:t>SUMMARY</a:t>
            </a:r>
            <a:endParaRPr sz="1000" b="0" i="0" u="none" strike="noStrike" cap="none">
              <a:solidFill>
                <a:srgbClr val="000000"/>
              </a:solidFill>
              <a:latin typeface="Calibri"/>
              <a:ea typeface="Calibri"/>
              <a:cs typeface="Calibri"/>
              <a:sym typeface="Calibri"/>
            </a:endParaRPr>
          </a:p>
        </p:txBody>
      </p:sp>
      <p:sp>
        <p:nvSpPr>
          <p:cNvPr id="3212" name="Google Shape;3212;h14af0caed148da77_0_4335"/>
          <p:cNvSpPr txBox="1"/>
          <p:nvPr/>
        </p:nvSpPr>
        <p:spPr>
          <a:xfrm>
            <a:off x="548640" y="731520"/>
            <a:ext cx="11094300" cy="502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3864"/>
              </a:buClr>
              <a:buSzPts val="2800"/>
              <a:buFont typeface="Arial"/>
              <a:buNone/>
            </a:pPr>
            <a:r>
              <a:rPr lang="en-US" sz="2800" b="1" i="0" u="none" strike="noStrike" cap="none">
                <a:solidFill>
                  <a:srgbClr val="1F3864"/>
                </a:solidFill>
                <a:latin typeface="Open Sans"/>
                <a:ea typeface="Open Sans"/>
                <a:cs typeface="Open Sans"/>
                <a:sym typeface="Open Sans"/>
              </a:rPr>
              <a:t>Key Takeaways</a:t>
            </a:r>
            <a:endParaRPr sz="2800" b="0" i="0" u="none" strike="noStrike" cap="none">
              <a:solidFill>
                <a:srgbClr val="000000"/>
              </a:solidFill>
              <a:latin typeface="Calibri"/>
              <a:ea typeface="Calibri"/>
              <a:cs typeface="Calibri"/>
              <a:sym typeface="Calibri"/>
            </a:endParaRPr>
          </a:p>
        </p:txBody>
      </p:sp>
      <p:sp>
        <p:nvSpPr>
          <p:cNvPr id="3213" name="Google Shape;3213;h14af0caed148da77_0_4335"/>
          <p:cNvSpPr txBox="1"/>
          <p:nvPr/>
        </p:nvSpPr>
        <p:spPr>
          <a:xfrm>
            <a:off x="548640" y="1243584"/>
            <a:ext cx="110943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E6B66"/>
              </a:buClr>
              <a:buSzPts val="1400"/>
              <a:buFont typeface="Arial"/>
              <a:buNone/>
            </a:pPr>
            <a:r>
              <a:rPr lang="en-US" sz="1400" b="0" i="0" u="none" strike="noStrike" cap="none">
                <a:solidFill>
                  <a:srgbClr val="5E6B66"/>
                </a:solidFill>
                <a:latin typeface="Open Sans"/>
                <a:ea typeface="Open Sans"/>
                <a:cs typeface="Open Sans"/>
                <a:sym typeface="Open Sans"/>
              </a:rPr>
              <a:t>Five stages, one accountable workflow for every State Master Trainer.</a:t>
            </a:r>
            <a:endParaRPr sz="1400" b="0" i="0" u="none" strike="noStrike" cap="none">
              <a:solidFill>
                <a:srgbClr val="000000"/>
              </a:solidFill>
              <a:latin typeface="Calibri"/>
              <a:ea typeface="Calibri"/>
              <a:cs typeface="Calibri"/>
              <a:sym typeface="Calibri"/>
            </a:endParaRPr>
          </a:p>
        </p:txBody>
      </p:sp>
      <p:sp>
        <p:nvSpPr>
          <p:cNvPr id="3214" name="Google Shape;3214;h14af0caed148da77_0_4335"/>
          <p:cNvSpPr/>
          <p:nvPr/>
        </p:nvSpPr>
        <p:spPr>
          <a:xfrm>
            <a:off x="548640" y="1783080"/>
            <a:ext cx="2058000" cy="3520500"/>
          </a:xfrm>
          <a:prstGeom prst="roundRect">
            <a:avLst>
              <a:gd name="adj" fmla="val 3555"/>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215" name="Google Shape;3215;h14af0caed148da77_0_4335"/>
          <p:cNvSpPr/>
          <p:nvPr/>
        </p:nvSpPr>
        <p:spPr>
          <a:xfrm>
            <a:off x="777240" y="2039112"/>
            <a:ext cx="567000" cy="567000"/>
          </a:xfrm>
          <a:prstGeom prst="ellipse">
            <a:avLst/>
          </a:prstGeom>
          <a:solidFill>
            <a:srgbClr val="1F3864"/>
          </a:solidFill>
          <a:ln w="12700"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3216" name="Google Shape;3216;h14af0caed148da77_0_4335" descr="preencoded.png"/>
          <p:cNvPicPr preferRelativeResize="0"/>
          <p:nvPr/>
        </p:nvPicPr>
        <p:blipFill rotWithShape="1">
          <a:blip r:embed="rId3">
            <a:alphaModFix/>
          </a:blip>
          <a:srcRect/>
          <a:stretch/>
        </p:blipFill>
        <p:spPr>
          <a:xfrm>
            <a:off x="918972" y="2180844"/>
            <a:ext cx="283464" cy="283464"/>
          </a:xfrm>
          <a:prstGeom prst="rect">
            <a:avLst/>
          </a:prstGeom>
          <a:noFill/>
          <a:ln>
            <a:noFill/>
          </a:ln>
        </p:spPr>
      </p:pic>
      <p:sp>
        <p:nvSpPr>
          <p:cNvPr id="3217" name="Google Shape;3217;h14af0caed148da77_0_4335"/>
          <p:cNvSpPr txBox="1"/>
          <p:nvPr/>
        </p:nvSpPr>
        <p:spPr>
          <a:xfrm>
            <a:off x="777240" y="2743200"/>
            <a:ext cx="1692300" cy="274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B8912F"/>
              </a:buClr>
              <a:buSzPts val="1100"/>
              <a:buFont typeface="Arial"/>
              <a:buNone/>
            </a:pPr>
            <a:r>
              <a:rPr lang="en-US" sz="1100" b="1" i="0" u="none" strike="noStrike" cap="none">
                <a:solidFill>
                  <a:srgbClr val="B8912F"/>
                </a:solidFill>
                <a:latin typeface="Open Sans"/>
                <a:ea typeface="Open Sans"/>
                <a:cs typeface="Open Sans"/>
                <a:sym typeface="Open Sans"/>
              </a:rPr>
              <a:t>CREATE</a:t>
            </a:r>
            <a:endParaRPr sz="1100" b="0" i="0" u="none" strike="noStrike" cap="none">
              <a:solidFill>
                <a:srgbClr val="000000"/>
              </a:solidFill>
              <a:latin typeface="Calibri"/>
              <a:ea typeface="Calibri"/>
              <a:cs typeface="Calibri"/>
              <a:sym typeface="Calibri"/>
            </a:endParaRPr>
          </a:p>
        </p:txBody>
      </p:sp>
      <p:sp>
        <p:nvSpPr>
          <p:cNvPr id="3218" name="Google Shape;3218;h14af0caed148da77_0_4335"/>
          <p:cNvSpPr txBox="1"/>
          <p:nvPr/>
        </p:nvSpPr>
        <p:spPr>
          <a:xfrm>
            <a:off x="777240" y="2999232"/>
            <a:ext cx="1692300" cy="411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F3864"/>
              </a:buClr>
              <a:buSzPts val="1800"/>
              <a:buFont typeface="Arial"/>
              <a:buNone/>
            </a:pPr>
            <a:r>
              <a:rPr lang="en-US" sz="1800" b="1" i="0" u="none" strike="noStrike" cap="none">
                <a:solidFill>
                  <a:srgbClr val="1F3864"/>
                </a:solidFill>
                <a:latin typeface="Open Sans"/>
                <a:ea typeface="Open Sans"/>
                <a:cs typeface="Open Sans"/>
                <a:sym typeface="Open Sans"/>
              </a:rPr>
              <a:t>Batch</a:t>
            </a:r>
            <a:endParaRPr sz="1800" b="0" i="0" u="none" strike="noStrike" cap="none">
              <a:solidFill>
                <a:srgbClr val="000000"/>
              </a:solidFill>
              <a:latin typeface="Calibri"/>
              <a:ea typeface="Calibri"/>
              <a:cs typeface="Calibri"/>
              <a:sym typeface="Calibri"/>
            </a:endParaRPr>
          </a:p>
        </p:txBody>
      </p:sp>
      <p:sp>
        <p:nvSpPr>
          <p:cNvPr id="3219" name="Google Shape;3219;h14af0caed148da77_0_4335"/>
          <p:cNvSpPr txBox="1"/>
          <p:nvPr/>
        </p:nvSpPr>
        <p:spPr>
          <a:xfrm>
            <a:off x="731520" y="3520440"/>
            <a:ext cx="1737900" cy="1691700"/>
          </a:xfrm>
          <a:prstGeom prst="rect">
            <a:avLst/>
          </a:prstGeom>
          <a:noFill/>
          <a:ln>
            <a:noFill/>
          </a:ln>
        </p:spPr>
        <p:txBody>
          <a:bodyPr spcFirstLastPara="1" wrap="square" lIns="0" tIns="0" rIns="0" bIns="0" anchor="t" anchorCtr="0">
            <a:noAutofit/>
          </a:bodyPr>
          <a:lstStyle/>
          <a:p>
            <a:pPr marL="152400" marR="0" lvl="0" indent="-152400" algn="l" rtl="0">
              <a:lnSpc>
                <a:spcPct val="100000"/>
              </a:lnSpc>
              <a:spcBef>
                <a:spcPts val="0"/>
              </a:spcBef>
              <a:spcAft>
                <a:spcPts val="0"/>
              </a:spcAft>
              <a:buClr>
                <a:srgbClr val="1F2A26"/>
              </a:buClr>
              <a:buSzPts val="1200"/>
              <a:buFont typeface="Arial"/>
              <a:buChar char="•"/>
            </a:pPr>
            <a:r>
              <a:rPr lang="en-US" sz="1200" b="0" i="0" u="none" strike="noStrike" cap="none">
                <a:solidFill>
                  <a:srgbClr val="1F2A26"/>
                </a:solidFill>
                <a:latin typeface="Open Sans"/>
                <a:ea typeface="Open Sans"/>
                <a:cs typeface="Open Sans"/>
                <a:sym typeface="Open Sans"/>
              </a:rPr>
              <a:t>Unique name in the standard format</a:t>
            </a:r>
            <a:endParaRPr sz="1200" b="0" i="0" u="none" strike="noStrike" cap="none">
              <a:solidFill>
                <a:srgbClr val="000000"/>
              </a:solidFill>
              <a:latin typeface="Calibri"/>
              <a:ea typeface="Calibri"/>
              <a:cs typeface="Calibri"/>
              <a:sym typeface="Calibri"/>
            </a:endParaRPr>
          </a:p>
          <a:p>
            <a:pPr marL="152400" marR="0" lvl="0" indent="-152400" algn="l" rtl="0">
              <a:lnSpc>
                <a:spcPct val="100000"/>
              </a:lnSpc>
              <a:spcBef>
                <a:spcPts val="600"/>
              </a:spcBef>
              <a:spcAft>
                <a:spcPts val="0"/>
              </a:spcAft>
              <a:buClr>
                <a:srgbClr val="1F2A26"/>
              </a:buClr>
              <a:buSzPts val="1200"/>
              <a:buFont typeface="Arial"/>
              <a:buChar char="•"/>
            </a:pPr>
            <a:r>
              <a:rPr lang="en-US" sz="1200" b="0" i="0" u="none" strike="noStrike" cap="none">
                <a:solidFill>
                  <a:srgbClr val="1F2A26"/>
                </a:solidFill>
                <a:latin typeface="Open Sans"/>
                <a:ea typeface="Open Sans"/>
                <a:cs typeface="Open Sans"/>
                <a:sym typeface="Open Sans"/>
              </a:rPr>
              <a:t>All (*) fields filled</a:t>
            </a:r>
            <a:endParaRPr sz="1200" b="0" i="0" u="none" strike="noStrike" cap="none">
              <a:solidFill>
                <a:srgbClr val="000000"/>
              </a:solidFill>
              <a:latin typeface="Calibri"/>
              <a:ea typeface="Calibri"/>
              <a:cs typeface="Calibri"/>
              <a:sym typeface="Calibri"/>
            </a:endParaRPr>
          </a:p>
          <a:p>
            <a:pPr marL="152400" marR="0" lvl="0" indent="-152400" algn="l" rtl="0">
              <a:lnSpc>
                <a:spcPct val="100000"/>
              </a:lnSpc>
              <a:spcBef>
                <a:spcPts val="600"/>
              </a:spcBef>
              <a:spcAft>
                <a:spcPts val="0"/>
              </a:spcAft>
              <a:buClr>
                <a:srgbClr val="1F2A26"/>
              </a:buClr>
              <a:buSzPts val="1200"/>
              <a:buFont typeface="Arial"/>
              <a:buChar char="•"/>
            </a:pPr>
            <a:r>
              <a:rPr lang="en-US" sz="1200" b="0" i="0" u="none" strike="noStrike" cap="none">
                <a:solidFill>
                  <a:srgbClr val="1F2A26"/>
                </a:solidFill>
                <a:latin typeface="Open Sans"/>
                <a:ea typeface="Open Sans"/>
                <a:cs typeface="Open Sans"/>
                <a:sym typeface="Open Sans"/>
              </a:rPr>
              <a:t>35–40 participants; dates = programme day</a:t>
            </a:r>
            <a:endParaRPr sz="1200" b="0" i="0" u="none" strike="noStrike" cap="none">
              <a:solidFill>
                <a:srgbClr val="000000"/>
              </a:solidFill>
              <a:latin typeface="Calibri"/>
              <a:ea typeface="Calibri"/>
              <a:cs typeface="Calibri"/>
              <a:sym typeface="Calibri"/>
            </a:endParaRPr>
          </a:p>
        </p:txBody>
      </p:sp>
      <p:cxnSp>
        <p:nvCxnSpPr>
          <p:cNvPr id="3220" name="Google Shape;3220;h14af0caed148da77_0_4335"/>
          <p:cNvCxnSpPr/>
          <p:nvPr/>
        </p:nvCxnSpPr>
        <p:spPr>
          <a:xfrm>
            <a:off x="2624877" y="2322576"/>
            <a:ext cx="164700" cy="0"/>
          </a:xfrm>
          <a:prstGeom prst="straightConnector1">
            <a:avLst/>
          </a:prstGeom>
          <a:noFill/>
          <a:ln w="22225" cap="flat" cmpd="sng">
            <a:solidFill>
              <a:srgbClr val="B8912F"/>
            </a:solidFill>
            <a:prstDash val="solid"/>
            <a:round/>
            <a:headEnd type="none" w="sm" len="sm"/>
            <a:tailEnd type="triangle" w="med" len="med"/>
          </a:ln>
        </p:spPr>
      </p:cxnSp>
      <p:sp>
        <p:nvSpPr>
          <p:cNvPr id="3221" name="Google Shape;3221;h14af0caed148da77_0_4335"/>
          <p:cNvSpPr/>
          <p:nvPr/>
        </p:nvSpPr>
        <p:spPr>
          <a:xfrm>
            <a:off x="2807757" y="1783080"/>
            <a:ext cx="2058000" cy="3520500"/>
          </a:xfrm>
          <a:prstGeom prst="roundRect">
            <a:avLst>
              <a:gd name="adj" fmla="val 3555"/>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222" name="Google Shape;3222;h14af0caed148da77_0_4335"/>
          <p:cNvSpPr/>
          <p:nvPr/>
        </p:nvSpPr>
        <p:spPr>
          <a:xfrm>
            <a:off x="3036357" y="2039112"/>
            <a:ext cx="567000" cy="567000"/>
          </a:xfrm>
          <a:prstGeom prst="ellipse">
            <a:avLst/>
          </a:prstGeom>
          <a:solidFill>
            <a:srgbClr val="1F3864"/>
          </a:solidFill>
          <a:ln w="12700"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3223" name="Google Shape;3223;h14af0caed148da77_0_4335" descr="preencoded.png"/>
          <p:cNvPicPr preferRelativeResize="0"/>
          <p:nvPr/>
        </p:nvPicPr>
        <p:blipFill rotWithShape="1">
          <a:blip r:embed="rId4">
            <a:alphaModFix/>
          </a:blip>
          <a:srcRect/>
          <a:stretch/>
        </p:blipFill>
        <p:spPr>
          <a:xfrm>
            <a:off x="3178089" y="2180844"/>
            <a:ext cx="283464" cy="283464"/>
          </a:xfrm>
          <a:prstGeom prst="rect">
            <a:avLst/>
          </a:prstGeom>
          <a:noFill/>
          <a:ln>
            <a:noFill/>
          </a:ln>
        </p:spPr>
      </p:pic>
      <p:sp>
        <p:nvSpPr>
          <p:cNvPr id="3224" name="Google Shape;3224;h14af0caed148da77_0_4335"/>
          <p:cNvSpPr txBox="1"/>
          <p:nvPr/>
        </p:nvSpPr>
        <p:spPr>
          <a:xfrm>
            <a:off x="3036357" y="2743200"/>
            <a:ext cx="1692300" cy="274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B8912F"/>
              </a:buClr>
              <a:buSzPts val="1100"/>
              <a:buFont typeface="Arial"/>
              <a:buNone/>
            </a:pPr>
            <a:r>
              <a:rPr lang="en-US" sz="1100" b="1" i="0" u="none" strike="noStrike" cap="none">
                <a:solidFill>
                  <a:srgbClr val="B8912F"/>
                </a:solidFill>
                <a:latin typeface="Open Sans"/>
                <a:ea typeface="Open Sans"/>
                <a:cs typeface="Open Sans"/>
                <a:sym typeface="Open Sans"/>
              </a:rPr>
              <a:t>CONFIGURE</a:t>
            </a:r>
            <a:endParaRPr sz="1100" b="0" i="0" u="none" strike="noStrike" cap="none">
              <a:solidFill>
                <a:srgbClr val="000000"/>
              </a:solidFill>
              <a:latin typeface="Calibri"/>
              <a:ea typeface="Calibri"/>
              <a:cs typeface="Calibri"/>
              <a:sym typeface="Calibri"/>
            </a:endParaRPr>
          </a:p>
        </p:txBody>
      </p:sp>
      <p:sp>
        <p:nvSpPr>
          <p:cNvPr id="3225" name="Google Shape;3225;h14af0caed148da77_0_4335"/>
          <p:cNvSpPr txBox="1"/>
          <p:nvPr/>
        </p:nvSpPr>
        <p:spPr>
          <a:xfrm>
            <a:off x="3036357" y="2999232"/>
            <a:ext cx="1692300" cy="411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F3864"/>
              </a:buClr>
              <a:buSzPts val="1800"/>
              <a:buFont typeface="Arial"/>
              <a:buNone/>
            </a:pPr>
            <a:r>
              <a:rPr lang="en-US" sz="1800" b="1" i="0" u="none" strike="noStrike" cap="none">
                <a:solidFill>
                  <a:srgbClr val="1F3864"/>
                </a:solidFill>
                <a:latin typeface="Open Sans"/>
                <a:ea typeface="Open Sans"/>
                <a:cs typeface="Open Sans"/>
                <a:sym typeface="Open Sans"/>
              </a:rPr>
              <a:t>Location</a:t>
            </a:r>
            <a:endParaRPr sz="1800" b="0" i="0" u="none" strike="noStrike" cap="none">
              <a:solidFill>
                <a:srgbClr val="000000"/>
              </a:solidFill>
              <a:latin typeface="Calibri"/>
              <a:ea typeface="Calibri"/>
              <a:cs typeface="Calibri"/>
              <a:sym typeface="Calibri"/>
            </a:endParaRPr>
          </a:p>
        </p:txBody>
      </p:sp>
      <p:sp>
        <p:nvSpPr>
          <p:cNvPr id="3226" name="Google Shape;3226;h14af0caed148da77_0_4335"/>
          <p:cNvSpPr txBox="1"/>
          <p:nvPr/>
        </p:nvSpPr>
        <p:spPr>
          <a:xfrm>
            <a:off x="2990637" y="3520440"/>
            <a:ext cx="1737900" cy="1691700"/>
          </a:xfrm>
          <a:prstGeom prst="rect">
            <a:avLst/>
          </a:prstGeom>
          <a:noFill/>
          <a:ln>
            <a:noFill/>
          </a:ln>
        </p:spPr>
        <p:txBody>
          <a:bodyPr spcFirstLastPara="1" wrap="square" lIns="0" tIns="0" rIns="0" bIns="0" anchor="t" anchorCtr="0">
            <a:noAutofit/>
          </a:bodyPr>
          <a:lstStyle/>
          <a:p>
            <a:pPr marL="152400" marR="0" lvl="0" indent="-152400" algn="l" rtl="0">
              <a:lnSpc>
                <a:spcPct val="100000"/>
              </a:lnSpc>
              <a:spcBef>
                <a:spcPts val="0"/>
              </a:spcBef>
              <a:spcAft>
                <a:spcPts val="0"/>
              </a:spcAft>
              <a:buClr>
                <a:srgbClr val="1F2A26"/>
              </a:buClr>
              <a:buSzPts val="1200"/>
              <a:buFont typeface="Arial"/>
              <a:buChar char="•"/>
            </a:pPr>
            <a:r>
              <a:rPr lang="en-US" sz="1200" b="0" i="0" u="none" strike="noStrike" cap="none">
                <a:solidFill>
                  <a:srgbClr val="1F2A26"/>
                </a:solidFill>
                <a:latin typeface="Open Sans"/>
                <a:ea typeface="Open Sans"/>
                <a:cs typeface="Open Sans"/>
                <a:sym typeface="Open Sans"/>
              </a:rPr>
              <a:t>Exact venue address with Pincode</a:t>
            </a:r>
            <a:endParaRPr sz="1200" b="0" i="0" u="none" strike="noStrike" cap="none">
              <a:solidFill>
                <a:srgbClr val="000000"/>
              </a:solidFill>
              <a:latin typeface="Calibri"/>
              <a:ea typeface="Calibri"/>
              <a:cs typeface="Calibri"/>
              <a:sym typeface="Calibri"/>
            </a:endParaRPr>
          </a:p>
          <a:p>
            <a:pPr marL="152400" marR="0" lvl="0" indent="-152400" algn="l" rtl="0">
              <a:lnSpc>
                <a:spcPct val="100000"/>
              </a:lnSpc>
              <a:spcBef>
                <a:spcPts val="600"/>
              </a:spcBef>
              <a:spcAft>
                <a:spcPts val="0"/>
              </a:spcAft>
              <a:buClr>
                <a:srgbClr val="1F2A26"/>
              </a:buClr>
              <a:buSzPts val="1200"/>
              <a:buFont typeface="Arial"/>
              <a:buChar char="•"/>
            </a:pPr>
            <a:r>
              <a:rPr lang="en-US" sz="1200" b="0" i="0" u="none" strike="noStrike" cap="none">
                <a:solidFill>
                  <a:srgbClr val="1F2A26"/>
                </a:solidFill>
                <a:latin typeface="Open Sans"/>
                <a:ea typeface="Open Sans"/>
                <a:cs typeface="Open Sans"/>
                <a:sym typeface="Open Sans"/>
              </a:rPr>
              <a:t>Coordinates copied from Google Maps</a:t>
            </a:r>
            <a:endParaRPr sz="1200" b="0" i="0" u="none" strike="noStrike" cap="none">
              <a:solidFill>
                <a:srgbClr val="000000"/>
              </a:solidFill>
              <a:latin typeface="Calibri"/>
              <a:ea typeface="Calibri"/>
              <a:cs typeface="Calibri"/>
              <a:sym typeface="Calibri"/>
            </a:endParaRPr>
          </a:p>
          <a:p>
            <a:pPr marL="152400" marR="0" lvl="0" indent="-152400" algn="l" rtl="0">
              <a:lnSpc>
                <a:spcPct val="100000"/>
              </a:lnSpc>
              <a:spcBef>
                <a:spcPts val="600"/>
              </a:spcBef>
              <a:spcAft>
                <a:spcPts val="0"/>
              </a:spcAft>
              <a:buClr>
                <a:srgbClr val="1F2A26"/>
              </a:buClr>
              <a:buSzPts val="1200"/>
              <a:buFont typeface="Arial"/>
              <a:buChar char="•"/>
            </a:pPr>
            <a:r>
              <a:rPr lang="en-US" sz="1200" b="0" i="0" u="none" strike="noStrike" cap="none">
                <a:solidFill>
                  <a:srgbClr val="1F2A26"/>
                </a:solidFill>
                <a:latin typeface="Open Sans"/>
                <a:ea typeface="Open Sans"/>
                <a:cs typeface="Open Sans"/>
                <a:sym typeface="Open Sans"/>
              </a:rPr>
              <a:t>Wrong coordinates = failed self-enrolment</a:t>
            </a:r>
            <a:endParaRPr sz="1200" b="0" i="0" u="none" strike="noStrike" cap="none">
              <a:solidFill>
                <a:srgbClr val="000000"/>
              </a:solidFill>
              <a:latin typeface="Calibri"/>
              <a:ea typeface="Calibri"/>
              <a:cs typeface="Calibri"/>
              <a:sym typeface="Calibri"/>
            </a:endParaRPr>
          </a:p>
        </p:txBody>
      </p:sp>
      <p:cxnSp>
        <p:nvCxnSpPr>
          <p:cNvPr id="3227" name="Google Shape;3227;h14af0caed148da77_0_4335"/>
          <p:cNvCxnSpPr/>
          <p:nvPr/>
        </p:nvCxnSpPr>
        <p:spPr>
          <a:xfrm>
            <a:off x="4883993" y="2322576"/>
            <a:ext cx="164700" cy="0"/>
          </a:xfrm>
          <a:prstGeom prst="straightConnector1">
            <a:avLst/>
          </a:prstGeom>
          <a:noFill/>
          <a:ln w="22225" cap="flat" cmpd="sng">
            <a:solidFill>
              <a:srgbClr val="B8912F"/>
            </a:solidFill>
            <a:prstDash val="solid"/>
            <a:round/>
            <a:headEnd type="none" w="sm" len="sm"/>
            <a:tailEnd type="triangle" w="med" len="med"/>
          </a:ln>
        </p:spPr>
      </p:cxnSp>
      <p:sp>
        <p:nvSpPr>
          <p:cNvPr id="3228" name="Google Shape;3228;h14af0caed148da77_0_4335"/>
          <p:cNvSpPr/>
          <p:nvPr/>
        </p:nvSpPr>
        <p:spPr>
          <a:xfrm>
            <a:off x="5066873" y="1783080"/>
            <a:ext cx="2058000" cy="3520500"/>
          </a:xfrm>
          <a:prstGeom prst="roundRect">
            <a:avLst>
              <a:gd name="adj" fmla="val 3555"/>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229" name="Google Shape;3229;h14af0caed148da77_0_4335"/>
          <p:cNvSpPr/>
          <p:nvPr/>
        </p:nvSpPr>
        <p:spPr>
          <a:xfrm>
            <a:off x="5295473" y="2039112"/>
            <a:ext cx="567000" cy="567000"/>
          </a:xfrm>
          <a:prstGeom prst="ellipse">
            <a:avLst/>
          </a:prstGeom>
          <a:solidFill>
            <a:srgbClr val="1F3864"/>
          </a:solidFill>
          <a:ln w="12700"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3230" name="Google Shape;3230;h14af0caed148da77_0_4335" descr="preencoded.png"/>
          <p:cNvPicPr preferRelativeResize="0"/>
          <p:nvPr/>
        </p:nvPicPr>
        <p:blipFill rotWithShape="1">
          <a:blip r:embed="rId5">
            <a:alphaModFix/>
          </a:blip>
          <a:srcRect/>
          <a:stretch/>
        </p:blipFill>
        <p:spPr>
          <a:xfrm>
            <a:off x="5437205" y="2180844"/>
            <a:ext cx="283464" cy="283464"/>
          </a:xfrm>
          <a:prstGeom prst="rect">
            <a:avLst/>
          </a:prstGeom>
          <a:noFill/>
          <a:ln>
            <a:noFill/>
          </a:ln>
        </p:spPr>
      </p:pic>
      <p:sp>
        <p:nvSpPr>
          <p:cNvPr id="3231" name="Google Shape;3231;h14af0caed148da77_0_4335"/>
          <p:cNvSpPr txBox="1"/>
          <p:nvPr/>
        </p:nvSpPr>
        <p:spPr>
          <a:xfrm>
            <a:off x="5295473" y="2743200"/>
            <a:ext cx="1692300" cy="274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B8912F"/>
              </a:buClr>
              <a:buSzPts val="1100"/>
              <a:buFont typeface="Arial"/>
              <a:buNone/>
            </a:pPr>
            <a:r>
              <a:rPr lang="en-US" sz="1100" b="1" i="0" u="none" strike="noStrike" cap="none">
                <a:solidFill>
                  <a:srgbClr val="B8912F"/>
                </a:solidFill>
                <a:latin typeface="Open Sans"/>
                <a:ea typeface="Open Sans"/>
                <a:cs typeface="Open Sans"/>
                <a:sym typeface="Open Sans"/>
              </a:rPr>
              <a:t>GENERATE QR</a:t>
            </a:r>
            <a:endParaRPr sz="1100" b="0" i="0" u="none" strike="noStrike" cap="none">
              <a:solidFill>
                <a:srgbClr val="000000"/>
              </a:solidFill>
              <a:latin typeface="Calibri"/>
              <a:ea typeface="Calibri"/>
              <a:cs typeface="Calibri"/>
              <a:sym typeface="Calibri"/>
            </a:endParaRPr>
          </a:p>
        </p:txBody>
      </p:sp>
      <p:sp>
        <p:nvSpPr>
          <p:cNvPr id="3232" name="Google Shape;3232;h14af0caed148da77_0_4335"/>
          <p:cNvSpPr txBox="1"/>
          <p:nvPr/>
        </p:nvSpPr>
        <p:spPr>
          <a:xfrm>
            <a:off x="5295473" y="2999232"/>
            <a:ext cx="1692300" cy="411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F3864"/>
              </a:buClr>
              <a:buSzPts val="1800"/>
              <a:buFont typeface="Arial"/>
              <a:buNone/>
            </a:pPr>
            <a:r>
              <a:rPr lang="en-US" sz="1800" b="1" i="0" u="none" strike="noStrike" cap="none">
                <a:solidFill>
                  <a:srgbClr val="1F3864"/>
                </a:solidFill>
                <a:latin typeface="Open Sans"/>
                <a:ea typeface="Open Sans"/>
                <a:cs typeface="Open Sans"/>
                <a:sym typeface="Open Sans"/>
              </a:rPr>
              <a:t>QR Code</a:t>
            </a:r>
            <a:endParaRPr sz="1800" b="0" i="0" u="none" strike="noStrike" cap="none">
              <a:solidFill>
                <a:srgbClr val="000000"/>
              </a:solidFill>
              <a:latin typeface="Calibri"/>
              <a:ea typeface="Calibri"/>
              <a:cs typeface="Calibri"/>
              <a:sym typeface="Calibri"/>
            </a:endParaRPr>
          </a:p>
        </p:txBody>
      </p:sp>
      <p:sp>
        <p:nvSpPr>
          <p:cNvPr id="3233" name="Google Shape;3233;h14af0caed148da77_0_4335"/>
          <p:cNvSpPr txBox="1"/>
          <p:nvPr/>
        </p:nvSpPr>
        <p:spPr>
          <a:xfrm>
            <a:off x="5249753" y="3520440"/>
            <a:ext cx="1737900" cy="1691700"/>
          </a:xfrm>
          <a:prstGeom prst="rect">
            <a:avLst/>
          </a:prstGeom>
          <a:noFill/>
          <a:ln>
            <a:noFill/>
          </a:ln>
        </p:spPr>
        <p:txBody>
          <a:bodyPr spcFirstLastPara="1" wrap="square" lIns="0" tIns="0" rIns="0" bIns="0" anchor="t" anchorCtr="0">
            <a:noAutofit/>
          </a:bodyPr>
          <a:lstStyle/>
          <a:p>
            <a:pPr marL="152400" marR="0" lvl="0" indent="-152400" algn="l" rtl="0">
              <a:lnSpc>
                <a:spcPct val="100000"/>
              </a:lnSpc>
              <a:spcBef>
                <a:spcPts val="0"/>
              </a:spcBef>
              <a:spcAft>
                <a:spcPts val="0"/>
              </a:spcAft>
              <a:buClr>
                <a:srgbClr val="1F2A26"/>
              </a:buClr>
              <a:buSzPts val="1200"/>
              <a:buFont typeface="Arial"/>
              <a:buChar char="•"/>
            </a:pPr>
            <a:r>
              <a:rPr lang="en-US" sz="1200" b="0" i="0" u="none" strike="noStrike" cap="none">
                <a:solidFill>
                  <a:srgbClr val="1F2A26"/>
                </a:solidFill>
                <a:latin typeface="Open Sans"/>
                <a:ea typeface="Open Sans"/>
                <a:cs typeface="Open Sans"/>
                <a:sym typeface="Open Sans"/>
              </a:rPr>
              <a:t>Keep Enable QR selected</a:t>
            </a:r>
            <a:endParaRPr sz="1200" b="0" i="0" u="none" strike="noStrike" cap="none">
              <a:solidFill>
                <a:srgbClr val="000000"/>
              </a:solidFill>
              <a:latin typeface="Calibri"/>
              <a:ea typeface="Calibri"/>
              <a:cs typeface="Calibri"/>
              <a:sym typeface="Calibri"/>
            </a:endParaRPr>
          </a:p>
          <a:p>
            <a:pPr marL="152400" marR="0" lvl="0" indent="-152400" algn="l" rtl="0">
              <a:lnSpc>
                <a:spcPct val="100000"/>
              </a:lnSpc>
              <a:spcBef>
                <a:spcPts val="600"/>
              </a:spcBef>
              <a:spcAft>
                <a:spcPts val="0"/>
              </a:spcAft>
              <a:buClr>
                <a:srgbClr val="1F2A26"/>
              </a:buClr>
              <a:buSzPts val="1200"/>
              <a:buFont typeface="Arial"/>
              <a:buChar char="•"/>
            </a:pPr>
            <a:r>
              <a:rPr lang="en-US" sz="1200" b="0" i="0" u="none" strike="noStrike" cap="none">
                <a:solidFill>
                  <a:srgbClr val="1F2A26"/>
                </a:solidFill>
                <a:latin typeface="Open Sans"/>
                <a:ea typeface="Open Sans"/>
                <a:cs typeface="Open Sans"/>
                <a:sym typeface="Open Sans"/>
              </a:rPr>
              <a:t>Generate from the correct batch</a:t>
            </a:r>
            <a:endParaRPr sz="1200" b="0" i="0" u="none" strike="noStrike" cap="none">
              <a:solidFill>
                <a:srgbClr val="000000"/>
              </a:solidFill>
              <a:latin typeface="Calibri"/>
              <a:ea typeface="Calibri"/>
              <a:cs typeface="Calibri"/>
              <a:sym typeface="Calibri"/>
            </a:endParaRPr>
          </a:p>
          <a:p>
            <a:pPr marL="152400" marR="0" lvl="0" indent="-152400" algn="l" rtl="0">
              <a:lnSpc>
                <a:spcPct val="100000"/>
              </a:lnSpc>
              <a:spcBef>
                <a:spcPts val="600"/>
              </a:spcBef>
              <a:spcAft>
                <a:spcPts val="0"/>
              </a:spcAft>
              <a:buClr>
                <a:srgbClr val="1F2A26"/>
              </a:buClr>
              <a:buSzPts val="1200"/>
              <a:buFont typeface="Arial"/>
              <a:buChar char="•"/>
            </a:pPr>
            <a:r>
              <a:rPr lang="en-US" sz="1200" b="0" i="0" u="none" strike="noStrike" cap="none">
                <a:solidFill>
                  <a:srgbClr val="1F2A26"/>
                </a:solidFill>
                <a:latin typeface="Open Sans"/>
                <a:ea typeface="Open Sans"/>
                <a:cs typeface="Open Sans"/>
                <a:sym typeface="Open Sans"/>
              </a:rPr>
              <a:t>Verify before sharing</a:t>
            </a:r>
            <a:endParaRPr sz="1200" b="0" i="0" u="none" strike="noStrike" cap="none">
              <a:solidFill>
                <a:srgbClr val="000000"/>
              </a:solidFill>
              <a:latin typeface="Calibri"/>
              <a:ea typeface="Calibri"/>
              <a:cs typeface="Calibri"/>
              <a:sym typeface="Calibri"/>
            </a:endParaRPr>
          </a:p>
        </p:txBody>
      </p:sp>
      <p:cxnSp>
        <p:nvCxnSpPr>
          <p:cNvPr id="3234" name="Google Shape;3234;h14af0caed148da77_0_4335"/>
          <p:cNvCxnSpPr/>
          <p:nvPr/>
        </p:nvCxnSpPr>
        <p:spPr>
          <a:xfrm>
            <a:off x="7143110" y="2322576"/>
            <a:ext cx="164700" cy="0"/>
          </a:xfrm>
          <a:prstGeom prst="straightConnector1">
            <a:avLst/>
          </a:prstGeom>
          <a:noFill/>
          <a:ln w="22225" cap="flat" cmpd="sng">
            <a:solidFill>
              <a:srgbClr val="B8912F"/>
            </a:solidFill>
            <a:prstDash val="solid"/>
            <a:round/>
            <a:headEnd type="none" w="sm" len="sm"/>
            <a:tailEnd type="triangle" w="med" len="med"/>
          </a:ln>
        </p:spPr>
      </p:cxnSp>
      <p:sp>
        <p:nvSpPr>
          <p:cNvPr id="3235" name="Google Shape;3235;h14af0caed148da77_0_4335"/>
          <p:cNvSpPr/>
          <p:nvPr/>
        </p:nvSpPr>
        <p:spPr>
          <a:xfrm>
            <a:off x="7325990" y="1783080"/>
            <a:ext cx="2058000" cy="3520500"/>
          </a:xfrm>
          <a:prstGeom prst="roundRect">
            <a:avLst>
              <a:gd name="adj" fmla="val 3555"/>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236" name="Google Shape;3236;h14af0caed148da77_0_4335"/>
          <p:cNvSpPr/>
          <p:nvPr/>
        </p:nvSpPr>
        <p:spPr>
          <a:xfrm>
            <a:off x="7554590" y="2039112"/>
            <a:ext cx="567000" cy="567000"/>
          </a:xfrm>
          <a:prstGeom prst="ellipse">
            <a:avLst/>
          </a:prstGeom>
          <a:solidFill>
            <a:srgbClr val="1F3864"/>
          </a:solidFill>
          <a:ln w="12700"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3237" name="Google Shape;3237;h14af0caed148da77_0_4335" descr="preencoded.png"/>
          <p:cNvPicPr preferRelativeResize="0"/>
          <p:nvPr/>
        </p:nvPicPr>
        <p:blipFill rotWithShape="1">
          <a:blip r:embed="rId6">
            <a:alphaModFix/>
          </a:blip>
          <a:srcRect/>
          <a:stretch/>
        </p:blipFill>
        <p:spPr>
          <a:xfrm>
            <a:off x="7696322" y="2180844"/>
            <a:ext cx="283464" cy="283464"/>
          </a:xfrm>
          <a:prstGeom prst="rect">
            <a:avLst/>
          </a:prstGeom>
          <a:noFill/>
          <a:ln>
            <a:noFill/>
          </a:ln>
        </p:spPr>
      </p:pic>
      <p:sp>
        <p:nvSpPr>
          <p:cNvPr id="3238" name="Google Shape;3238;h14af0caed148da77_0_4335"/>
          <p:cNvSpPr txBox="1"/>
          <p:nvPr/>
        </p:nvSpPr>
        <p:spPr>
          <a:xfrm>
            <a:off x="7554590" y="2743200"/>
            <a:ext cx="1692300" cy="274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B8912F"/>
              </a:buClr>
              <a:buSzPts val="1100"/>
              <a:buFont typeface="Arial"/>
              <a:buNone/>
            </a:pPr>
            <a:r>
              <a:rPr lang="en-US" sz="1100" b="1" i="0" u="none" strike="noStrike" cap="none">
                <a:solidFill>
                  <a:srgbClr val="B8912F"/>
                </a:solidFill>
                <a:latin typeface="Open Sans"/>
                <a:ea typeface="Open Sans"/>
                <a:cs typeface="Open Sans"/>
                <a:sym typeface="Open Sans"/>
              </a:rPr>
              <a:t>ENROL</a:t>
            </a:r>
            <a:endParaRPr sz="1100" b="0" i="0" u="none" strike="noStrike" cap="none">
              <a:solidFill>
                <a:srgbClr val="000000"/>
              </a:solidFill>
              <a:latin typeface="Calibri"/>
              <a:ea typeface="Calibri"/>
              <a:cs typeface="Calibri"/>
              <a:sym typeface="Calibri"/>
            </a:endParaRPr>
          </a:p>
        </p:txBody>
      </p:sp>
      <p:sp>
        <p:nvSpPr>
          <p:cNvPr id="3239" name="Google Shape;3239;h14af0caed148da77_0_4335"/>
          <p:cNvSpPr txBox="1"/>
          <p:nvPr/>
        </p:nvSpPr>
        <p:spPr>
          <a:xfrm>
            <a:off x="7554590" y="2999232"/>
            <a:ext cx="1692300" cy="411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F3864"/>
              </a:buClr>
              <a:buSzPts val="1800"/>
              <a:buFont typeface="Arial"/>
              <a:buNone/>
            </a:pPr>
            <a:r>
              <a:rPr lang="en-US" sz="1800" b="1" i="0" u="none" strike="noStrike" cap="none">
                <a:solidFill>
                  <a:srgbClr val="1F3864"/>
                </a:solidFill>
                <a:latin typeface="Open Sans"/>
                <a:ea typeface="Open Sans"/>
                <a:cs typeface="Open Sans"/>
                <a:sym typeface="Open Sans"/>
              </a:rPr>
              <a:t>Participants</a:t>
            </a:r>
            <a:endParaRPr sz="1800" b="0" i="0" u="none" strike="noStrike" cap="none">
              <a:solidFill>
                <a:srgbClr val="000000"/>
              </a:solidFill>
              <a:latin typeface="Calibri"/>
              <a:ea typeface="Calibri"/>
              <a:cs typeface="Calibri"/>
              <a:sym typeface="Calibri"/>
            </a:endParaRPr>
          </a:p>
        </p:txBody>
      </p:sp>
      <p:sp>
        <p:nvSpPr>
          <p:cNvPr id="3240" name="Google Shape;3240;h14af0caed148da77_0_4335"/>
          <p:cNvSpPr txBox="1"/>
          <p:nvPr/>
        </p:nvSpPr>
        <p:spPr>
          <a:xfrm>
            <a:off x="7508870" y="3520440"/>
            <a:ext cx="1737900" cy="1691700"/>
          </a:xfrm>
          <a:prstGeom prst="rect">
            <a:avLst/>
          </a:prstGeom>
          <a:noFill/>
          <a:ln>
            <a:noFill/>
          </a:ln>
        </p:spPr>
        <p:txBody>
          <a:bodyPr spcFirstLastPara="1" wrap="square" lIns="0" tIns="0" rIns="0" bIns="0" anchor="t" anchorCtr="0">
            <a:noAutofit/>
          </a:bodyPr>
          <a:lstStyle/>
          <a:p>
            <a:pPr marL="152400" marR="0" lvl="0" indent="-152400" algn="l" rtl="0">
              <a:lnSpc>
                <a:spcPct val="100000"/>
              </a:lnSpc>
              <a:spcBef>
                <a:spcPts val="0"/>
              </a:spcBef>
              <a:spcAft>
                <a:spcPts val="0"/>
              </a:spcAft>
              <a:buClr>
                <a:srgbClr val="1F2A26"/>
              </a:buClr>
              <a:buSzPts val="1200"/>
              <a:buFont typeface="Arial"/>
              <a:buChar char="•"/>
            </a:pPr>
            <a:r>
              <a:rPr lang="en-US" sz="1200" b="0" i="0" u="none" strike="noStrike" cap="none">
                <a:solidFill>
                  <a:srgbClr val="1F2A26"/>
                </a:solidFill>
                <a:latin typeface="Open Sans"/>
                <a:ea typeface="Open Sans"/>
                <a:cs typeface="Open Sans"/>
                <a:sym typeface="Open Sans"/>
              </a:rPr>
              <a:t>QR scan on iGOT app — primary route</a:t>
            </a:r>
            <a:endParaRPr sz="1200" b="0" i="0" u="none" strike="noStrike" cap="none">
              <a:solidFill>
                <a:srgbClr val="000000"/>
              </a:solidFill>
              <a:latin typeface="Calibri"/>
              <a:ea typeface="Calibri"/>
              <a:cs typeface="Calibri"/>
              <a:sym typeface="Calibri"/>
            </a:endParaRPr>
          </a:p>
          <a:p>
            <a:pPr marL="152400" marR="0" lvl="0" indent="-152400" algn="l" rtl="0">
              <a:lnSpc>
                <a:spcPct val="100000"/>
              </a:lnSpc>
              <a:spcBef>
                <a:spcPts val="600"/>
              </a:spcBef>
              <a:spcAft>
                <a:spcPts val="0"/>
              </a:spcAft>
              <a:buClr>
                <a:srgbClr val="1F2A26"/>
              </a:buClr>
              <a:buSzPts val="1200"/>
              <a:buFont typeface="Arial"/>
              <a:buChar char="•"/>
            </a:pPr>
            <a:r>
              <a:rPr lang="en-US" sz="1200" b="0" i="0" u="none" strike="noStrike" cap="none">
                <a:solidFill>
                  <a:srgbClr val="1F2A26"/>
                </a:solidFill>
                <a:latin typeface="Open Sans"/>
                <a:ea typeface="Open Sans"/>
                <a:cs typeface="Open Sans"/>
                <a:sym typeface="Open Sans"/>
              </a:rPr>
              <a:t>Request Learner if QR fails</a:t>
            </a:r>
            <a:endParaRPr sz="1200" b="0" i="0" u="none" strike="noStrike" cap="none">
              <a:solidFill>
                <a:srgbClr val="000000"/>
              </a:solidFill>
              <a:latin typeface="Calibri"/>
              <a:ea typeface="Calibri"/>
              <a:cs typeface="Calibri"/>
              <a:sym typeface="Calibri"/>
            </a:endParaRPr>
          </a:p>
          <a:p>
            <a:pPr marL="152400" marR="0" lvl="0" indent="-152400" algn="l" rtl="0">
              <a:lnSpc>
                <a:spcPct val="100000"/>
              </a:lnSpc>
              <a:spcBef>
                <a:spcPts val="600"/>
              </a:spcBef>
              <a:spcAft>
                <a:spcPts val="0"/>
              </a:spcAft>
              <a:buClr>
                <a:srgbClr val="1F2A26"/>
              </a:buClr>
              <a:buSzPts val="1200"/>
              <a:buFont typeface="Arial"/>
              <a:buChar char="•"/>
            </a:pPr>
            <a:r>
              <a:rPr lang="en-US" sz="1200" b="0" i="0" u="none" strike="noStrike" cap="none">
                <a:solidFill>
                  <a:srgbClr val="1F2A26"/>
                </a:solidFill>
                <a:latin typeface="Open Sans"/>
                <a:ea typeface="Open Sans"/>
                <a:cs typeface="Open Sans"/>
                <a:sym typeface="Open Sans"/>
              </a:rPr>
              <a:t>Bulk Upload via Nominate Learner</a:t>
            </a:r>
            <a:endParaRPr sz="1200" b="0" i="0" u="none" strike="noStrike" cap="none">
              <a:solidFill>
                <a:srgbClr val="000000"/>
              </a:solidFill>
              <a:latin typeface="Calibri"/>
              <a:ea typeface="Calibri"/>
              <a:cs typeface="Calibri"/>
              <a:sym typeface="Calibri"/>
            </a:endParaRPr>
          </a:p>
        </p:txBody>
      </p:sp>
      <p:cxnSp>
        <p:nvCxnSpPr>
          <p:cNvPr id="3241" name="Google Shape;3241;h14af0caed148da77_0_4335"/>
          <p:cNvCxnSpPr/>
          <p:nvPr/>
        </p:nvCxnSpPr>
        <p:spPr>
          <a:xfrm>
            <a:off x="9402227" y="2322576"/>
            <a:ext cx="164700" cy="0"/>
          </a:xfrm>
          <a:prstGeom prst="straightConnector1">
            <a:avLst/>
          </a:prstGeom>
          <a:noFill/>
          <a:ln w="22225" cap="flat" cmpd="sng">
            <a:solidFill>
              <a:srgbClr val="B8912F"/>
            </a:solidFill>
            <a:prstDash val="solid"/>
            <a:round/>
            <a:headEnd type="none" w="sm" len="sm"/>
            <a:tailEnd type="triangle" w="med" len="med"/>
          </a:ln>
        </p:spPr>
      </p:cxnSp>
      <p:sp>
        <p:nvSpPr>
          <p:cNvPr id="3242" name="Google Shape;3242;h14af0caed148da77_0_4335"/>
          <p:cNvSpPr/>
          <p:nvPr/>
        </p:nvSpPr>
        <p:spPr>
          <a:xfrm>
            <a:off x="9585107" y="1783080"/>
            <a:ext cx="2058000" cy="3520500"/>
          </a:xfrm>
          <a:prstGeom prst="roundRect">
            <a:avLst>
              <a:gd name="adj" fmla="val 3555"/>
            </a:avLst>
          </a:prstGeom>
          <a:solidFill>
            <a:srgbClr val="FFFFFF"/>
          </a:solidFill>
          <a:ln w="9525" cap="flat" cmpd="sng">
            <a:solidFill>
              <a:srgbClr val="D6DFDA"/>
            </a:solidFill>
            <a:prstDash val="solid"/>
            <a:round/>
            <a:headEnd type="none" w="sm" len="sm"/>
            <a:tailEnd type="none" w="sm" len="sm"/>
          </a:ln>
          <a:effectLst>
            <a:outerShdw blurRad="76200" dist="19050" dir="5400000" algn="bl" rotWithShape="0">
              <a:srgbClr val="000000">
                <a:alpha val="102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243" name="Google Shape;3243;h14af0caed148da77_0_4335"/>
          <p:cNvSpPr/>
          <p:nvPr/>
        </p:nvSpPr>
        <p:spPr>
          <a:xfrm>
            <a:off x="9813707" y="2039112"/>
            <a:ext cx="567000" cy="567000"/>
          </a:xfrm>
          <a:prstGeom prst="ellipse">
            <a:avLst/>
          </a:prstGeom>
          <a:solidFill>
            <a:srgbClr val="B8912F"/>
          </a:solidFill>
          <a:ln w="12700" cap="flat" cmpd="sng">
            <a:solidFill>
              <a:srgbClr val="B8912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3244" name="Google Shape;3244;h14af0caed148da77_0_4335" descr="preencoded.png"/>
          <p:cNvPicPr preferRelativeResize="0"/>
          <p:nvPr/>
        </p:nvPicPr>
        <p:blipFill rotWithShape="1">
          <a:blip r:embed="rId7">
            <a:alphaModFix/>
          </a:blip>
          <a:srcRect/>
          <a:stretch/>
        </p:blipFill>
        <p:spPr>
          <a:xfrm>
            <a:off x="9955439" y="2180844"/>
            <a:ext cx="283464" cy="283464"/>
          </a:xfrm>
          <a:prstGeom prst="rect">
            <a:avLst/>
          </a:prstGeom>
          <a:noFill/>
          <a:ln>
            <a:noFill/>
          </a:ln>
        </p:spPr>
      </p:pic>
      <p:sp>
        <p:nvSpPr>
          <p:cNvPr id="3245" name="Google Shape;3245;h14af0caed148da77_0_4335"/>
          <p:cNvSpPr txBox="1"/>
          <p:nvPr/>
        </p:nvSpPr>
        <p:spPr>
          <a:xfrm>
            <a:off x="9813707" y="2743200"/>
            <a:ext cx="1692300" cy="274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B8912F"/>
              </a:buClr>
              <a:buSzPts val="1100"/>
              <a:buFont typeface="Arial"/>
              <a:buNone/>
            </a:pPr>
            <a:r>
              <a:rPr lang="en-US" sz="1100" b="1" i="0" u="none" strike="noStrike" cap="none">
                <a:solidFill>
                  <a:srgbClr val="B8912F"/>
                </a:solidFill>
                <a:latin typeface="Open Sans"/>
                <a:ea typeface="Open Sans"/>
                <a:cs typeface="Open Sans"/>
                <a:sym typeface="Open Sans"/>
              </a:rPr>
              <a:t>VERIFY</a:t>
            </a:r>
            <a:endParaRPr sz="1100" b="0" i="0" u="none" strike="noStrike" cap="none">
              <a:solidFill>
                <a:srgbClr val="000000"/>
              </a:solidFill>
              <a:latin typeface="Calibri"/>
              <a:ea typeface="Calibri"/>
              <a:cs typeface="Calibri"/>
              <a:sym typeface="Calibri"/>
            </a:endParaRPr>
          </a:p>
        </p:txBody>
      </p:sp>
      <p:sp>
        <p:nvSpPr>
          <p:cNvPr id="3246" name="Google Shape;3246;h14af0caed148da77_0_4335"/>
          <p:cNvSpPr txBox="1"/>
          <p:nvPr/>
        </p:nvSpPr>
        <p:spPr>
          <a:xfrm>
            <a:off x="9813707" y="2999232"/>
            <a:ext cx="1692300" cy="411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F3864"/>
              </a:buClr>
              <a:buSzPts val="1800"/>
              <a:buFont typeface="Arial"/>
              <a:buNone/>
            </a:pPr>
            <a:r>
              <a:rPr lang="en-US" sz="1800" b="1" i="0" u="none" strike="noStrike" cap="none">
                <a:solidFill>
                  <a:srgbClr val="1F3864"/>
                </a:solidFill>
                <a:latin typeface="Open Sans"/>
                <a:ea typeface="Open Sans"/>
                <a:cs typeface="Open Sans"/>
                <a:sym typeface="Open Sans"/>
              </a:rPr>
              <a:t>Completion</a:t>
            </a:r>
            <a:endParaRPr sz="1800" b="0" i="0" u="none" strike="noStrike" cap="none">
              <a:solidFill>
                <a:srgbClr val="000000"/>
              </a:solidFill>
              <a:latin typeface="Calibri"/>
              <a:ea typeface="Calibri"/>
              <a:cs typeface="Calibri"/>
              <a:sym typeface="Calibri"/>
            </a:endParaRPr>
          </a:p>
        </p:txBody>
      </p:sp>
      <p:sp>
        <p:nvSpPr>
          <p:cNvPr id="3247" name="Google Shape;3247;h14af0caed148da77_0_4335"/>
          <p:cNvSpPr txBox="1"/>
          <p:nvPr/>
        </p:nvSpPr>
        <p:spPr>
          <a:xfrm>
            <a:off x="9767987" y="3520440"/>
            <a:ext cx="1737900" cy="1691700"/>
          </a:xfrm>
          <a:prstGeom prst="rect">
            <a:avLst/>
          </a:prstGeom>
          <a:noFill/>
          <a:ln>
            <a:noFill/>
          </a:ln>
        </p:spPr>
        <p:txBody>
          <a:bodyPr spcFirstLastPara="1" wrap="square" lIns="0" tIns="0" rIns="0" bIns="0" anchor="t" anchorCtr="0">
            <a:noAutofit/>
          </a:bodyPr>
          <a:lstStyle/>
          <a:p>
            <a:pPr marL="152400" marR="0" lvl="0" indent="-152400" algn="l" rtl="0">
              <a:lnSpc>
                <a:spcPct val="100000"/>
              </a:lnSpc>
              <a:spcBef>
                <a:spcPts val="0"/>
              </a:spcBef>
              <a:spcAft>
                <a:spcPts val="0"/>
              </a:spcAft>
              <a:buClr>
                <a:srgbClr val="1F2A26"/>
              </a:buClr>
              <a:buSzPts val="1200"/>
              <a:buFont typeface="Arial"/>
              <a:buChar char="•"/>
            </a:pPr>
            <a:r>
              <a:rPr lang="en-US" sz="1200" b="0" i="0" u="none" strike="noStrike" cap="none">
                <a:solidFill>
                  <a:srgbClr val="1F2A26"/>
                </a:solidFill>
                <a:latin typeface="Open Sans"/>
                <a:ea typeface="Open Sans"/>
                <a:cs typeface="Open Sans"/>
                <a:sym typeface="Open Sans"/>
              </a:rPr>
              <a:t>Confirm learners in the batch</a:t>
            </a:r>
            <a:endParaRPr sz="1200" b="0" i="0" u="none" strike="noStrike" cap="none">
              <a:solidFill>
                <a:srgbClr val="000000"/>
              </a:solidFill>
              <a:latin typeface="Calibri"/>
              <a:ea typeface="Calibri"/>
              <a:cs typeface="Calibri"/>
              <a:sym typeface="Calibri"/>
            </a:endParaRPr>
          </a:p>
          <a:p>
            <a:pPr marL="152400" marR="0" lvl="0" indent="-152400" algn="l" rtl="0">
              <a:lnSpc>
                <a:spcPct val="100000"/>
              </a:lnSpc>
              <a:spcBef>
                <a:spcPts val="600"/>
              </a:spcBef>
              <a:spcAft>
                <a:spcPts val="0"/>
              </a:spcAft>
              <a:buClr>
                <a:srgbClr val="1F2A26"/>
              </a:buClr>
              <a:buSzPts val="1200"/>
              <a:buFont typeface="Arial"/>
              <a:buChar char="•"/>
            </a:pPr>
            <a:r>
              <a:rPr lang="en-US" sz="1200" b="0" i="0" u="none" strike="noStrike" cap="none">
                <a:solidFill>
                  <a:srgbClr val="1F2A26"/>
                </a:solidFill>
                <a:latin typeface="Open Sans"/>
                <a:ea typeface="Open Sans"/>
                <a:cs typeface="Open Sans"/>
                <a:sym typeface="Open Sans"/>
              </a:rPr>
              <a:t>Baseline survey &amp; assessment on iGOT</a:t>
            </a:r>
            <a:endParaRPr sz="1200" b="0" i="0" u="none" strike="noStrike" cap="none">
              <a:solidFill>
                <a:srgbClr val="000000"/>
              </a:solidFill>
              <a:latin typeface="Calibri"/>
              <a:ea typeface="Calibri"/>
              <a:cs typeface="Calibri"/>
              <a:sym typeface="Calibri"/>
            </a:endParaRPr>
          </a:p>
          <a:p>
            <a:pPr marL="152400" marR="0" lvl="0" indent="-152400" algn="l" rtl="0">
              <a:lnSpc>
                <a:spcPct val="100000"/>
              </a:lnSpc>
              <a:spcBef>
                <a:spcPts val="600"/>
              </a:spcBef>
              <a:spcAft>
                <a:spcPts val="0"/>
              </a:spcAft>
              <a:buClr>
                <a:srgbClr val="1F2A26"/>
              </a:buClr>
              <a:buSzPts val="1200"/>
              <a:buFont typeface="Arial"/>
              <a:buChar char="•"/>
            </a:pPr>
            <a:r>
              <a:rPr lang="en-US" sz="1200" b="0" i="0" u="none" strike="noStrike" cap="none">
                <a:solidFill>
                  <a:srgbClr val="1F2A26"/>
                </a:solidFill>
                <a:latin typeface="Open Sans"/>
                <a:ea typeface="Open Sans"/>
                <a:cs typeface="Open Sans"/>
                <a:sym typeface="Open Sans"/>
              </a:rPr>
              <a:t>Certificate depends on completion</a:t>
            </a:r>
            <a:endParaRPr sz="1200" b="0" i="0" u="none" strike="noStrike" cap="none">
              <a:solidFill>
                <a:srgbClr val="000000"/>
              </a:solidFill>
              <a:latin typeface="Calibri"/>
              <a:ea typeface="Calibri"/>
              <a:cs typeface="Calibri"/>
              <a:sym typeface="Calibri"/>
            </a:endParaRPr>
          </a:p>
        </p:txBody>
      </p:sp>
      <p:sp>
        <p:nvSpPr>
          <p:cNvPr id="3248" name="Google Shape;3248;h14af0caed148da77_0_4335"/>
          <p:cNvSpPr/>
          <p:nvPr/>
        </p:nvSpPr>
        <p:spPr>
          <a:xfrm>
            <a:off x="548640" y="5486400"/>
            <a:ext cx="11094300" cy="685800"/>
          </a:xfrm>
          <a:prstGeom prst="roundRect">
            <a:avLst>
              <a:gd name="adj" fmla="val 10667"/>
            </a:avLst>
          </a:prstGeom>
          <a:solidFill>
            <a:srgbClr val="FAF3E0"/>
          </a:solidFill>
          <a:ln w="12700" cap="flat" cmpd="sng">
            <a:solidFill>
              <a:srgbClr val="FAF3E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249" name="Google Shape;3249;h14af0caed148da77_0_4335"/>
          <p:cNvSpPr/>
          <p:nvPr/>
        </p:nvSpPr>
        <p:spPr>
          <a:xfrm>
            <a:off x="731520" y="5600700"/>
            <a:ext cx="457200" cy="457200"/>
          </a:xfrm>
          <a:prstGeom prst="ellipse">
            <a:avLst/>
          </a:prstGeom>
          <a:solidFill>
            <a:srgbClr val="B8912F"/>
          </a:solidFill>
          <a:ln w="12700" cap="flat" cmpd="sng">
            <a:solidFill>
              <a:srgbClr val="B8912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3250" name="Google Shape;3250;h14af0caed148da77_0_4335" descr="preencoded.png"/>
          <p:cNvPicPr preferRelativeResize="0"/>
          <p:nvPr/>
        </p:nvPicPr>
        <p:blipFill rotWithShape="1">
          <a:blip r:embed="rId8">
            <a:alphaModFix/>
          </a:blip>
          <a:srcRect/>
          <a:stretch/>
        </p:blipFill>
        <p:spPr>
          <a:xfrm>
            <a:off x="845820" y="5715000"/>
            <a:ext cx="228600" cy="228600"/>
          </a:xfrm>
          <a:prstGeom prst="rect">
            <a:avLst/>
          </a:prstGeom>
          <a:noFill/>
          <a:ln>
            <a:noFill/>
          </a:ln>
        </p:spPr>
      </p:pic>
      <p:sp>
        <p:nvSpPr>
          <p:cNvPr id="3251" name="Google Shape;3251;h14af0caed148da77_0_4335"/>
          <p:cNvSpPr txBox="1"/>
          <p:nvPr/>
        </p:nvSpPr>
        <p:spPr>
          <a:xfrm>
            <a:off x="1325880" y="5559552"/>
            <a:ext cx="10134300" cy="539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B8912F"/>
              </a:buClr>
              <a:buSzPts val="1300"/>
              <a:buFont typeface="Arial"/>
              <a:buNone/>
            </a:pPr>
            <a:r>
              <a:rPr lang="en-US" sz="1300" b="1" i="0" u="none" strike="noStrike" cap="none">
                <a:solidFill>
                  <a:srgbClr val="B8912F"/>
                </a:solidFill>
                <a:latin typeface="Open Sans"/>
                <a:ea typeface="Open Sans"/>
                <a:cs typeface="Open Sans"/>
                <a:sym typeface="Open Sans"/>
              </a:rPr>
              <a:t>Timing to remember:  </a:t>
            </a:r>
            <a:r>
              <a:rPr lang="en-US" sz="1300" b="0" i="0" u="none" strike="noStrike" cap="none">
                <a:solidFill>
                  <a:srgbClr val="1F2A26"/>
                </a:solidFill>
                <a:latin typeface="Open Sans"/>
                <a:ea typeface="Open Sans"/>
                <a:cs typeface="Open Sans"/>
                <a:sym typeface="Open Sans"/>
              </a:rPr>
              <a:t>Batch in advance  •  QR shared at the start of the programme day  •  Self-enrolment closes at 12 PM</a:t>
            </a:r>
            <a:endParaRPr sz="1300" b="0" i="0" u="none" strike="noStrike" cap="none">
              <a:solidFill>
                <a:srgbClr val="000000"/>
              </a:solidFill>
              <a:latin typeface="Calibri"/>
              <a:ea typeface="Calibri"/>
              <a:cs typeface="Calibri"/>
              <a:sym typeface="Calibri"/>
            </a:endParaRPr>
          </a:p>
        </p:txBody>
      </p:sp>
      <p:cxnSp>
        <p:nvCxnSpPr>
          <p:cNvPr id="3252" name="Google Shape;3252;h14af0caed148da77_0_4335"/>
          <p:cNvCxnSpPr/>
          <p:nvPr/>
        </p:nvCxnSpPr>
        <p:spPr>
          <a:xfrm>
            <a:off x="548640" y="6382512"/>
            <a:ext cx="11094300" cy="0"/>
          </a:xfrm>
          <a:prstGeom prst="straightConnector1">
            <a:avLst/>
          </a:prstGeom>
          <a:noFill/>
          <a:ln w="9525" cap="flat" cmpd="sng">
            <a:solidFill>
              <a:srgbClr val="D6DFDA"/>
            </a:solidFill>
            <a:prstDash val="solid"/>
            <a:round/>
            <a:headEnd type="none" w="sm" len="sm"/>
            <a:tailEnd type="none" w="sm" len="sm"/>
          </a:ln>
        </p:spPr>
      </p:cxnSp>
      <p:sp>
        <p:nvSpPr>
          <p:cNvPr id="3253" name="Google Shape;3253;h14af0caed148da77_0_4335"/>
          <p:cNvSpPr txBox="1"/>
          <p:nvPr/>
        </p:nvSpPr>
        <p:spPr>
          <a:xfrm>
            <a:off x="548640" y="6446520"/>
            <a:ext cx="8229600" cy="228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E6B66"/>
              </a:buClr>
              <a:buSzPts val="900"/>
              <a:buFont typeface="Arial"/>
              <a:buNone/>
            </a:pPr>
            <a:r>
              <a:rPr lang="en-US" sz="900" b="0" i="0" u="none" strike="noStrike" cap="none">
                <a:solidFill>
                  <a:srgbClr val="5E6B66"/>
                </a:solidFill>
                <a:latin typeface="Open Sans"/>
                <a:ea typeface="Open Sans"/>
                <a:cs typeface="Open Sans"/>
                <a:sym typeface="Open Sans"/>
              </a:rPr>
              <a:t>Karmayogi Kartavya Karyakram  |  Technical Session</a:t>
            </a:r>
            <a:endParaRPr sz="900" b="0" i="0" u="none" strike="noStrike" cap="none">
              <a:solidFill>
                <a:srgbClr val="000000"/>
              </a:solidFill>
              <a:latin typeface="Calibri"/>
              <a:ea typeface="Calibri"/>
              <a:cs typeface="Calibri"/>
              <a:sym typeface="Calibri"/>
            </a:endParaRPr>
          </a:p>
        </p:txBody>
      </p:sp>
      <p:sp>
        <p:nvSpPr>
          <p:cNvPr id="3254" name="Google Shape;3254;h14af0caed148da77_0_4335"/>
          <p:cNvSpPr/>
          <p:nvPr/>
        </p:nvSpPr>
        <p:spPr>
          <a:xfrm>
            <a:off x="0" y="6762750"/>
            <a:ext cx="12192000" cy="95400"/>
          </a:xfrm>
          <a:prstGeom prst="rect">
            <a:avLst/>
          </a:prstGeom>
          <a:gradFill>
            <a:gsLst>
              <a:gs pos="0">
                <a:srgbClr val="023365"/>
              </a:gs>
              <a:gs pos="100000">
                <a:srgbClr val="F97316"/>
              </a:gs>
            </a:gsLst>
            <a:lin ang="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3259"/>
        <p:cNvGrpSpPr/>
        <p:nvPr/>
      </p:nvGrpSpPr>
      <p:grpSpPr>
        <a:xfrm>
          <a:off x="0" y="0"/>
          <a:ext cx="0" cy="0"/>
          <a:chOff x="0" y="0"/>
          <a:chExt cx="0" cy="0"/>
        </a:xfrm>
      </p:grpSpPr>
      <p:sp>
        <p:nvSpPr>
          <p:cNvPr id="3260" name="Google Shape;3260;h14af0caed148da77_0_4384"/>
          <p:cNvSpPr/>
          <p:nvPr/>
        </p:nvSpPr>
        <p:spPr>
          <a:xfrm>
            <a:off x="0" y="0"/>
            <a:ext cx="4572000" cy="6858000"/>
          </a:xfrm>
          <a:prstGeom prst="rect">
            <a:avLst/>
          </a:prstGeom>
          <a:solidFill>
            <a:srgbClr val="1F3864"/>
          </a:solidFill>
          <a:ln w="12700"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261" name="Google Shape;3261;h14af0caed148da77_0_4384"/>
          <p:cNvSpPr txBox="1"/>
          <p:nvPr/>
        </p:nvSpPr>
        <p:spPr>
          <a:xfrm>
            <a:off x="548640" y="640080"/>
            <a:ext cx="3657600" cy="320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97316"/>
              </a:buClr>
              <a:buSzPts val="1200"/>
              <a:buFont typeface="Arial"/>
              <a:buNone/>
            </a:pPr>
            <a:r>
              <a:rPr lang="en-US" sz="1200" b="1" i="0" u="none" strike="noStrike" cap="none">
                <a:solidFill>
                  <a:srgbClr val="F97316"/>
                </a:solidFill>
                <a:latin typeface="Open Sans"/>
                <a:ea typeface="Open Sans"/>
                <a:cs typeface="Open Sans"/>
                <a:sym typeface="Open Sans"/>
              </a:rPr>
              <a:t>TECHNICAL SESSION </a:t>
            </a:r>
            <a:endParaRPr sz="1200" b="0" i="0" u="none" strike="noStrike" cap="none">
              <a:solidFill>
                <a:srgbClr val="000000"/>
              </a:solidFill>
              <a:latin typeface="Calibri"/>
              <a:ea typeface="Calibri"/>
              <a:cs typeface="Calibri"/>
              <a:sym typeface="Calibri"/>
            </a:endParaRPr>
          </a:p>
        </p:txBody>
      </p:sp>
      <p:sp>
        <p:nvSpPr>
          <p:cNvPr id="3262" name="Google Shape;3262;h14af0caed148da77_0_4384"/>
          <p:cNvSpPr txBox="1"/>
          <p:nvPr/>
        </p:nvSpPr>
        <p:spPr>
          <a:xfrm>
            <a:off x="548640" y="1097280"/>
            <a:ext cx="3657600" cy="2194500"/>
          </a:xfrm>
          <a:prstGeom prst="rect">
            <a:avLst/>
          </a:prstGeom>
          <a:noFill/>
          <a:ln>
            <a:noFill/>
          </a:ln>
        </p:spPr>
        <p:txBody>
          <a:bodyPr spcFirstLastPara="1" wrap="square" lIns="0" tIns="0" rIns="0" bIns="0" anchor="t" anchorCtr="0">
            <a:noAutofit/>
          </a:bodyPr>
          <a:lstStyle/>
          <a:p>
            <a:pPr marL="0" marR="0" lvl="0" indent="0" algn="l" rtl="0">
              <a:lnSpc>
                <a:spcPct val="95000"/>
              </a:lnSpc>
              <a:spcBef>
                <a:spcPts val="0"/>
              </a:spcBef>
              <a:spcAft>
                <a:spcPts val="0"/>
              </a:spcAft>
              <a:buClr>
                <a:srgbClr val="FFFFFF"/>
              </a:buClr>
              <a:buSzPts val="3600"/>
              <a:buFont typeface="Arial"/>
              <a:buNone/>
            </a:pPr>
            <a:r>
              <a:rPr lang="en-US" sz="3600" b="1" i="0" u="none" strike="noStrike" cap="none">
                <a:solidFill>
                  <a:srgbClr val="FFFFFF"/>
                </a:solidFill>
                <a:latin typeface="Open Sans"/>
                <a:ea typeface="Open Sans"/>
                <a:cs typeface="Open Sans"/>
                <a:sym typeface="Open Sans"/>
              </a:rPr>
              <a:t>Karmayogi Kartavya Karyakram</a:t>
            </a:r>
            <a:endParaRPr sz="3600" b="0" i="0" u="none" strike="noStrike" cap="none">
              <a:solidFill>
                <a:srgbClr val="000000"/>
              </a:solidFill>
              <a:latin typeface="Calibri"/>
              <a:ea typeface="Calibri"/>
              <a:cs typeface="Calibri"/>
              <a:sym typeface="Calibri"/>
            </a:endParaRPr>
          </a:p>
        </p:txBody>
      </p:sp>
      <p:sp>
        <p:nvSpPr>
          <p:cNvPr id="3263" name="Google Shape;3263;h14af0caed148da77_0_4384"/>
          <p:cNvSpPr txBox="1"/>
          <p:nvPr/>
        </p:nvSpPr>
        <p:spPr>
          <a:xfrm>
            <a:off x="548640" y="5760720"/>
            <a:ext cx="3657600" cy="274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FFFF"/>
              </a:buClr>
              <a:buSzPts val="1300"/>
              <a:buFont typeface="Arial"/>
              <a:buNone/>
            </a:pPr>
            <a:r>
              <a:rPr lang="en-US" sz="1300" b="1" i="0" u="none" strike="noStrike" cap="none">
                <a:solidFill>
                  <a:srgbClr val="FFFFFF"/>
                </a:solidFill>
                <a:latin typeface="Open Sans"/>
                <a:ea typeface="Open Sans"/>
                <a:cs typeface="Open Sans"/>
                <a:sym typeface="Open Sans"/>
              </a:rPr>
              <a:t>Capacity Building Commission</a:t>
            </a:r>
            <a:endParaRPr sz="1300" b="0" i="0" u="none" strike="noStrike" cap="none">
              <a:solidFill>
                <a:srgbClr val="000000"/>
              </a:solidFill>
              <a:latin typeface="Calibri"/>
              <a:ea typeface="Calibri"/>
              <a:cs typeface="Calibri"/>
              <a:sym typeface="Calibri"/>
            </a:endParaRPr>
          </a:p>
        </p:txBody>
      </p:sp>
      <p:sp>
        <p:nvSpPr>
          <p:cNvPr id="3264" name="Google Shape;3264;h14af0caed148da77_0_4384"/>
          <p:cNvSpPr txBox="1"/>
          <p:nvPr/>
        </p:nvSpPr>
        <p:spPr>
          <a:xfrm>
            <a:off x="548640" y="6053328"/>
            <a:ext cx="3657600" cy="274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E3C874"/>
              </a:buClr>
              <a:buSzPts val="1100"/>
              <a:buFont typeface="Arial"/>
              <a:buNone/>
            </a:pPr>
            <a:r>
              <a:rPr lang="en-US" sz="1100" b="0" i="0" u="none" strike="noStrike" cap="none">
                <a:solidFill>
                  <a:srgbClr val="E3C874"/>
                </a:solidFill>
                <a:latin typeface="Open Sans"/>
                <a:ea typeface="Open Sans"/>
                <a:cs typeface="Open Sans"/>
                <a:sym typeface="Open Sans"/>
              </a:rPr>
              <a:t>Mission Karmayogi  |  Government of India</a:t>
            </a:r>
            <a:endParaRPr sz="1100" b="0" i="0" u="none" strike="noStrike" cap="none">
              <a:solidFill>
                <a:srgbClr val="000000"/>
              </a:solidFill>
              <a:latin typeface="Calibri"/>
              <a:ea typeface="Calibri"/>
              <a:cs typeface="Calibri"/>
              <a:sym typeface="Calibri"/>
            </a:endParaRPr>
          </a:p>
        </p:txBody>
      </p:sp>
      <p:sp>
        <p:nvSpPr>
          <p:cNvPr id="3265" name="Google Shape;3265;h14af0caed148da77_0_4384"/>
          <p:cNvSpPr txBox="1"/>
          <p:nvPr/>
        </p:nvSpPr>
        <p:spPr>
          <a:xfrm>
            <a:off x="5303520" y="1828800"/>
            <a:ext cx="6309300" cy="914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F3864"/>
              </a:buClr>
              <a:buSzPts val="4400"/>
              <a:buFont typeface="Arial"/>
              <a:buNone/>
            </a:pPr>
            <a:r>
              <a:rPr lang="en-US" sz="4400" b="1" i="0" u="none" strike="noStrike" cap="none">
                <a:solidFill>
                  <a:srgbClr val="1F3864"/>
                </a:solidFill>
                <a:latin typeface="Open Sans"/>
                <a:ea typeface="Open Sans"/>
                <a:cs typeface="Open Sans"/>
                <a:sym typeface="Open Sans"/>
              </a:rPr>
              <a:t>Thank You</a:t>
            </a:r>
            <a:endParaRPr sz="4400" b="0" i="0" u="none" strike="noStrike" cap="none">
              <a:solidFill>
                <a:srgbClr val="000000"/>
              </a:solidFill>
              <a:latin typeface="Calibri"/>
              <a:ea typeface="Calibri"/>
              <a:cs typeface="Calibri"/>
              <a:sym typeface="Calibri"/>
            </a:endParaRPr>
          </a:p>
        </p:txBody>
      </p:sp>
      <p:sp>
        <p:nvSpPr>
          <p:cNvPr id="3266" name="Google Shape;3266;h14af0caed148da77_0_4384"/>
          <p:cNvSpPr txBox="1"/>
          <p:nvPr/>
        </p:nvSpPr>
        <p:spPr>
          <a:xfrm>
            <a:off x="5303520" y="2788920"/>
            <a:ext cx="6309300" cy="411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E6B66"/>
              </a:buClr>
              <a:buSzPts val="1600"/>
              <a:buFont typeface="Arial"/>
              <a:buNone/>
            </a:pPr>
            <a:r>
              <a:rPr lang="en-US" sz="1600" b="0" i="0" u="none" strike="noStrike" cap="none">
                <a:solidFill>
                  <a:srgbClr val="5E6B66"/>
                </a:solidFill>
                <a:latin typeface="Open Sans"/>
                <a:ea typeface="Open Sans"/>
                <a:cs typeface="Open Sans"/>
                <a:sym typeface="Open Sans"/>
              </a:rPr>
              <a:t>Batch Creation  •  QR Self-Enrolment  •  Participant Enrolment</a:t>
            </a:r>
            <a:endParaRPr sz="1600" b="0" i="0" u="none" strike="noStrike" cap="none">
              <a:solidFill>
                <a:srgbClr val="000000"/>
              </a:solidFill>
              <a:latin typeface="Calibri"/>
              <a:ea typeface="Calibri"/>
              <a:cs typeface="Calibri"/>
              <a:sym typeface="Calibri"/>
            </a:endParaRPr>
          </a:p>
        </p:txBody>
      </p:sp>
      <p:sp>
        <p:nvSpPr>
          <p:cNvPr id="3267" name="Google Shape;3267;h14af0caed148da77_0_4384"/>
          <p:cNvSpPr/>
          <p:nvPr/>
        </p:nvSpPr>
        <p:spPr>
          <a:xfrm>
            <a:off x="5303520" y="3749040"/>
            <a:ext cx="6309300" cy="868800"/>
          </a:xfrm>
          <a:prstGeom prst="roundRect">
            <a:avLst>
              <a:gd name="adj" fmla="val 8421"/>
            </a:avLst>
          </a:prstGeom>
          <a:solidFill>
            <a:srgbClr val="EEF2F8"/>
          </a:solidFill>
          <a:ln w="12700" cap="flat" cmpd="sng">
            <a:solidFill>
              <a:srgbClr val="EEF2F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268" name="Google Shape;3268;h14af0caed148da77_0_4384"/>
          <p:cNvSpPr/>
          <p:nvPr/>
        </p:nvSpPr>
        <p:spPr>
          <a:xfrm>
            <a:off x="5486400" y="3954780"/>
            <a:ext cx="457200" cy="457200"/>
          </a:xfrm>
          <a:prstGeom prst="ellipse">
            <a:avLst/>
          </a:prstGeom>
          <a:solidFill>
            <a:srgbClr val="1F3864"/>
          </a:solidFill>
          <a:ln w="12700" cap="flat" cmpd="sng">
            <a:solidFill>
              <a:srgbClr val="1F386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3269" name="Google Shape;3269;h14af0caed148da77_0_4384" descr="preencoded.png"/>
          <p:cNvPicPr preferRelativeResize="0"/>
          <p:nvPr/>
        </p:nvPicPr>
        <p:blipFill rotWithShape="1">
          <a:blip r:embed="rId3">
            <a:alphaModFix/>
          </a:blip>
          <a:srcRect/>
          <a:stretch/>
        </p:blipFill>
        <p:spPr>
          <a:xfrm>
            <a:off x="5600700" y="4069080"/>
            <a:ext cx="228600" cy="228600"/>
          </a:xfrm>
          <a:prstGeom prst="rect">
            <a:avLst/>
          </a:prstGeom>
          <a:noFill/>
          <a:ln>
            <a:noFill/>
          </a:ln>
        </p:spPr>
      </p:pic>
      <p:sp>
        <p:nvSpPr>
          <p:cNvPr id="3270" name="Google Shape;3270;h14af0caed148da77_0_4384"/>
          <p:cNvSpPr txBox="1"/>
          <p:nvPr/>
        </p:nvSpPr>
        <p:spPr>
          <a:xfrm>
            <a:off x="6080760" y="3822192"/>
            <a:ext cx="5349300" cy="722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3864"/>
              </a:buClr>
              <a:buSzPts val="1300"/>
              <a:buFont typeface="Arial"/>
              <a:buNone/>
            </a:pPr>
            <a:r>
              <a:rPr lang="en-US" sz="1300" b="1" i="0" u="none" strike="noStrike" cap="none">
                <a:solidFill>
                  <a:srgbClr val="1F3864"/>
                </a:solidFill>
                <a:latin typeface="Open Sans"/>
                <a:ea typeface="Open Sans"/>
                <a:cs typeface="Open Sans"/>
                <a:sym typeface="Open Sans"/>
              </a:rPr>
              <a:t>Questions &amp; practical walkthrough</a:t>
            </a:r>
            <a:endParaRPr sz="1300" b="0" i="0" u="none" strike="noStrike" cap="none">
              <a:solidFill>
                <a:srgbClr val="000000"/>
              </a:solidFill>
              <a:latin typeface="Calibri"/>
              <a:ea typeface="Calibri"/>
              <a:cs typeface="Calibri"/>
              <a:sym typeface="Calibri"/>
            </a:endParaRPr>
          </a:p>
        </p:txBody>
      </p:sp>
      <p:sp>
        <p:nvSpPr>
          <p:cNvPr id="3271" name="Google Shape;3271;h14af0caed148da77_0_4384"/>
          <p:cNvSpPr txBox="1"/>
          <p:nvPr/>
        </p:nvSpPr>
        <p:spPr>
          <a:xfrm>
            <a:off x="5303520" y="5989320"/>
            <a:ext cx="6309300" cy="274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E6B66"/>
              </a:buClr>
              <a:buSzPts val="1100"/>
              <a:buFont typeface="Arial"/>
              <a:buNone/>
            </a:pPr>
            <a:r>
              <a:rPr lang="en-US" sz="1100" b="0" i="0" u="none" strike="noStrike" cap="none">
                <a:solidFill>
                  <a:srgbClr val="5E6B66"/>
                </a:solidFill>
                <a:latin typeface="Open Sans"/>
                <a:ea typeface="Open Sans"/>
                <a:cs typeface="Open Sans"/>
                <a:sym typeface="Open Sans"/>
              </a:rPr>
              <a:t>Capacity Building Commission  |  Karmayogi Kartavya Karyakram</a:t>
            </a:r>
            <a:endParaRPr sz="1100" b="0" i="0" u="none" strike="noStrike" cap="none">
              <a:solidFill>
                <a:srgbClr val="000000"/>
              </a:solidFill>
              <a:latin typeface="Calibri"/>
              <a:ea typeface="Calibri"/>
              <a:cs typeface="Calibri"/>
              <a:sym typeface="Calibri"/>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276"/>
        <p:cNvGrpSpPr/>
        <p:nvPr/>
      </p:nvGrpSpPr>
      <p:grpSpPr>
        <a:xfrm>
          <a:off x="0" y="0"/>
          <a:ext cx="0" cy="0"/>
          <a:chOff x="0" y="0"/>
          <a:chExt cx="0" cy="0"/>
        </a:xfrm>
      </p:grpSpPr>
      <p:pic>
        <p:nvPicPr>
          <p:cNvPr id="3277" name="Google Shape;3277;g409ecadc3ab_2_170" descr="A white and orange cloud&#10;&#10;Description automatically generated"/>
          <p:cNvPicPr preferRelativeResize="0"/>
          <p:nvPr/>
        </p:nvPicPr>
        <p:blipFill rotWithShape="1">
          <a:blip r:embed="rId3">
            <a:alphaModFix amt="24000"/>
          </a:blip>
          <a:srcRect/>
          <a:stretch/>
        </p:blipFill>
        <p:spPr>
          <a:xfrm>
            <a:off x="1" y="0"/>
            <a:ext cx="12192000" cy="6858002"/>
          </a:xfrm>
          <a:prstGeom prst="rect">
            <a:avLst/>
          </a:prstGeom>
          <a:noFill/>
          <a:ln>
            <a:noFill/>
          </a:ln>
        </p:spPr>
      </p:pic>
      <p:sp>
        <p:nvSpPr>
          <p:cNvPr id="3278" name="Google Shape;3278;g409ecadc3ab_2_170"/>
          <p:cNvSpPr txBox="1"/>
          <p:nvPr/>
        </p:nvSpPr>
        <p:spPr>
          <a:xfrm>
            <a:off x="594360" y="2788920"/>
            <a:ext cx="9966900" cy="14316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en-US" sz="3000" b="1" i="0" u="none" strike="noStrike" cap="none">
                <a:solidFill>
                  <a:srgbClr val="1F3569"/>
                </a:solidFill>
                <a:latin typeface="Arial"/>
                <a:ea typeface="Arial"/>
                <a:cs typeface="Arial"/>
                <a:sym typeface="Arial"/>
              </a:rPr>
              <a:t>Session </a:t>
            </a:r>
            <a:r>
              <a:rPr lang="en-US" sz="3000" b="1">
                <a:solidFill>
                  <a:srgbClr val="1F3569"/>
                </a:solidFill>
              </a:rPr>
              <a:t>4</a:t>
            </a:r>
            <a:endParaRPr sz="1400" b="0" i="0" u="none" strike="noStrike" cap="none">
              <a:solidFill>
                <a:srgbClr val="1F356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000"/>
              <a:buFont typeface="Arial"/>
              <a:buNone/>
            </a:pPr>
            <a:endParaRPr sz="3000" b="1" i="0" u="none" strike="noStrike" cap="none">
              <a:solidFill>
                <a:srgbClr val="1F356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900"/>
              <a:buFont typeface="Arial"/>
              <a:buNone/>
            </a:pPr>
            <a:r>
              <a:rPr lang="en-US" sz="1900" b="1">
                <a:solidFill>
                  <a:srgbClr val="1F3569"/>
                </a:solidFill>
              </a:rPr>
              <a:t>TI Transformation: Consultation, Q&amp;A &amp; State-wise Group Activity</a:t>
            </a:r>
            <a:endParaRPr sz="1900" b="0" i="0" u="none" strike="noStrike" cap="none">
              <a:solidFill>
                <a:srgbClr val="1F356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000"/>
              <a:buFont typeface="Arial"/>
              <a:buNone/>
            </a:pPr>
            <a:endParaRPr sz="1400" b="0" i="0" u="none" strike="noStrike" cap="none">
              <a:solidFill>
                <a:srgbClr val="1F3569"/>
              </a:solidFill>
              <a:latin typeface="Arial"/>
              <a:ea typeface="Arial"/>
              <a:cs typeface="Arial"/>
              <a:sym typeface="Arial"/>
            </a:endParaRPr>
          </a:p>
        </p:txBody>
      </p:sp>
      <p:pic>
        <p:nvPicPr>
          <p:cNvPr id="3279" name="Google Shape;3279;g409ecadc3ab_2_170" title="Krmayogi-logo_Final.png"/>
          <p:cNvPicPr preferRelativeResize="0"/>
          <p:nvPr/>
        </p:nvPicPr>
        <p:blipFill>
          <a:blip r:embed="rId4">
            <a:alphaModFix/>
          </a:blip>
          <a:stretch>
            <a:fillRect/>
          </a:stretch>
        </p:blipFill>
        <p:spPr>
          <a:xfrm>
            <a:off x="3575175" y="1787720"/>
            <a:ext cx="749700" cy="886191"/>
          </a:xfrm>
          <a:prstGeom prst="rect">
            <a:avLst/>
          </a:prstGeom>
          <a:noFill/>
          <a:ln>
            <a:noFill/>
          </a:ln>
        </p:spPr>
      </p:pic>
      <p:pic>
        <p:nvPicPr>
          <p:cNvPr id="3280" name="Google Shape;3280;g409ecadc3ab_2_170" title="sadhana_Shrinkhla2 (1).png"/>
          <p:cNvPicPr preferRelativeResize="0"/>
          <p:nvPr/>
        </p:nvPicPr>
        <p:blipFill>
          <a:blip r:embed="rId5">
            <a:alphaModFix/>
          </a:blip>
          <a:stretch>
            <a:fillRect/>
          </a:stretch>
        </p:blipFill>
        <p:spPr>
          <a:xfrm>
            <a:off x="594350" y="1904961"/>
            <a:ext cx="2873923" cy="566925"/>
          </a:xfrm>
          <a:prstGeom prst="rect">
            <a:avLst/>
          </a:prstGeom>
          <a:noFill/>
          <a:ln>
            <a:noFill/>
          </a:ln>
        </p:spPr>
      </p:pic>
      <p:pic>
        <p:nvPicPr>
          <p:cNvPr id="3281" name="Google Shape;3281;g409ecadc3ab_2_170" descr="A close up of a sign&#10;&#10;Description automatically generated"/>
          <p:cNvPicPr preferRelativeResize="0"/>
          <p:nvPr/>
        </p:nvPicPr>
        <p:blipFill rotWithShape="1">
          <a:blip r:embed="rId6">
            <a:alphaModFix/>
          </a:blip>
          <a:srcRect/>
          <a:stretch/>
        </p:blipFill>
        <p:spPr>
          <a:xfrm>
            <a:off x="153075" y="95625"/>
            <a:ext cx="1917167" cy="461700"/>
          </a:xfrm>
          <a:prstGeom prst="rect">
            <a:avLst/>
          </a:prstGeom>
          <a:noFill/>
          <a:ln>
            <a:noFill/>
          </a:ln>
        </p:spPr>
      </p:pic>
      <p:pic>
        <p:nvPicPr>
          <p:cNvPr id="3282" name="Google Shape;3282;g409ecadc3ab_2_170" title="karmayogiLogo.png"/>
          <p:cNvPicPr preferRelativeResize="0"/>
          <p:nvPr/>
        </p:nvPicPr>
        <p:blipFill>
          <a:blip r:embed="rId7">
            <a:alphaModFix/>
          </a:blip>
          <a:stretch>
            <a:fillRect/>
          </a:stretch>
        </p:blipFill>
        <p:spPr>
          <a:xfrm>
            <a:off x="10180450" y="95625"/>
            <a:ext cx="1865001" cy="461700"/>
          </a:xfrm>
          <a:prstGeom prst="rect">
            <a:avLst/>
          </a:prstGeom>
          <a:noFill/>
          <a:ln>
            <a:noFill/>
          </a:ln>
        </p:spPr>
      </p:pic>
      <p:pic>
        <p:nvPicPr>
          <p:cNvPr id="3283" name="Google Shape;3283;g409ecadc3ab_2_170" title="Unnati logo.png"/>
          <p:cNvPicPr preferRelativeResize="0"/>
          <p:nvPr/>
        </p:nvPicPr>
        <p:blipFill>
          <a:blip r:embed="rId8">
            <a:alphaModFix/>
          </a:blip>
          <a:stretch>
            <a:fillRect/>
          </a:stretch>
        </p:blipFill>
        <p:spPr>
          <a:xfrm>
            <a:off x="5466000" y="28049"/>
            <a:ext cx="1267825" cy="580650"/>
          </a:xfrm>
          <a:prstGeom prst="rect">
            <a:avLst/>
          </a:prstGeom>
          <a:noFill/>
          <a:ln>
            <a:noFill/>
          </a:ln>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Shape 3288"/>
        <p:cNvGrpSpPr/>
        <p:nvPr/>
      </p:nvGrpSpPr>
      <p:grpSpPr>
        <a:xfrm>
          <a:off x="0" y="0"/>
          <a:ext cx="0" cy="0"/>
          <a:chOff x="0" y="0"/>
          <a:chExt cx="0" cy="0"/>
        </a:xfrm>
      </p:grpSpPr>
      <p:sp>
        <p:nvSpPr>
          <p:cNvPr id="3289" name="Google Shape;3289;p7"/>
          <p:cNvSpPr txBox="1"/>
          <p:nvPr/>
        </p:nvSpPr>
        <p:spPr>
          <a:xfrm>
            <a:off x="594360" y="779838"/>
            <a:ext cx="10424100" cy="400069"/>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200"/>
              </a:spcAft>
              <a:buClr>
                <a:srgbClr val="000000"/>
              </a:buClr>
              <a:buSzPts val="2454"/>
              <a:buFont typeface="Arial"/>
              <a:buNone/>
            </a:pPr>
            <a:r>
              <a:rPr lang="en-US" sz="2100" b="1" i="0" u="none" strike="noStrike" cap="none">
                <a:solidFill>
                  <a:srgbClr val="000000"/>
                </a:solidFill>
                <a:latin typeface="Arial"/>
                <a:ea typeface="Arial"/>
                <a:cs typeface="Arial"/>
                <a:sym typeface="Arial"/>
              </a:rPr>
              <a:t>TI Transformation</a:t>
            </a:r>
            <a:r>
              <a:rPr lang="en-US" sz="2100" b="1"/>
              <a:t>: </a:t>
            </a:r>
            <a:r>
              <a:rPr lang="en-US" sz="2100" b="1" i="0" u="none" strike="noStrike" cap="none">
                <a:solidFill>
                  <a:srgbClr val="000000"/>
                </a:solidFill>
                <a:latin typeface="Arial"/>
                <a:ea typeface="Arial"/>
                <a:cs typeface="Arial"/>
                <a:sym typeface="Arial"/>
              </a:rPr>
              <a:t>Consultation, Q&amp;A &amp; State-wise Group Activity</a:t>
            </a:r>
            <a:endParaRPr sz="2100" b="0" i="0" u="none" strike="noStrike" cap="none">
              <a:solidFill>
                <a:srgbClr val="000000"/>
              </a:solidFill>
              <a:latin typeface="Arial"/>
              <a:ea typeface="Arial"/>
              <a:cs typeface="Arial"/>
              <a:sym typeface="Arial"/>
            </a:endParaRPr>
          </a:p>
        </p:txBody>
      </p:sp>
      <p:sp>
        <p:nvSpPr>
          <p:cNvPr id="3290" name="Google Shape;3290;p7"/>
          <p:cNvSpPr txBox="1"/>
          <p:nvPr/>
        </p:nvSpPr>
        <p:spPr>
          <a:xfrm>
            <a:off x="566928" y="1608084"/>
            <a:ext cx="3657600" cy="323100"/>
          </a:xfrm>
          <a:prstGeom prst="rect">
            <a:avLst/>
          </a:prstGeom>
          <a:noFill/>
          <a:ln>
            <a:noFill/>
          </a:ln>
        </p:spPr>
        <p:txBody>
          <a:bodyPr spcFirstLastPara="1" wrap="square" lIns="25400" tIns="25400" rIns="25400" bIns="25400" anchor="t" anchorCtr="0">
            <a:noAutofit/>
          </a:bodyPr>
          <a:lstStyle/>
          <a:p>
            <a:pPr marL="0" marR="0" lvl="0" indent="0" algn="l" rtl="0">
              <a:lnSpc>
                <a:spcPct val="100000"/>
              </a:lnSpc>
              <a:spcBef>
                <a:spcPts val="0"/>
              </a:spcBef>
              <a:spcAft>
                <a:spcPts val="200"/>
              </a:spcAft>
              <a:buClr>
                <a:srgbClr val="000000"/>
              </a:buClr>
              <a:buSzPts val="1100"/>
              <a:buFont typeface="Arial"/>
              <a:buNone/>
            </a:pPr>
            <a:r>
              <a:rPr lang="en-US" sz="1500" b="1" i="0" u="none" strike="noStrike" cap="none">
                <a:solidFill>
                  <a:srgbClr val="1F1F1F"/>
                </a:solidFill>
                <a:latin typeface="Arial"/>
                <a:ea typeface="Arial"/>
                <a:cs typeface="Arial"/>
                <a:sym typeface="Arial"/>
              </a:rPr>
              <a:t>AGENDA COVERAGE</a:t>
            </a:r>
            <a:endParaRPr sz="1500" b="0" i="0" u="none" strike="noStrike" cap="none">
              <a:solidFill>
                <a:srgbClr val="000000"/>
              </a:solidFill>
              <a:latin typeface="Arial"/>
              <a:ea typeface="Arial"/>
              <a:cs typeface="Arial"/>
              <a:sym typeface="Arial"/>
            </a:endParaRPr>
          </a:p>
        </p:txBody>
      </p:sp>
      <p:sp>
        <p:nvSpPr>
          <p:cNvPr id="3291" name="Google Shape;3291;p7"/>
          <p:cNvSpPr txBox="1"/>
          <p:nvPr/>
        </p:nvSpPr>
        <p:spPr>
          <a:xfrm>
            <a:off x="566928" y="2085389"/>
            <a:ext cx="10694100" cy="3474600"/>
          </a:xfrm>
          <a:prstGeom prst="rect">
            <a:avLst/>
          </a:prstGeom>
          <a:noFill/>
          <a:ln>
            <a:noFill/>
          </a:ln>
        </p:spPr>
        <p:txBody>
          <a:bodyPr spcFirstLastPara="1" wrap="square" lIns="25400" tIns="25400" rIns="25400" bIns="25400" anchor="t" anchorCtr="0">
            <a:noAutofit/>
          </a:bodyPr>
          <a:lstStyle/>
          <a:p>
            <a:pPr marL="457200" marR="0" lvl="0" indent="-323850" algn="l" rtl="0">
              <a:lnSpc>
                <a:spcPct val="150000"/>
              </a:lnSpc>
              <a:spcBef>
                <a:spcPts val="0"/>
              </a:spcBef>
              <a:spcAft>
                <a:spcPts val="0"/>
              </a:spcAft>
              <a:buClr>
                <a:srgbClr val="1F1F1F"/>
              </a:buClr>
              <a:buSzPts val="1500"/>
              <a:buFont typeface="Arial"/>
              <a:buChar char="●"/>
            </a:pPr>
            <a:r>
              <a:rPr lang="en-US" sz="1500" b="0" i="0" u="none" strike="noStrike" cap="none">
                <a:solidFill>
                  <a:srgbClr val="1F1F1F"/>
                </a:solidFill>
                <a:latin typeface="Arial"/>
                <a:ea typeface="Arial"/>
                <a:cs typeface="Arial"/>
                <a:sym typeface="Arial"/>
              </a:rPr>
              <a:t>Plen</a:t>
            </a:r>
            <a:r>
              <a:rPr lang="en-US" sz="1500" b="0" i="0" u="none" strike="noStrike" cap="none">
                <a:solidFill>
                  <a:srgbClr val="1F1F1F"/>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ary Presentation &amp; Di</a:t>
            </a:r>
            <a:r>
              <a:rPr lang="en-US" sz="1500">
                <a:solidFill>
                  <a:srgbClr val="1F1F1F"/>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scussion  (30 mins)</a:t>
            </a:r>
            <a:endParaRPr sz="1500" b="0" i="0" u="none" strike="noStrike" cap="none">
              <a:solidFill>
                <a:srgbClr val="1F1F1F"/>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endParaRPr>
          </a:p>
          <a:p>
            <a:pPr marL="914400" marR="0" lvl="1" indent="-323850" algn="l" rtl="0">
              <a:lnSpc>
                <a:spcPct val="150000"/>
              </a:lnSpc>
              <a:spcBef>
                <a:spcPts val="0"/>
              </a:spcBef>
              <a:spcAft>
                <a:spcPts val="0"/>
              </a:spcAft>
              <a:buClr>
                <a:srgbClr val="1F1F1F"/>
              </a:buClr>
              <a:buSzPts val="1500"/>
              <a:buFont typeface="Arial"/>
              <a:buChar char="○"/>
            </a:pPr>
            <a:r>
              <a:rPr lang="en-US" sz="1500" b="0" i="0" u="none" strike="noStrike" cap="none">
                <a:solidFill>
                  <a:srgbClr val="1F1F1F"/>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
                  </a:ext>
                </a:extLst>
              </a:rPr>
              <a:t>National Consensus &amp; TI Transformation (</a:t>
            </a:r>
            <a:r>
              <a:rPr lang="en-US" sz="1500">
                <a:solidFill>
                  <a:srgbClr val="1F1F1F"/>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rPr>
              <a:t>15 </a:t>
            </a:r>
            <a:r>
              <a:rPr lang="en-US" sz="1500" b="0" i="0" u="none" strike="noStrike" cap="none">
                <a:solidFill>
                  <a:srgbClr val="1F1F1F"/>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
                  </a:ext>
                </a:extLst>
              </a:rPr>
              <a:t>Mins)</a:t>
            </a:r>
            <a:endParaRPr sz="1500" b="0" i="0" u="none" strike="noStrike" cap="none">
              <a:solidFill>
                <a:srgbClr val="1F1F1F"/>
              </a:solidFill>
              <a:latin typeface="Arial"/>
              <a:ea typeface="Arial"/>
              <a:cs typeface="Arial"/>
              <a:sym typeface="Arial"/>
            </a:endParaRPr>
          </a:p>
          <a:p>
            <a:pPr marL="914400" marR="0" lvl="1" indent="-323850" algn="l" rtl="0">
              <a:lnSpc>
                <a:spcPct val="150000"/>
              </a:lnSpc>
              <a:spcBef>
                <a:spcPts val="0"/>
              </a:spcBef>
              <a:spcAft>
                <a:spcPts val="0"/>
              </a:spcAft>
              <a:buClr>
                <a:srgbClr val="1F1F1F"/>
              </a:buClr>
              <a:buSzPts val="1500"/>
              <a:buFont typeface="Arial"/>
              <a:buChar char="○"/>
            </a:pPr>
            <a:r>
              <a:rPr lang="en-US" sz="1500" b="0" i="0" u="none" strike="noStrike" cap="none">
                <a:solidFill>
                  <a:srgbClr val="1F1F1F"/>
                </a:solidFill>
                <a:latin typeface="Arial"/>
                <a:ea typeface="Arial"/>
                <a:cs typeface="Arial"/>
                <a:sym typeface="Arial"/>
              </a:rPr>
              <a:t>Champion TI Intervention (10 Mins)</a:t>
            </a:r>
            <a:endParaRPr sz="1500" b="0" i="0" u="none" strike="noStrike" cap="none">
              <a:solidFill>
                <a:srgbClr val="1F1F1F"/>
              </a:solidFill>
              <a:latin typeface="Arial"/>
              <a:ea typeface="Arial"/>
              <a:cs typeface="Arial"/>
              <a:sym typeface="Arial"/>
            </a:endParaRPr>
          </a:p>
          <a:p>
            <a:pPr marL="914400" marR="0" lvl="1" indent="-323850" algn="l" rtl="0">
              <a:lnSpc>
                <a:spcPct val="150000"/>
              </a:lnSpc>
              <a:spcBef>
                <a:spcPts val="0"/>
              </a:spcBef>
              <a:spcAft>
                <a:spcPts val="0"/>
              </a:spcAft>
              <a:buClr>
                <a:srgbClr val="1F1F1F"/>
              </a:buClr>
              <a:buSzPts val="1500"/>
              <a:buFont typeface="Arial"/>
              <a:buChar char="○"/>
            </a:pPr>
            <a:r>
              <a:rPr lang="en-US" sz="1500" b="0" i="0" u="none" strike="noStrike" cap="none">
                <a:solidFill>
                  <a:srgbClr val="1F1F1F"/>
                </a:solidFill>
                <a:latin typeface="Arial"/>
                <a:ea typeface="Arial"/>
                <a:cs typeface="Arial"/>
                <a:sym typeface="Arial"/>
              </a:rPr>
              <a:t>Moderated Open House (5 Mins)</a:t>
            </a:r>
            <a:endParaRPr sz="1500" b="0" i="0" u="none" strike="noStrike" cap="none">
              <a:solidFill>
                <a:srgbClr val="1F1F1F"/>
              </a:solidFill>
              <a:latin typeface="Arial"/>
              <a:ea typeface="Arial"/>
              <a:cs typeface="Arial"/>
              <a:sym typeface="Arial"/>
            </a:endParaRPr>
          </a:p>
          <a:p>
            <a:pPr marL="457200" marR="0" lvl="0" indent="-323850" algn="l" rtl="0">
              <a:lnSpc>
                <a:spcPct val="150000"/>
              </a:lnSpc>
              <a:spcBef>
                <a:spcPts val="0"/>
              </a:spcBef>
              <a:spcAft>
                <a:spcPts val="0"/>
              </a:spcAft>
              <a:buClr>
                <a:srgbClr val="1F1F1F"/>
              </a:buClr>
              <a:buSzPts val="1500"/>
              <a:buFont typeface="Arial"/>
              <a:buChar char="●"/>
            </a:pPr>
            <a:r>
              <a:rPr lang="en-US" sz="1500">
                <a:solidFill>
                  <a:srgbClr val="1F1F1F"/>
                </a:solidFill>
              </a:rPr>
              <a:t>Group Activity (1 hr 45 mins)</a:t>
            </a:r>
            <a:endParaRPr sz="1500">
              <a:solidFill>
                <a:srgbClr val="1F1F1F"/>
              </a:solidFill>
            </a:endParaRPr>
          </a:p>
          <a:p>
            <a:pPr marL="914400" marR="0" lvl="1" indent="-323850" algn="l" rtl="0">
              <a:lnSpc>
                <a:spcPct val="150000"/>
              </a:lnSpc>
              <a:spcBef>
                <a:spcPts val="0"/>
              </a:spcBef>
              <a:spcAft>
                <a:spcPts val="0"/>
              </a:spcAft>
              <a:buClr>
                <a:srgbClr val="1F1F1F"/>
              </a:buClr>
              <a:buSzPts val="1500"/>
              <a:buFont typeface="Arial"/>
              <a:buChar char="○"/>
            </a:pPr>
            <a:r>
              <a:rPr lang="en-US" sz="1500" b="0" i="0" u="none" strike="noStrike" cap="none">
                <a:solidFill>
                  <a:srgbClr val="1F1F1F"/>
                </a:solidFill>
                <a:latin typeface="Arial"/>
                <a:ea typeface="Arial"/>
                <a:cs typeface="Arial"/>
                <a:sym typeface="Arial"/>
              </a:rPr>
              <a:t>Inter-State Thematic Breakout Deliberations (60 Mins)</a:t>
            </a:r>
            <a:endParaRPr sz="1500">
              <a:solidFill>
                <a:srgbClr val="1F1F1F"/>
              </a:solidFill>
            </a:endParaRPr>
          </a:p>
          <a:p>
            <a:pPr marL="914400" marR="0" lvl="1" indent="-323850" algn="l" rtl="0">
              <a:lnSpc>
                <a:spcPct val="150000"/>
              </a:lnSpc>
              <a:spcBef>
                <a:spcPts val="0"/>
              </a:spcBef>
              <a:spcAft>
                <a:spcPts val="0"/>
              </a:spcAft>
              <a:buClr>
                <a:srgbClr val="1F1F1F"/>
              </a:buClr>
              <a:buSzPts val="1500"/>
              <a:buFont typeface="Arial"/>
              <a:buChar char="○"/>
            </a:pPr>
            <a:r>
              <a:rPr lang="en-US" sz="1500" b="0" i="0" u="none" strike="noStrike" cap="none">
                <a:solidFill>
                  <a:srgbClr val="1F1F1F"/>
                </a:solidFill>
                <a:latin typeface="Arial"/>
                <a:ea typeface="Arial"/>
                <a:cs typeface="Arial"/>
                <a:sym typeface="Arial"/>
              </a:rPr>
              <a:t>Intra-State Delegation Convergence &amp; Action Plan Updating (45 Mins)</a:t>
            </a:r>
            <a:endParaRPr sz="1500" b="0" i="1" u="none" strike="noStrike" cap="none">
              <a:solidFill>
                <a:schemeClr val="dk1"/>
              </a:solidFill>
              <a:latin typeface="Times New Roman"/>
              <a:ea typeface="Times New Roman"/>
              <a:cs typeface="Times New Roman"/>
              <a:sym typeface="Times New Roman"/>
            </a:endParaRPr>
          </a:p>
          <a:p>
            <a:pPr marL="0" marR="0" lvl="0" indent="0" algn="l" rtl="0">
              <a:lnSpc>
                <a:spcPct val="150000"/>
              </a:lnSpc>
              <a:spcBef>
                <a:spcPts val="0"/>
              </a:spcBef>
              <a:spcAft>
                <a:spcPts val="0"/>
              </a:spcAft>
              <a:buClr>
                <a:srgbClr val="000000"/>
              </a:buClr>
              <a:buSzPts val="1500"/>
              <a:buFont typeface="Arial"/>
              <a:buNone/>
            </a:pPr>
            <a:endParaRPr sz="1500" b="0" i="0" u="none" strike="noStrike" cap="none">
              <a:solidFill>
                <a:srgbClr val="1F1F1F"/>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1400"/>
              <a:buFont typeface="Arial"/>
              <a:buNone/>
            </a:pPr>
            <a:endParaRPr sz="1500" b="0" i="0" u="none" strike="noStrike" cap="none">
              <a:solidFill>
                <a:srgbClr val="000000"/>
              </a:solidFill>
              <a:latin typeface="Arial"/>
              <a:ea typeface="Arial"/>
              <a:cs typeface="Arial"/>
              <a:sym typeface="Arial"/>
            </a:endParaRPr>
          </a:p>
        </p:txBody>
      </p:sp>
      <p:sp>
        <p:nvSpPr>
          <p:cNvPr id="3292" name="Google Shape;3292;p7"/>
          <p:cNvSpPr/>
          <p:nvPr/>
        </p:nvSpPr>
        <p:spPr>
          <a:xfrm>
            <a:off x="7909560" y="6144768"/>
            <a:ext cx="3794760" cy="384048"/>
          </a:xfrm>
          <a:prstGeom prst="roundRect">
            <a:avLst>
              <a:gd name="adj" fmla="val 16667"/>
            </a:avLst>
          </a:prstGeom>
          <a:solidFill>
            <a:srgbClr val="FFC72C"/>
          </a:solidFill>
          <a:ln w="9525" cap="flat" cmpd="sng">
            <a:solidFill>
              <a:srgbClr val="FFC72C"/>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25400" tIns="25400" rIns="25400" bIns="25400" anchor="ctr" anchorCtr="0">
            <a:noAutofit/>
          </a:bodyPr>
          <a:lstStyle/>
          <a:p>
            <a:pPr marL="0" marR="0" lvl="0" indent="0" algn="ctr" rtl="0">
              <a:lnSpc>
                <a:spcPct val="100000"/>
              </a:lnSpc>
              <a:spcBef>
                <a:spcPts val="0"/>
              </a:spcBef>
              <a:spcAft>
                <a:spcPts val="200"/>
              </a:spcAft>
              <a:buClr>
                <a:srgbClr val="000000"/>
              </a:buClr>
              <a:buSzPts val="1050"/>
              <a:buFont typeface="Arial"/>
              <a:buNone/>
            </a:pPr>
            <a:r>
              <a:rPr lang="en-US" sz="950" b="1" i="0" u="none" strike="noStrike" cap="none">
                <a:solidFill>
                  <a:srgbClr val="1F1F1F"/>
                </a:solidFill>
                <a:latin typeface="Arial"/>
                <a:ea typeface="Arial"/>
                <a:cs typeface="Arial"/>
                <a:sym typeface="Arial"/>
              </a:rPr>
              <a:t>OWNER / RR: Pillar Head — Policy &amp; AI | Pillar Head — Training Institutions and related outreach</a:t>
            </a:r>
            <a:endParaRPr sz="1400" b="0" i="0" u="none" strike="noStrike" cap="none">
              <a:solidFill>
                <a:srgbClr val="000000"/>
              </a:solidFill>
              <a:latin typeface="Arial"/>
              <a:ea typeface="Arial"/>
              <a:cs typeface="Arial"/>
              <a:sym typeface="Arial"/>
            </a:endParaRPr>
          </a:p>
        </p:txBody>
      </p:sp>
      <p:pic>
        <p:nvPicPr>
          <p:cNvPr id="3293" name="Google Shape;3293;p7" descr="A close up of a sign&#10;&#10;Description automatically generated"/>
          <p:cNvPicPr preferRelativeResize="0"/>
          <p:nvPr/>
        </p:nvPicPr>
        <p:blipFill rotWithShape="1">
          <a:blip r:embed="rId3">
            <a:alphaModFix/>
          </a:blip>
          <a:srcRect/>
          <a:stretch/>
        </p:blipFill>
        <p:spPr>
          <a:xfrm>
            <a:off x="10151325" y="160100"/>
            <a:ext cx="1917167" cy="461700"/>
          </a:xfrm>
          <a:prstGeom prst="rect">
            <a:avLst/>
          </a:prstGeom>
          <a:noFill/>
          <a:ln>
            <a:noFill/>
          </a:ln>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297"/>
        <p:cNvGrpSpPr/>
        <p:nvPr/>
      </p:nvGrpSpPr>
      <p:grpSpPr>
        <a:xfrm>
          <a:off x="0" y="0"/>
          <a:ext cx="0" cy="0"/>
          <a:chOff x="0" y="0"/>
          <a:chExt cx="0" cy="0"/>
        </a:xfrm>
      </p:grpSpPr>
      <p:sp>
        <p:nvSpPr>
          <p:cNvPr id="3298" name="Google Shape;3298;h7deea83be2760859_0_350"/>
          <p:cNvSpPr/>
          <p:nvPr/>
        </p:nvSpPr>
        <p:spPr>
          <a:xfrm>
            <a:off x="587675" y="2702430"/>
            <a:ext cx="1965900" cy="1821300"/>
          </a:xfrm>
          <a:prstGeom prst="roundRect">
            <a:avLst>
              <a:gd name="adj" fmla="val 16667"/>
            </a:avLst>
          </a:prstGeom>
          <a:solidFill>
            <a:srgbClr val="FFF3EA"/>
          </a:solidFill>
          <a:ln>
            <a:noFill/>
          </a:ln>
        </p:spPr>
        <p:txBody>
          <a:bodyPr spcFirstLastPara="1" wrap="square" lIns="118875" tIns="91425" rIns="118875" bIns="73175" anchor="ctr" anchorCtr="0">
            <a:noAutofit/>
          </a:bodyPr>
          <a:lstStyle/>
          <a:p>
            <a:pPr marL="0" marR="0" lvl="0" indent="0" algn="ctr" rtl="0">
              <a:lnSpc>
                <a:spcPct val="100000"/>
              </a:lnSpc>
              <a:spcBef>
                <a:spcPts val="0"/>
              </a:spcBef>
              <a:spcAft>
                <a:spcPts val="0"/>
              </a:spcAft>
              <a:buNone/>
            </a:pPr>
            <a:r>
              <a:rPr lang="en-US" sz="1500" b="1" i="0" u="none" strike="noStrike" cap="none">
                <a:solidFill>
                  <a:srgbClr val="000000"/>
                </a:solidFill>
              </a:rPr>
              <a:t>SEP 2025</a:t>
            </a:r>
            <a:endParaRPr sz="1500"/>
          </a:p>
          <a:p>
            <a:pPr marL="0" marR="0" lvl="0" indent="0" algn="ctr" rtl="0">
              <a:lnSpc>
                <a:spcPct val="100000"/>
              </a:lnSpc>
              <a:spcBef>
                <a:spcPts val="500"/>
              </a:spcBef>
              <a:spcAft>
                <a:spcPts val="0"/>
              </a:spcAft>
              <a:buNone/>
            </a:pPr>
            <a:r>
              <a:rPr lang="en-US" sz="1300" i="0" u="none" strike="noStrike" cap="none">
                <a:solidFill>
                  <a:srgbClr val="000000"/>
                </a:solidFill>
              </a:rPr>
              <a:t>Consultative process </a:t>
            </a:r>
            <a:r>
              <a:rPr lang="en-US" sz="1300" i="0" u="none" strike="noStrike" cap="none"/>
              <a:t>initiated </a:t>
            </a:r>
            <a:r>
              <a:rPr lang="en-US" sz="1300" i="0" u="none" strike="noStrike" cap="none">
                <a:solidFill>
                  <a:srgbClr val="000000"/>
                </a:solidFill>
              </a:rPr>
              <a:t>and institutional inputs consolidated</a:t>
            </a:r>
            <a:br>
              <a:rPr lang="en-US" sz="1300" i="0" u="none" strike="noStrike" cap="none">
                <a:solidFill>
                  <a:srgbClr val="000000"/>
                </a:solidFill>
              </a:rPr>
            </a:br>
            <a:endParaRPr sz="1300"/>
          </a:p>
        </p:txBody>
      </p:sp>
      <p:sp>
        <p:nvSpPr>
          <p:cNvPr id="3299" name="Google Shape;3299;h7deea83be2760859_0_350"/>
          <p:cNvSpPr/>
          <p:nvPr/>
        </p:nvSpPr>
        <p:spPr>
          <a:xfrm>
            <a:off x="2581068" y="3616863"/>
            <a:ext cx="228900" cy="172500"/>
          </a:xfrm>
          <a:prstGeom prst="rightArrow">
            <a:avLst>
              <a:gd name="adj1" fmla="val 50000"/>
              <a:gd name="adj2" fmla="val 50000"/>
            </a:avLst>
          </a:prstGeom>
          <a:solidFill>
            <a:srgbClr val="E86C2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500" i="0" u="none" strike="noStrike" cap="none">
              <a:solidFill>
                <a:schemeClr val="lt1"/>
              </a:solidFill>
            </a:endParaRPr>
          </a:p>
        </p:txBody>
      </p:sp>
      <p:sp>
        <p:nvSpPr>
          <p:cNvPr id="3300" name="Google Shape;3300;h7deea83be2760859_0_350"/>
          <p:cNvSpPr/>
          <p:nvPr/>
        </p:nvSpPr>
        <p:spPr>
          <a:xfrm>
            <a:off x="2846245" y="2702430"/>
            <a:ext cx="1965900" cy="1821300"/>
          </a:xfrm>
          <a:prstGeom prst="roundRect">
            <a:avLst>
              <a:gd name="adj" fmla="val 16667"/>
            </a:avLst>
          </a:prstGeom>
          <a:solidFill>
            <a:srgbClr val="FFF3EA"/>
          </a:solidFill>
          <a:ln>
            <a:noFill/>
          </a:ln>
        </p:spPr>
        <p:txBody>
          <a:bodyPr spcFirstLastPara="1" wrap="square" lIns="118875" tIns="91425" rIns="118875" bIns="73175" anchor="ctr" anchorCtr="0">
            <a:noAutofit/>
          </a:bodyPr>
          <a:lstStyle/>
          <a:p>
            <a:pPr marL="0" marR="0" lvl="0" indent="0" algn="ctr" rtl="0">
              <a:lnSpc>
                <a:spcPct val="100000"/>
              </a:lnSpc>
              <a:spcBef>
                <a:spcPts val="0"/>
              </a:spcBef>
              <a:spcAft>
                <a:spcPts val="0"/>
              </a:spcAft>
              <a:buNone/>
            </a:pPr>
            <a:r>
              <a:rPr lang="en-US" sz="1500" b="1" i="0" u="none" strike="noStrike" cap="none">
                <a:solidFill>
                  <a:srgbClr val="000000"/>
                </a:solidFill>
              </a:rPr>
              <a:t>FEB 2026</a:t>
            </a:r>
            <a:endParaRPr sz="1500"/>
          </a:p>
          <a:p>
            <a:pPr marL="0" marR="0" lvl="0" indent="0" algn="ctr" rtl="0">
              <a:lnSpc>
                <a:spcPct val="100000"/>
              </a:lnSpc>
              <a:spcBef>
                <a:spcPts val="500"/>
              </a:spcBef>
              <a:spcAft>
                <a:spcPts val="0"/>
              </a:spcAft>
              <a:buNone/>
            </a:pPr>
            <a:r>
              <a:rPr lang="en-US" sz="1300"/>
              <a:t>National </a:t>
            </a:r>
            <a:r>
              <a:rPr lang="en-US" sz="1300" i="0" u="none" strike="noStrike" cap="none">
                <a:solidFill>
                  <a:srgbClr val="000000"/>
                </a:solidFill>
              </a:rPr>
              <a:t>Orientation Workshop establishes shared direction</a:t>
            </a:r>
            <a:br>
              <a:rPr lang="en-US" sz="1300" i="0" u="none" strike="noStrike" cap="none">
                <a:solidFill>
                  <a:srgbClr val="000000"/>
                </a:solidFill>
              </a:rPr>
            </a:br>
            <a:endParaRPr sz="1300"/>
          </a:p>
        </p:txBody>
      </p:sp>
      <p:sp>
        <p:nvSpPr>
          <p:cNvPr id="3301" name="Google Shape;3301;h7deea83be2760859_0_350"/>
          <p:cNvSpPr/>
          <p:nvPr/>
        </p:nvSpPr>
        <p:spPr>
          <a:xfrm>
            <a:off x="4839638" y="3616863"/>
            <a:ext cx="228900" cy="172500"/>
          </a:xfrm>
          <a:prstGeom prst="rightArrow">
            <a:avLst>
              <a:gd name="adj1" fmla="val 50000"/>
              <a:gd name="adj2" fmla="val 50000"/>
            </a:avLst>
          </a:prstGeom>
          <a:solidFill>
            <a:srgbClr val="E86C2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500" i="0" u="none" strike="noStrike" cap="none">
              <a:solidFill>
                <a:schemeClr val="lt1"/>
              </a:solidFill>
            </a:endParaRPr>
          </a:p>
        </p:txBody>
      </p:sp>
      <p:sp>
        <p:nvSpPr>
          <p:cNvPr id="3302" name="Google Shape;3302;h7deea83be2760859_0_350"/>
          <p:cNvSpPr/>
          <p:nvPr/>
        </p:nvSpPr>
        <p:spPr>
          <a:xfrm>
            <a:off x="5104814" y="2702430"/>
            <a:ext cx="1965900" cy="1821300"/>
          </a:xfrm>
          <a:prstGeom prst="roundRect">
            <a:avLst>
              <a:gd name="adj" fmla="val 16667"/>
            </a:avLst>
          </a:prstGeom>
          <a:solidFill>
            <a:srgbClr val="FFF3EA"/>
          </a:solidFill>
          <a:ln>
            <a:noFill/>
          </a:ln>
        </p:spPr>
        <p:txBody>
          <a:bodyPr spcFirstLastPara="1" wrap="square" lIns="118875" tIns="91425" rIns="118875" bIns="73175" anchor="ctr" anchorCtr="0">
            <a:noAutofit/>
          </a:bodyPr>
          <a:lstStyle/>
          <a:p>
            <a:pPr marL="0" marR="0" lvl="0" indent="0" algn="ctr" rtl="0">
              <a:lnSpc>
                <a:spcPct val="100000"/>
              </a:lnSpc>
              <a:spcBef>
                <a:spcPts val="0"/>
              </a:spcBef>
              <a:spcAft>
                <a:spcPts val="0"/>
              </a:spcAft>
              <a:buNone/>
            </a:pPr>
            <a:r>
              <a:rPr lang="en-US" sz="1500" b="1" i="0" u="none" strike="noStrike" cap="none">
                <a:solidFill>
                  <a:srgbClr val="000000"/>
                </a:solidFill>
              </a:rPr>
              <a:t>MAR</a:t>
            </a:r>
            <a:r>
              <a:rPr lang="en-US" sz="1500" b="1"/>
              <a:t>-</a:t>
            </a:r>
            <a:r>
              <a:rPr lang="en-US" sz="1500" b="1" i="0" u="none" strike="noStrike" cap="none">
                <a:solidFill>
                  <a:srgbClr val="000000"/>
                </a:solidFill>
              </a:rPr>
              <a:t>APR 2026</a:t>
            </a:r>
            <a:endParaRPr sz="1500"/>
          </a:p>
          <a:p>
            <a:pPr marL="0" marR="0" lvl="0" indent="0" algn="ctr" rtl="0">
              <a:lnSpc>
                <a:spcPct val="100000"/>
              </a:lnSpc>
              <a:spcBef>
                <a:spcPts val="500"/>
              </a:spcBef>
              <a:spcAft>
                <a:spcPts val="0"/>
              </a:spcAft>
              <a:buNone/>
            </a:pPr>
            <a:r>
              <a:rPr lang="en-US" sz="1300" i="0" u="none" strike="noStrike" cap="none">
                <a:solidFill>
                  <a:srgbClr val="000000"/>
                </a:solidFill>
              </a:rPr>
              <a:t>State/UT consultations surface practical gaps and opportunities</a:t>
            </a:r>
            <a:endParaRPr sz="1300"/>
          </a:p>
        </p:txBody>
      </p:sp>
      <p:sp>
        <p:nvSpPr>
          <p:cNvPr id="3303" name="Google Shape;3303;h7deea83be2760859_0_350"/>
          <p:cNvSpPr/>
          <p:nvPr/>
        </p:nvSpPr>
        <p:spPr>
          <a:xfrm>
            <a:off x="7098207" y="3616863"/>
            <a:ext cx="228900" cy="172500"/>
          </a:xfrm>
          <a:prstGeom prst="rightArrow">
            <a:avLst>
              <a:gd name="adj1" fmla="val 50000"/>
              <a:gd name="adj2" fmla="val 50000"/>
            </a:avLst>
          </a:prstGeom>
          <a:solidFill>
            <a:srgbClr val="E86C2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500" i="0" u="none" strike="noStrike" cap="none">
              <a:solidFill>
                <a:schemeClr val="lt1"/>
              </a:solidFill>
            </a:endParaRPr>
          </a:p>
        </p:txBody>
      </p:sp>
      <p:sp>
        <p:nvSpPr>
          <p:cNvPr id="3304" name="Google Shape;3304;h7deea83be2760859_0_350"/>
          <p:cNvSpPr/>
          <p:nvPr/>
        </p:nvSpPr>
        <p:spPr>
          <a:xfrm>
            <a:off x="7363384" y="2702430"/>
            <a:ext cx="1965900" cy="1821300"/>
          </a:xfrm>
          <a:prstGeom prst="roundRect">
            <a:avLst>
              <a:gd name="adj" fmla="val 16667"/>
            </a:avLst>
          </a:prstGeom>
          <a:solidFill>
            <a:srgbClr val="FFF3EA"/>
          </a:solidFill>
          <a:ln>
            <a:noFill/>
          </a:ln>
        </p:spPr>
        <p:txBody>
          <a:bodyPr spcFirstLastPara="1" wrap="square" lIns="118875" tIns="91425" rIns="118875" bIns="73175" anchor="ctr" anchorCtr="0">
            <a:noAutofit/>
          </a:bodyPr>
          <a:lstStyle/>
          <a:p>
            <a:pPr marL="0" marR="0" lvl="0" indent="0" algn="ctr" rtl="0">
              <a:lnSpc>
                <a:spcPct val="100000"/>
              </a:lnSpc>
              <a:spcBef>
                <a:spcPts val="0"/>
              </a:spcBef>
              <a:spcAft>
                <a:spcPts val="0"/>
              </a:spcAft>
              <a:buNone/>
            </a:pPr>
            <a:r>
              <a:rPr lang="en-US" sz="1500" b="1"/>
              <a:t>APR 2026</a:t>
            </a:r>
            <a:endParaRPr sz="1500" b="1"/>
          </a:p>
          <a:p>
            <a:pPr marL="0" marR="0" lvl="0" indent="0" algn="ctr" rtl="0">
              <a:lnSpc>
                <a:spcPct val="100000"/>
              </a:lnSpc>
              <a:spcBef>
                <a:spcPts val="0"/>
              </a:spcBef>
              <a:spcAft>
                <a:spcPts val="0"/>
              </a:spcAft>
              <a:buNone/>
            </a:pPr>
            <a:r>
              <a:rPr lang="en-US" sz="1500" b="1" i="1" u="none" strike="noStrike" cap="none">
                <a:solidFill>
                  <a:srgbClr val="000000"/>
                </a:solidFill>
              </a:rPr>
              <a:t>SĀDHANA SAPTAH</a:t>
            </a:r>
            <a:endParaRPr sz="1500" i="1"/>
          </a:p>
          <a:p>
            <a:pPr marL="0" marR="0" lvl="0" indent="0" algn="ctr" rtl="0">
              <a:lnSpc>
                <a:spcPct val="100000"/>
              </a:lnSpc>
              <a:spcBef>
                <a:spcPts val="500"/>
              </a:spcBef>
              <a:spcAft>
                <a:spcPts val="0"/>
              </a:spcAft>
              <a:buNone/>
            </a:pPr>
            <a:r>
              <a:rPr lang="en-US" sz="1300"/>
              <a:t>National training week to promote continuous learning </a:t>
            </a:r>
            <a:endParaRPr sz="1300"/>
          </a:p>
        </p:txBody>
      </p:sp>
      <p:sp>
        <p:nvSpPr>
          <p:cNvPr id="3305" name="Google Shape;3305;h7deea83be2760859_0_350"/>
          <p:cNvSpPr/>
          <p:nvPr/>
        </p:nvSpPr>
        <p:spPr>
          <a:xfrm>
            <a:off x="9356777" y="3616863"/>
            <a:ext cx="228900" cy="172500"/>
          </a:xfrm>
          <a:prstGeom prst="rightArrow">
            <a:avLst>
              <a:gd name="adj1" fmla="val 50000"/>
              <a:gd name="adj2" fmla="val 50000"/>
            </a:avLst>
          </a:prstGeom>
          <a:solidFill>
            <a:srgbClr val="E86C2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500" i="0" u="none" strike="noStrike" cap="none">
              <a:solidFill>
                <a:schemeClr val="lt1"/>
              </a:solidFill>
            </a:endParaRPr>
          </a:p>
        </p:txBody>
      </p:sp>
      <p:sp>
        <p:nvSpPr>
          <p:cNvPr id="3306" name="Google Shape;3306;h7deea83be2760859_0_350"/>
          <p:cNvSpPr/>
          <p:nvPr/>
        </p:nvSpPr>
        <p:spPr>
          <a:xfrm>
            <a:off x="2846250" y="4978931"/>
            <a:ext cx="6483300" cy="901200"/>
          </a:xfrm>
          <a:prstGeom prst="roundRect">
            <a:avLst>
              <a:gd name="adj" fmla="val 16667"/>
            </a:avLst>
          </a:prstGeom>
          <a:solidFill>
            <a:srgbClr val="1C4586"/>
          </a:solidFill>
          <a:ln w="12700" cap="flat" cmpd="sng">
            <a:solidFill>
              <a:srgbClr val="1C4586"/>
            </a:solidFill>
            <a:prstDash val="solid"/>
            <a:round/>
            <a:headEnd type="none" w="sm" len="sm"/>
            <a:tailEnd type="none" w="sm" len="sm"/>
          </a:ln>
        </p:spPr>
        <p:txBody>
          <a:bodyPr spcFirstLastPara="1" wrap="square" lIns="118875" tIns="91425" rIns="118875" bIns="73175" anchor="ctr" anchorCtr="0">
            <a:noAutofit/>
          </a:bodyPr>
          <a:lstStyle/>
          <a:p>
            <a:pPr marL="0" marR="0" lvl="0" indent="0" algn="ctr" rtl="0">
              <a:lnSpc>
                <a:spcPct val="100000"/>
              </a:lnSpc>
              <a:spcBef>
                <a:spcPts val="0"/>
              </a:spcBef>
              <a:spcAft>
                <a:spcPts val="0"/>
              </a:spcAft>
              <a:buNone/>
            </a:pPr>
            <a:r>
              <a:rPr lang="en-US" sz="1300" b="1" i="0" u="none" strike="noStrike" cap="none">
                <a:solidFill>
                  <a:srgbClr val="FFFFFF"/>
                </a:solidFill>
                <a:latin typeface="Arial"/>
                <a:ea typeface="Arial"/>
                <a:cs typeface="Arial"/>
                <a:sym typeface="Arial"/>
              </a:rPr>
              <a:t>REGIONAL WORKSHOPS</a:t>
            </a:r>
            <a:endParaRPr sz="1300"/>
          </a:p>
          <a:p>
            <a:pPr marL="0" marR="0" lvl="0" indent="0" algn="ctr" rtl="0">
              <a:lnSpc>
                <a:spcPct val="100000"/>
              </a:lnSpc>
              <a:spcBef>
                <a:spcPts val="500"/>
              </a:spcBef>
              <a:spcAft>
                <a:spcPts val="0"/>
              </a:spcAft>
              <a:buNone/>
            </a:pPr>
            <a:r>
              <a:rPr lang="en-US" sz="1500">
                <a:solidFill>
                  <a:srgbClr val="FFFFFF"/>
                </a:solidFill>
              </a:rPr>
              <a:t>T</a:t>
            </a:r>
            <a:r>
              <a:rPr lang="en-US" sz="1500" b="0" i="0" u="none" strike="noStrike" cap="none">
                <a:solidFill>
                  <a:srgbClr val="FFFFFF"/>
                </a:solidFill>
                <a:latin typeface="Arial"/>
                <a:ea typeface="Arial"/>
                <a:cs typeface="Arial"/>
                <a:sym typeface="Arial"/>
              </a:rPr>
              <a:t>ranslate the consultation journey into State/UT-owned action for strengthening </a:t>
            </a:r>
            <a:r>
              <a:rPr lang="en-US" sz="1500">
                <a:solidFill>
                  <a:srgbClr val="FFFFFF"/>
                </a:solidFill>
              </a:rPr>
              <a:t>TIs</a:t>
            </a:r>
            <a:endParaRPr sz="1500"/>
          </a:p>
        </p:txBody>
      </p:sp>
      <p:sp>
        <p:nvSpPr>
          <p:cNvPr id="3307" name="Google Shape;3307;h7deea83be2760859_0_350"/>
          <p:cNvSpPr/>
          <p:nvPr/>
        </p:nvSpPr>
        <p:spPr>
          <a:xfrm>
            <a:off x="9638425" y="2702430"/>
            <a:ext cx="1965900" cy="1821300"/>
          </a:xfrm>
          <a:prstGeom prst="roundRect">
            <a:avLst>
              <a:gd name="adj" fmla="val 16667"/>
            </a:avLst>
          </a:prstGeom>
          <a:solidFill>
            <a:srgbClr val="FFF3EA"/>
          </a:solidFill>
          <a:ln>
            <a:noFill/>
          </a:ln>
        </p:spPr>
        <p:txBody>
          <a:bodyPr spcFirstLastPara="1" wrap="square" lIns="118875" tIns="91425" rIns="118875" bIns="73175" anchor="ctr" anchorCtr="0">
            <a:noAutofit/>
          </a:bodyPr>
          <a:lstStyle/>
          <a:p>
            <a:pPr marL="0" marR="0" lvl="0" indent="0" algn="ctr" rtl="0">
              <a:lnSpc>
                <a:spcPct val="100000"/>
              </a:lnSpc>
              <a:spcBef>
                <a:spcPts val="0"/>
              </a:spcBef>
              <a:spcAft>
                <a:spcPts val="0"/>
              </a:spcAft>
              <a:buNone/>
            </a:pPr>
            <a:r>
              <a:rPr lang="en-US" sz="1500" b="1"/>
              <a:t>MAY 2026</a:t>
            </a:r>
            <a:endParaRPr sz="1500"/>
          </a:p>
          <a:p>
            <a:pPr marL="0" marR="0" lvl="0" indent="0" algn="ctr" rtl="0">
              <a:lnSpc>
                <a:spcPct val="100000"/>
              </a:lnSpc>
              <a:spcBef>
                <a:spcPts val="500"/>
              </a:spcBef>
              <a:spcAft>
                <a:spcPts val="0"/>
              </a:spcAft>
              <a:buNone/>
            </a:pPr>
            <a:r>
              <a:rPr lang="en-US" sz="1300"/>
              <a:t>National Departmental Summit on Institutionalizing Capacity Building</a:t>
            </a:r>
            <a:endParaRPr sz="1300"/>
          </a:p>
        </p:txBody>
      </p:sp>
      <p:sp>
        <p:nvSpPr>
          <p:cNvPr id="3308" name="Google Shape;3308;h7deea83be2760859_0_350"/>
          <p:cNvSpPr/>
          <p:nvPr/>
        </p:nvSpPr>
        <p:spPr>
          <a:xfrm rot="5404627">
            <a:off x="5818899" y="457781"/>
            <a:ext cx="222900" cy="8480700"/>
          </a:xfrm>
          <a:prstGeom prst="rightBrace">
            <a:avLst>
              <a:gd name="adj1" fmla="val 102471"/>
              <a:gd name="adj2" fmla="val 47571"/>
            </a:avLst>
          </a:prstGeom>
          <a:noFill/>
          <a:ln w="9525" cap="flat" cmpd="sng">
            <a:solidFill>
              <a:srgbClr val="1C2F6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3309" name="Google Shape;3309;h7deea83be2760859_0_350"/>
          <p:cNvSpPr txBox="1"/>
          <p:nvPr/>
        </p:nvSpPr>
        <p:spPr>
          <a:xfrm>
            <a:off x="587700" y="1573589"/>
            <a:ext cx="11016900" cy="548100"/>
          </a:xfrm>
          <a:prstGeom prst="rect">
            <a:avLst/>
          </a:prstGeom>
          <a:noFill/>
          <a:ln>
            <a:noFill/>
          </a:ln>
        </p:spPr>
        <p:txBody>
          <a:bodyPr spcFirstLastPara="1" wrap="square" lIns="27425" tIns="27425" rIns="27425" bIns="27425" anchor="t" anchorCtr="0">
            <a:spAutoFit/>
          </a:bodyPr>
          <a:lstStyle/>
          <a:p>
            <a:pPr marL="0" marR="0" lvl="0" indent="0" algn="ctr" rtl="0">
              <a:lnSpc>
                <a:spcPct val="100000"/>
              </a:lnSpc>
              <a:spcBef>
                <a:spcPts val="0"/>
              </a:spcBef>
              <a:spcAft>
                <a:spcPts val="0"/>
              </a:spcAft>
              <a:buNone/>
            </a:pPr>
            <a:r>
              <a:rPr lang="en-US" sz="1600">
                <a:solidFill>
                  <a:srgbClr val="303030"/>
                </a:solidFill>
              </a:rPr>
              <a:t>Since September 2025, Mission Karmayogi has worked with States/UTs and Training Institutions (TIs) to understand </a:t>
            </a:r>
            <a:r>
              <a:rPr lang="en-US" sz="1600" b="1">
                <a:solidFill>
                  <a:srgbClr val="303030"/>
                </a:solidFill>
              </a:rPr>
              <a:t>key challenges they face and what would help them most</a:t>
            </a:r>
            <a:r>
              <a:rPr lang="en-US" sz="1600">
                <a:solidFill>
                  <a:srgbClr val="303030"/>
                </a:solidFill>
              </a:rPr>
              <a:t> in overcoming them.</a:t>
            </a:r>
            <a:endParaRPr sz="1600">
              <a:solidFill>
                <a:srgbClr val="303030"/>
              </a:solidFill>
            </a:endParaRPr>
          </a:p>
        </p:txBody>
      </p:sp>
      <p:pic>
        <p:nvPicPr>
          <p:cNvPr id="3310" name="Google Shape;3310;h7deea83be2760859_0_350"/>
          <p:cNvPicPr preferRelativeResize="0"/>
          <p:nvPr/>
        </p:nvPicPr>
        <p:blipFill rotWithShape="1">
          <a:blip r:embed="rId3">
            <a:alphaModFix/>
          </a:blip>
          <a:srcRect l="15161"/>
          <a:stretch/>
        </p:blipFill>
        <p:spPr>
          <a:xfrm>
            <a:off x="0" y="6786106"/>
            <a:ext cx="12192002" cy="89400"/>
          </a:xfrm>
          <a:prstGeom prst="rect">
            <a:avLst/>
          </a:prstGeom>
          <a:noFill/>
          <a:ln>
            <a:noFill/>
          </a:ln>
        </p:spPr>
      </p:pic>
      <p:sp>
        <p:nvSpPr>
          <p:cNvPr id="3311" name="Google Shape;3311;h7deea83be2760859_0_350"/>
          <p:cNvSpPr txBox="1"/>
          <p:nvPr/>
        </p:nvSpPr>
        <p:spPr>
          <a:xfrm>
            <a:off x="375333" y="229833"/>
            <a:ext cx="10852500" cy="378600"/>
          </a:xfrm>
          <a:prstGeom prst="rect">
            <a:avLst/>
          </a:prstGeom>
          <a:noFill/>
          <a:ln>
            <a:noFill/>
          </a:ln>
        </p:spPr>
        <p:txBody>
          <a:bodyPr spcFirstLastPara="1" wrap="square" lIns="27425" tIns="27425" rIns="27425" bIns="27425" anchor="t" anchorCtr="0">
            <a:spAutoFit/>
          </a:bodyPr>
          <a:lstStyle/>
          <a:p>
            <a:pPr marL="0" marR="0" lvl="0" indent="0" algn="l" rtl="0">
              <a:lnSpc>
                <a:spcPct val="150000"/>
              </a:lnSpc>
              <a:spcBef>
                <a:spcPts val="0"/>
              </a:spcBef>
              <a:spcAft>
                <a:spcPts val="0"/>
              </a:spcAft>
              <a:buNone/>
            </a:pPr>
            <a:r>
              <a:rPr lang="en-US" sz="2100" b="1">
                <a:solidFill>
                  <a:schemeClr val="dk1"/>
                </a:solidFill>
                <a:latin typeface="Open Sans"/>
                <a:ea typeface="Open Sans"/>
                <a:cs typeface="Open Sans"/>
                <a:sym typeface="Open Sans"/>
              </a:rPr>
              <a:t>Consultation Journey For Strengthening TIs under Mission Karmayogi</a:t>
            </a:r>
            <a:endParaRPr sz="2100">
              <a:solidFill>
                <a:schemeClr val="dk1"/>
              </a:solidFill>
              <a:latin typeface="Open Sans"/>
              <a:ea typeface="Open Sans"/>
              <a:cs typeface="Open Sans"/>
              <a:sym typeface="Open Sans"/>
            </a:endParaRPr>
          </a:p>
        </p:txBody>
      </p:sp>
      <p:pic>
        <p:nvPicPr>
          <p:cNvPr id="3312" name="Google Shape;3312;h7deea83be2760859_0_350" descr="A close up of a sign&#10;&#10;Description automatically generated"/>
          <p:cNvPicPr preferRelativeResize="0"/>
          <p:nvPr/>
        </p:nvPicPr>
        <p:blipFill rotWithShape="1">
          <a:blip r:embed="rId4">
            <a:alphaModFix/>
          </a:blip>
          <a:srcRect/>
          <a:stretch/>
        </p:blipFill>
        <p:spPr>
          <a:xfrm>
            <a:off x="10474286" y="217167"/>
            <a:ext cx="1592880" cy="383600"/>
          </a:xfrm>
          <a:prstGeom prst="rect">
            <a:avLst/>
          </a:prstGeom>
          <a:noFill/>
          <a:ln>
            <a:noFill/>
          </a:ln>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317"/>
        <p:cNvGrpSpPr/>
        <p:nvPr/>
      </p:nvGrpSpPr>
      <p:grpSpPr>
        <a:xfrm>
          <a:off x="0" y="0"/>
          <a:ext cx="0" cy="0"/>
          <a:chOff x="0" y="0"/>
          <a:chExt cx="0" cy="0"/>
        </a:xfrm>
      </p:grpSpPr>
      <p:sp>
        <p:nvSpPr>
          <p:cNvPr id="3318" name="Google Shape;3318;h7deea83be2760859_0_368"/>
          <p:cNvSpPr/>
          <p:nvPr/>
        </p:nvSpPr>
        <p:spPr>
          <a:xfrm>
            <a:off x="573621" y="5995577"/>
            <a:ext cx="11267100" cy="559200"/>
          </a:xfrm>
          <a:prstGeom prst="rect">
            <a:avLst/>
          </a:prstGeom>
          <a:solidFill>
            <a:srgbClr val="FFF3EA"/>
          </a:solidFill>
          <a:ln w="12700" cap="flat" cmpd="sng">
            <a:solidFill>
              <a:srgbClr val="FFF3EA"/>
            </a:solidFill>
            <a:prstDash val="solid"/>
            <a:round/>
            <a:headEnd type="none" w="sm" len="sm"/>
            <a:tailEnd type="none" w="sm" len="sm"/>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p>
        </p:txBody>
      </p:sp>
      <p:sp>
        <p:nvSpPr>
          <p:cNvPr id="3319" name="Google Shape;3319;h7deea83be2760859_0_368"/>
          <p:cNvSpPr/>
          <p:nvPr/>
        </p:nvSpPr>
        <p:spPr>
          <a:xfrm>
            <a:off x="1746487" y="1075899"/>
            <a:ext cx="8375700" cy="383700"/>
          </a:xfrm>
          <a:prstGeom prst="roundRect">
            <a:avLst>
              <a:gd name="adj" fmla="val 16667"/>
            </a:avLst>
          </a:prstGeom>
          <a:solidFill>
            <a:srgbClr val="1F3569"/>
          </a:solidFill>
          <a:ln w="12700" cap="flat" cmpd="sng">
            <a:solidFill>
              <a:srgbClr val="1F3569"/>
            </a:solidFill>
            <a:prstDash val="solid"/>
            <a:round/>
            <a:headEnd type="none" w="sm" len="sm"/>
            <a:tailEnd type="none" w="sm" len="sm"/>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p>
        </p:txBody>
      </p:sp>
      <p:sp>
        <p:nvSpPr>
          <p:cNvPr id="3320" name="Google Shape;3320;h7deea83be2760859_0_368"/>
          <p:cNvSpPr txBox="1"/>
          <p:nvPr/>
        </p:nvSpPr>
        <p:spPr>
          <a:xfrm>
            <a:off x="958187" y="1104005"/>
            <a:ext cx="9714900" cy="3837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1900" b="1" i="1">
                <a:solidFill>
                  <a:schemeClr val="lt1"/>
                </a:solidFill>
              </a:rPr>
              <a:t>Key demands articulated by TIs</a:t>
            </a:r>
            <a:endParaRPr sz="1900" b="1" i="1">
              <a:solidFill>
                <a:schemeClr val="lt1"/>
              </a:solidFill>
            </a:endParaRPr>
          </a:p>
        </p:txBody>
      </p:sp>
      <p:grpSp>
        <p:nvGrpSpPr>
          <p:cNvPr id="3321" name="Google Shape;3321;h7deea83be2760859_0_368"/>
          <p:cNvGrpSpPr/>
          <p:nvPr/>
        </p:nvGrpSpPr>
        <p:grpSpPr>
          <a:xfrm>
            <a:off x="8287450" y="2112847"/>
            <a:ext cx="1600360" cy="1143837"/>
            <a:chOff x="6191319" y="1675348"/>
            <a:chExt cx="1200300" cy="857900"/>
          </a:xfrm>
        </p:grpSpPr>
        <p:sp>
          <p:nvSpPr>
            <p:cNvPr id="3322" name="Google Shape;3322;h7deea83be2760859_0_368"/>
            <p:cNvSpPr txBox="1"/>
            <p:nvPr/>
          </p:nvSpPr>
          <p:spPr>
            <a:xfrm>
              <a:off x="6191319" y="1675348"/>
              <a:ext cx="1200300" cy="264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F3569"/>
                </a:buClr>
                <a:buSzPts val="2200"/>
                <a:buFont typeface="Arial"/>
                <a:buNone/>
              </a:pPr>
              <a:endParaRPr sz="2100" i="0" u="none" strike="noStrike" cap="none">
                <a:solidFill>
                  <a:srgbClr val="3C78D8"/>
                </a:solidFill>
              </a:endParaRPr>
            </a:p>
          </p:txBody>
        </p:sp>
        <p:sp>
          <p:nvSpPr>
            <p:cNvPr id="3323" name="Google Shape;3323;h7deea83be2760859_0_368"/>
            <p:cNvSpPr txBox="1"/>
            <p:nvPr/>
          </p:nvSpPr>
          <p:spPr>
            <a:xfrm>
              <a:off x="6191325" y="1913447"/>
              <a:ext cx="1158600" cy="619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6B6B6B"/>
                </a:buClr>
                <a:buSzPts val="1000"/>
                <a:buFont typeface="Arial"/>
                <a:buNone/>
              </a:pPr>
              <a:endParaRPr sz="1600">
                <a:solidFill>
                  <a:schemeClr val="dk1"/>
                </a:solidFill>
              </a:endParaRPr>
            </a:p>
            <a:p>
              <a:pPr marL="0" marR="0" lvl="0" indent="0" algn="l" rtl="0">
                <a:spcBef>
                  <a:spcPts val="0"/>
                </a:spcBef>
                <a:spcAft>
                  <a:spcPts val="0"/>
                </a:spcAft>
                <a:buClr>
                  <a:srgbClr val="6B6B6B"/>
                </a:buClr>
                <a:buSzPts val="1000"/>
                <a:buFont typeface="Arial"/>
                <a:buNone/>
              </a:pPr>
              <a:endParaRPr sz="1600">
                <a:solidFill>
                  <a:schemeClr val="dk1"/>
                </a:solidFill>
              </a:endParaRPr>
            </a:p>
          </p:txBody>
        </p:sp>
      </p:grpSp>
      <p:sp>
        <p:nvSpPr>
          <p:cNvPr id="3324" name="Google Shape;3324;h7deea83be2760859_0_368"/>
          <p:cNvSpPr txBox="1"/>
          <p:nvPr/>
        </p:nvSpPr>
        <p:spPr>
          <a:xfrm>
            <a:off x="309033" y="2342331"/>
            <a:ext cx="3644100" cy="2933700"/>
          </a:xfrm>
          <a:prstGeom prst="rect">
            <a:avLst/>
          </a:prstGeom>
          <a:noFill/>
          <a:ln>
            <a:noFill/>
          </a:ln>
        </p:spPr>
        <p:txBody>
          <a:bodyPr spcFirstLastPara="1" wrap="square" lIns="121900" tIns="121900" rIns="121900" bIns="121900" anchor="t" anchorCtr="0">
            <a:spAutoFit/>
          </a:bodyPr>
          <a:lstStyle/>
          <a:p>
            <a:pPr marL="609600" lvl="0" indent="-381000" algn="just" rtl="0">
              <a:lnSpc>
                <a:spcPct val="115000"/>
              </a:lnSpc>
              <a:spcBef>
                <a:spcPts val="0"/>
              </a:spcBef>
              <a:spcAft>
                <a:spcPts val="0"/>
              </a:spcAft>
              <a:buClr>
                <a:schemeClr val="dk1"/>
              </a:buClr>
              <a:buSzPts val="1200"/>
              <a:buAutoNum type="alphaLcPeriod"/>
            </a:pPr>
            <a:r>
              <a:rPr lang="en-US" sz="1200" b="1">
                <a:solidFill>
                  <a:schemeClr val="dk1"/>
                </a:solidFill>
              </a:rPr>
              <a:t>Connected institutions:</a:t>
            </a:r>
            <a:r>
              <a:rPr lang="en-US" sz="1200">
                <a:solidFill>
                  <a:schemeClr val="dk1"/>
                </a:solidFill>
              </a:rPr>
              <a:t> Greater visibility and sharing of faculty, facilities, content, calendars and training needs</a:t>
            </a:r>
            <a:br>
              <a:rPr lang="en-US" sz="1200">
                <a:solidFill>
                  <a:schemeClr val="dk1"/>
                </a:solidFill>
              </a:rPr>
            </a:br>
            <a:endParaRPr sz="1200">
              <a:solidFill>
                <a:schemeClr val="dk1"/>
              </a:solidFill>
            </a:endParaRPr>
          </a:p>
          <a:p>
            <a:pPr marL="609600" lvl="0" indent="-381000" algn="just" rtl="0">
              <a:lnSpc>
                <a:spcPct val="115000"/>
              </a:lnSpc>
              <a:spcBef>
                <a:spcPts val="0"/>
              </a:spcBef>
              <a:spcAft>
                <a:spcPts val="0"/>
              </a:spcAft>
              <a:buClr>
                <a:schemeClr val="dk1"/>
              </a:buClr>
              <a:buSzPts val="1200"/>
              <a:buAutoNum type="alphaLcPeriod"/>
            </a:pPr>
            <a:r>
              <a:rPr lang="en-US" sz="1200" b="1">
                <a:solidFill>
                  <a:schemeClr val="dk1"/>
                </a:solidFill>
              </a:rPr>
              <a:t>Needs-led planning:</a:t>
            </a:r>
            <a:r>
              <a:rPr lang="en-US" sz="1200">
                <a:solidFill>
                  <a:schemeClr val="dk1"/>
                </a:solidFill>
              </a:rPr>
              <a:t> Training offerings aligned to competency needs identified through CBPs</a:t>
            </a:r>
            <a:br>
              <a:rPr lang="en-US" sz="1200">
                <a:solidFill>
                  <a:schemeClr val="dk1"/>
                </a:solidFill>
              </a:rPr>
            </a:br>
            <a:endParaRPr sz="1200">
              <a:solidFill>
                <a:schemeClr val="dk1"/>
              </a:solidFill>
            </a:endParaRPr>
          </a:p>
          <a:p>
            <a:pPr marL="609600" lvl="0" indent="-381000" algn="just" rtl="0">
              <a:lnSpc>
                <a:spcPct val="115000"/>
              </a:lnSpc>
              <a:spcBef>
                <a:spcPts val="0"/>
              </a:spcBef>
              <a:spcAft>
                <a:spcPts val="0"/>
              </a:spcAft>
              <a:buClr>
                <a:schemeClr val="dk1"/>
              </a:buClr>
              <a:buSzPts val="1200"/>
              <a:buAutoNum type="alphaLcPeriod"/>
            </a:pPr>
            <a:r>
              <a:rPr lang="en-US" sz="1200" b="1">
                <a:solidFill>
                  <a:schemeClr val="dk1"/>
                </a:solidFill>
              </a:rPr>
              <a:t>Integrated learning:</a:t>
            </a:r>
            <a:r>
              <a:rPr lang="en-US" sz="1200">
                <a:solidFill>
                  <a:schemeClr val="dk1"/>
                </a:solidFill>
              </a:rPr>
              <a:t> Blended learning across classroom, digital and field formats, with outcomes informing future planning</a:t>
            </a:r>
            <a:endParaRPr sz="1200">
              <a:solidFill>
                <a:schemeClr val="dk1"/>
              </a:solidFill>
            </a:endParaRPr>
          </a:p>
          <a:p>
            <a:pPr marL="0" lvl="0" indent="0" algn="just" rtl="0">
              <a:lnSpc>
                <a:spcPct val="115000"/>
              </a:lnSpc>
              <a:spcBef>
                <a:spcPts val="0"/>
              </a:spcBef>
              <a:spcAft>
                <a:spcPts val="0"/>
              </a:spcAft>
              <a:buNone/>
            </a:pPr>
            <a:endParaRPr sz="900" b="1">
              <a:solidFill>
                <a:schemeClr val="dk1"/>
              </a:solidFill>
            </a:endParaRPr>
          </a:p>
        </p:txBody>
      </p:sp>
      <p:cxnSp>
        <p:nvCxnSpPr>
          <p:cNvPr id="3325" name="Google Shape;3325;h7deea83be2760859_0_368"/>
          <p:cNvCxnSpPr/>
          <p:nvPr/>
        </p:nvCxnSpPr>
        <p:spPr>
          <a:xfrm>
            <a:off x="4335196" y="2034270"/>
            <a:ext cx="0" cy="3569700"/>
          </a:xfrm>
          <a:prstGeom prst="straightConnector1">
            <a:avLst/>
          </a:prstGeom>
          <a:noFill/>
          <a:ln w="12700" cap="flat" cmpd="sng">
            <a:solidFill>
              <a:srgbClr val="D9DDE4"/>
            </a:solidFill>
            <a:prstDash val="solid"/>
            <a:round/>
            <a:headEnd type="none" w="sm" len="sm"/>
            <a:tailEnd type="none" w="sm" len="sm"/>
          </a:ln>
        </p:spPr>
      </p:cxnSp>
      <p:pic>
        <p:nvPicPr>
          <p:cNvPr id="3326" name="Google Shape;3326;h7deea83be2760859_0_368" descr="A close up of a sign&#10;&#10;Description automatically generated"/>
          <p:cNvPicPr preferRelativeResize="0"/>
          <p:nvPr/>
        </p:nvPicPr>
        <p:blipFill rotWithShape="1">
          <a:blip r:embed="rId3">
            <a:alphaModFix/>
          </a:blip>
          <a:srcRect/>
          <a:stretch/>
        </p:blipFill>
        <p:spPr>
          <a:xfrm>
            <a:off x="10474286" y="217167"/>
            <a:ext cx="1592880" cy="383600"/>
          </a:xfrm>
          <a:prstGeom prst="rect">
            <a:avLst/>
          </a:prstGeom>
          <a:noFill/>
          <a:ln>
            <a:noFill/>
          </a:ln>
        </p:spPr>
      </p:pic>
      <p:sp>
        <p:nvSpPr>
          <p:cNvPr id="3327" name="Google Shape;3327;h7deea83be2760859_0_368"/>
          <p:cNvSpPr txBox="1"/>
          <p:nvPr/>
        </p:nvSpPr>
        <p:spPr>
          <a:xfrm>
            <a:off x="807620" y="6062243"/>
            <a:ext cx="10740000" cy="492600"/>
          </a:xfrm>
          <a:prstGeom prst="rect">
            <a:avLst/>
          </a:prstGeom>
          <a:noFill/>
          <a:ln>
            <a:noFill/>
          </a:ln>
        </p:spPr>
        <p:txBody>
          <a:bodyPr spcFirstLastPara="1" wrap="square" lIns="121900" tIns="121900" rIns="121900" bIns="121900" anchor="t" anchorCtr="0">
            <a:spAutoFit/>
          </a:bodyPr>
          <a:lstStyle/>
          <a:p>
            <a:pPr marL="0" lvl="0" indent="0" algn="ctr" rtl="0">
              <a:spcBef>
                <a:spcPts val="0"/>
              </a:spcBef>
              <a:spcAft>
                <a:spcPts val="0"/>
              </a:spcAft>
              <a:buNone/>
            </a:pPr>
            <a:r>
              <a:rPr lang="en-US" sz="1600" b="1" i="1">
                <a:solidFill>
                  <a:srgbClr val="F26522"/>
                </a:solidFill>
              </a:rPr>
              <a:t>TIs called for stronger institutional foundations, connected resources and responsible technology adoption.</a:t>
            </a:r>
            <a:endParaRPr sz="2100" b="1" i="1">
              <a:solidFill>
                <a:srgbClr val="F26522"/>
              </a:solidFill>
            </a:endParaRPr>
          </a:p>
        </p:txBody>
      </p:sp>
      <p:sp>
        <p:nvSpPr>
          <p:cNvPr id="3328" name="Google Shape;3328;h7deea83be2760859_0_368"/>
          <p:cNvSpPr txBox="1"/>
          <p:nvPr/>
        </p:nvSpPr>
        <p:spPr>
          <a:xfrm>
            <a:off x="4528113" y="2342318"/>
            <a:ext cx="3559200" cy="3404700"/>
          </a:xfrm>
          <a:prstGeom prst="rect">
            <a:avLst/>
          </a:prstGeom>
          <a:noFill/>
          <a:ln>
            <a:noFill/>
          </a:ln>
        </p:spPr>
        <p:txBody>
          <a:bodyPr spcFirstLastPara="1" wrap="square" lIns="121900" tIns="121900" rIns="121900" bIns="121900" anchor="t" anchorCtr="0">
            <a:spAutoFit/>
          </a:bodyPr>
          <a:lstStyle/>
          <a:p>
            <a:pPr marL="609600" lvl="0" indent="-381000" algn="just" rtl="0">
              <a:lnSpc>
                <a:spcPct val="115000"/>
              </a:lnSpc>
              <a:spcBef>
                <a:spcPts val="0"/>
              </a:spcBef>
              <a:spcAft>
                <a:spcPts val="0"/>
              </a:spcAft>
              <a:buClr>
                <a:schemeClr val="dk1"/>
              </a:buClr>
              <a:buSzPts val="1200"/>
              <a:buAutoNum type="alphaLcPeriod"/>
            </a:pPr>
            <a:r>
              <a:rPr lang="en-US" sz="1200" b="1">
                <a:solidFill>
                  <a:schemeClr val="dk1"/>
                </a:solidFill>
              </a:rPr>
              <a:t>Agile institutions:</a:t>
            </a:r>
            <a:r>
              <a:rPr lang="en-US" sz="1200">
                <a:solidFill>
                  <a:schemeClr val="dk1"/>
                </a:solidFill>
              </a:rPr>
              <a:t> Greater administrative and operational autonomy</a:t>
            </a:r>
            <a:endParaRPr sz="1200">
              <a:solidFill>
                <a:schemeClr val="dk1"/>
              </a:solidFill>
            </a:endParaRPr>
          </a:p>
          <a:p>
            <a:pPr marL="0" lvl="0" indent="0" algn="just" rtl="0">
              <a:lnSpc>
                <a:spcPct val="115000"/>
              </a:lnSpc>
              <a:spcBef>
                <a:spcPts val="0"/>
              </a:spcBef>
              <a:spcAft>
                <a:spcPts val="0"/>
              </a:spcAft>
              <a:buNone/>
            </a:pPr>
            <a:endParaRPr sz="1200">
              <a:solidFill>
                <a:schemeClr val="dk1"/>
              </a:solidFill>
            </a:endParaRPr>
          </a:p>
          <a:p>
            <a:pPr marL="609600" lvl="0" indent="-381000" algn="just" rtl="0">
              <a:lnSpc>
                <a:spcPct val="115000"/>
              </a:lnSpc>
              <a:spcBef>
                <a:spcPts val="0"/>
              </a:spcBef>
              <a:spcAft>
                <a:spcPts val="0"/>
              </a:spcAft>
              <a:buClr>
                <a:schemeClr val="dk1"/>
              </a:buClr>
              <a:buSzPts val="1200"/>
              <a:buAutoNum type="alphaLcPeriod"/>
            </a:pPr>
            <a:r>
              <a:rPr lang="en-US" sz="1200" b="1">
                <a:solidFill>
                  <a:schemeClr val="dk1"/>
                </a:solidFill>
              </a:rPr>
              <a:t>Institutionalised collaboration:</a:t>
            </a:r>
            <a:r>
              <a:rPr lang="en-US" sz="1200">
                <a:solidFill>
                  <a:schemeClr val="dk1"/>
                </a:solidFill>
              </a:rPr>
              <a:t> Allowing for mechanisms to sustain partnerships, knowledge-sharing and institutional memory</a:t>
            </a:r>
            <a:br>
              <a:rPr lang="en-US" sz="1200">
                <a:solidFill>
                  <a:schemeClr val="dk1"/>
                </a:solidFill>
              </a:rPr>
            </a:br>
            <a:endParaRPr sz="1200">
              <a:solidFill>
                <a:schemeClr val="dk1"/>
              </a:solidFill>
            </a:endParaRPr>
          </a:p>
          <a:p>
            <a:pPr marL="609600" lvl="0" indent="-381000" algn="just" rtl="0">
              <a:lnSpc>
                <a:spcPct val="115000"/>
              </a:lnSpc>
              <a:spcBef>
                <a:spcPts val="0"/>
              </a:spcBef>
              <a:spcAft>
                <a:spcPts val="0"/>
              </a:spcAft>
              <a:buClr>
                <a:schemeClr val="dk1"/>
              </a:buClr>
              <a:buSzPts val="1200"/>
              <a:buAutoNum type="alphaLcPeriod"/>
            </a:pPr>
            <a:r>
              <a:rPr lang="en-US" sz="1200" b="1">
                <a:solidFill>
                  <a:schemeClr val="dk1"/>
                </a:solidFill>
              </a:rPr>
              <a:t>Common standards:</a:t>
            </a:r>
            <a:r>
              <a:rPr lang="en-US" sz="1200">
                <a:solidFill>
                  <a:schemeClr val="dk1"/>
                </a:solidFill>
              </a:rPr>
              <a:t> Shared quality and performance standards</a:t>
            </a:r>
            <a:endParaRPr sz="1200">
              <a:solidFill>
                <a:schemeClr val="dk1"/>
              </a:solidFill>
            </a:endParaRPr>
          </a:p>
          <a:p>
            <a:pPr marL="0" lvl="0" indent="0" algn="just" rtl="0">
              <a:lnSpc>
                <a:spcPct val="115000"/>
              </a:lnSpc>
              <a:spcBef>
                <a:spcPts val="0"/>
              </a:spcBef>
              <a:spcAft>
                <a:spcPts val="0"/>
              </a:spcAft>
              <a:buNone/>
            </a:pPr>
            <a:endParaRPr sz="1200">
              <a:solidFill>
                <a:schemeClr val="dk1"/>
              </a:solidFill>
            </a:endParaRPr>
          </a:p>
          <a:p>
            <a:pPr marL="609600" lvl="0" indent="-381000" algn="just" rtl="0">
              <a:lnSpc>
                <a:spcPct val="115000"/>
              </a:lnSpc>
              <a:spcBef>
                <a:spcPts val="0"/>
              </a:spcBef>
              <a:spcAft>
                <a:spcPts val="0"/>
              </a:spcAft>
              <a:buClr>
                <a:schemeClr val="dk1"/>
              </a:buClr>
              <a:buSzPts val="1200"/>
              <a:buAutoNum type="alphaLcPeriod"/>
            </a:pPr>
            <a:r>
              <a:rPr lang="en-US" sz="1200" b="1">
                <a:solidFill>
                  <a:schemeClr val="dk1"/>
                </a:solidFill>
              </a:rPr>
              <a:t>Strategic role of TIs:</a:t>
            </a:r>
            <a:r>
              <a:rPr lang="en-US" sz="1200">
                <a:solidFill>
                  <a:schemeClr val="dk1"/>
                </a:solidFill>
              </a:rPr>
              <a:t> Positioning TIs as strategic capacity-building institutions</a:t>
            </a:r>
            <a:endParaRPr sz="900">
              <a:solidFill>
                <a:schemeClr val="dk1"/>
              </a:solidFill>
            </a:endParaRPr>
          </a:p>
        </p:txBody>
      </p:sp>
      <p:sp>
        <p:nvSpPr>
          <p:cNvPr id="3329" name="Google Shape;3329;h7deea83be2760859_0_368"/>
          <p:cNvSpPr txBox="1"/>
          <p:nvPr/>
        </p:nvSpPr>
        <p:spPr>
          <a:xfrm>
            <a:off x="8304629" y="2342318"/>
            <a:ext cx="3471300" cy="2555100"/>
          </a:xfrm>
          <a:prstGeom prst="rect">
            <a:avLst/>
          </a:prstGeom>
          <a:noFill/>
          <a:ln>
            <a:noFill/>
          </a:ln>
        </p:spPr>
        <p:txBody>
          <a:bodyPr spcFirstLastPara="1" wrap="square" lIns="121900" tIns="121900" rIns="121900" bIns="121900" anchor="t" anchorCtr="0">
            <a:spAutoFit/>
          </a:bodyPr>
          <a:lstStyle/>
          <a:p>
            <a:pPr marL="609600" lvl="0" indent="-381000" algn="just" rtl="0">
              <a:lnSpc>
                <a:spcPct val="115000"/>
              </a:lnSpc>
              <a:spcBef>
                <a:spcPts val="0"/>
              </a:spcBef>
              <a:spcAft>
                <a:spcPts val="0"/>
              </a:spcAft>
              <a:buClr>
                <a:schemeClr val="dk1"/>
              </a:buClr>
              <a:buSzPts val="1200"/>
              <a:buAutoNum type="alphaLcPeriod"/>
            </a:pPr>
            <a:r>
              <a:rPr lang="en-US" sz="1200" b="1">
                <a:solidFill>
                  <a:schemeClr val="dk1"/>
                </a:solidFill>
              </a:rPr>
              <a:t>Responsible AI adoption:</a:t>
            </a:r>
            <a:r>
              <a:rPr lang="en-US" sz="1200">
                <a:solidFill>
                  <a:schemeClr val="dk1"/>
                </a:solidFill>
              </a:rPr>
              <a:t> Institutional AI policies, approved tools, safeguards and human oversight</a:t>
            </a:r>
            <a:br>
              <a:rPr lang="en-US" sz="1200">
                <a:solidFill>
                  <a:schemeClr val="dk1"/>
                </a:solidFill>
              </a:rPr>
            </a:br>
            <a:endParaRPr sz="1200">
              <a:solidFill>
                <a:schemeClr val="dk1"/>
              </a:solidFill>
            </a:endParaRPr>
          </a:p>
          <a:p>
            <a:pPr marL="609600" lvl="0" indent="-381000" algn="just" rtl="0">
              <a:lnSpc>
                <a:spcPct val="115000"/>
              </a:lnSpc>
              <a:spcBef>
                <a:spcPts val="0"/>
              </a:spcBef>
              <a:spcAft>
                <a:spcPts val="0"/>
              </a:spcAft>
              <a:buClr>
                <a:schemeClr val="dk1"/>
              </a:buClr>
              <a:buSzPts val="1200"/>
              <a:buAutoNum type="alphaLcPeriod"/>
            </a:pPr>
            <a:r>
              <a:rPr lang="en-US" sz="1200" b="1">
                <a:solidFill>
                  <a:schemeClr val="dk1"/>
                </a:solidFill>
              </a:rPr>
              <a:t>Digital and data readiness </a:t>
            </a:r>
            <a:r>
              <a:rPr lang="en-US" sz="1200">
                <a:solidFill>
                  <a:schemeClr val="dk1"/>
                </a:solidFill>
              </a:rPr>
              <a:t>to enable frontier tech adoption </a:t>
            </a:r>
            <a:endParaRPr sz="1200">
              <a:solidFill>
                <a:schemeClr val="dk1"/>
              </a:solidFill>
            </a:endParaRPr>
          </a:p>
          <a:p>
            <a:pPr marL="0" lvl="0" indent="0" algn="just" rtl="0">
              <a:lnSpc>
                <a:spcPct val="115000"/>
              </a:lnSpc>
              <a:spcBef>
                <a:spcPts val="0"/>
              </a:spcBef>
              <a:spcAft>
                <a:spcPts val="0"/>
              </a:spcAft>
              <a:buNone/>
            </a:pPr>
            <a:endParaRPr sz="1200">
              <a:solidFill>
                <a:schemeClr val="dk1"/>
              </a:solidFill>
            </a:endParaRPr>
          </a:p>
          <a:p>
            <a:pPr marL="609600" lvl="0" indent="-381000" algn="just" rtl="0">
              <a:lnSpc>
                <a:spcPct val="115000"/>
              </a:lnSpc>
              <a:spcBef>
                <a:spcPts val="0"/>
              </a:spcBef>
              <a:spcAft>
                <a:spcPts val="0"/>
              </a:spcAft>
              <a:buClr>
                <a:schemeClr val="dk1"/>
              </a:buClr>
              <a:buSzPts val="1200"/>
              <a:buAutoNum type="alphaLcPeriod"/>
            </a:pPr>
            <a:r>
              <a:rPr lang="en-US" sz="1200" b="1">
                <a:solidFill>
                  <a:schemeClr val="dk1"/>
                </a:solidFill>
              </a:rPr>
              <a:t>AI-enabled capacity building:</a:t>
            </a:r>
            <a:r>
              <a:rPr lang="en-US" sz="1200">
                <a:solidFill>
                  <a:schemeClr val="dk1"/>
                </a:solidFill>
              </a:rPr>
              <a:t> AI support for both internal and external functions of the TI </a:t>
            </a:r>
            <a:endParaRPr sz="900">
              <a:solidFill>
                <a:schemeClr val="dk1"/>
              </a:solidFill>
            </a:endParaRPr>
          </a:p>
        </p:txBody>
      </p:sp>
      <p:sp>
        <p:nvSpPr>
          <p:cNvPr id="3330" name="Google Shape;3330;h7deea83be2760859_0_368"/>
          <p:cNvSpPr txBox="1"/>
          <p:nvPr/>
        </p:nvSpPr>
        <p:spPr>
          <a:xfrm>
            <a:off x="375333" y="229833"/>
            <a:ext cx="10852500" cy="378600"/>
          </a:xfrm>
          <a:prstGeom prst="rect">
            <a:avLst/>
          </a:prstGeom>
          <a:noFill/>
          <a:ln>
            <a:noFill/>
          </a:ln>
        </p:spPr>
        <p:txBody>
          <a:bodyPr spcFirstLastPara="1" wrap="square" lIns="27425" tIns="27425" rIns="27425" bIns="27425" anchor="t" anchorCtr="0">
            <a:spAutoFit/>
          </a:bodyPr>
          <a:lstStyle/>
          <a:p>
            <a:pPr marL="0" marR="0" lvl="0" indent="0" algn="l" rtl="0">
              <a:lnSpc>
                <a:spcPct val="150000"/>
              </a:lnSpc>
              <a:spcBef>
                <a:spcPts val="0"/>
              </a:spcBef>
              <a:spcAft>
                <a:spcPts val="0"/>
              </a:spcAft>
              <a:buNone/>
            </a:pPr>
            <a:r>
              <a:rPr lang="en-US" sz="2100" b="1">
                <a:solidFill>
                  <a:schemeClr val="dk1"/>
                </a:solidFill>
                <a:latin typeface="Open Sans"/>
                <a:ea typeface="Open Sans"/>
                <a:cs typeface="Open Sans"/>
                <a:sym typeface="Open Sans"/>
              </a:rPr>
              <a:t>What the Consultations revealed</a:t>
            </a:r>
            <a:endParaRPr sz="2100">
              <a:solidFill>
                <a:schemeClr val="dk1"/>
              </a:solidFill>
              <a:latin typeface="Open Sans"/>
              <a:ea typeface="Open Sans"/>
              <a:cs typeface="Open Sans"/>
              <a:sym typeface="Open Sans"/>
            </a:endParaRPr>
          </a:p>
        </p:txBody>
      </p:sp>
      <p:cxnSp>
        <p:nvCxnSpPr>
          <p:cNvPr id="3331" name="Google Shape;3331;h7deea83be2760859_0_368"/>
          <p:cNvCxnSpPr/>
          <p:nvPr/>
        </p:nvCxnSpPr>
        <p:spPr>
          <a:xfrm>
            <a:off x="8322519" y="2170803"/>
            <a:ext cx="0" cy="3569700"/>
          </a:xfrm>
          <a:prstGeom prst="straightConnector1">
            <a:avLst/>
          </a:prstGeom>
          <a:noFill/>
          <a:ln w="12700" cap="flat" cmpd="sng">
            <a:solidFill>
              <a:srgbClr val="D9DDE4"/>
            </a:solidFill>
            <a:prstDash val="solid"/>
            <a:round/>
            <a:headEnd type="none" w="sm" len="sm"/>
            <a:tailEnd type="none" w="sm" len="sm"/>
          </a:ln>
        </p:spPr>
      </p:cxnSp>
      <p:sp>
        <p:nvSpPr>
          <p:cNvPr id="3332" name="Google Shape;3332;h7deea83be2760859_0_368"/>
          <p:cNvSpPr txBox="1"/>
          <p:nvPr/>
        </p:nvSpPr>
        <p:spPr>
          <a:xfrm>
            <a:off x="8436487" y="1803107"/>
            <a:ext cx="3644100" cy="477000"/>
          </a:xfrm>
          <a:prstGeom prst="rect">
            <a:avLst/>
          </a:prstGeom>
          <a:noFill/>
          <a:ln>
            <a:noFill/>
          </a:ln>
        </p:spPr>
        <p:txBody>
          <a:bodyPr spcFirstLastPara="1" wrap="square" lIns="121900" tIns="121900" rIns="121900" bIns="121900" anchor="t" anchorCtr="0">
            <a:spAutoFit/>
          </a:bodyPr>
          <a:lstStyle/>
          <a:p>
            <a:pPr marL="0" lvl="0" indent="0" algn="ctr" rtl="0">
              <a:spcBef>
                <a:spcPts val="0"/>
              </a:spcBef>
              <a:spcAft>
                <a:spcPts val="0"/>
              </a:spcAft>
              <a:buNone/>
            </a:pPr>
            <a:r>
              <a:rPr lang="en-US" sz="1500" b="1" u="sng">
                <a:solidFill>
                  <a:srgbClr val="555555"/>
                </a:solidFill>
                <a:latin typeface="Open Sans"/>
                <a:ea typeface="Open Sans"/>
                <a:cs typeface="Open Sans"/>
                <a:sym typeface="Open Sans"/>
              </a:rPr>
              <a:t>Responsible AI Adoption</a:t>
            </a:r>
            <a:endParaRPr sz="1500" b="1" u="sng">
              <a:solidFill>
                <a:srgbClr val="555555"/>
              </a:solidFill>
              <a:latin typeface="Open Sans"/>
              <a:ea typeface="Open Sans"/>
              <a:cs typeface="Open Sans"/>
              <a:sym typeface="Open Sans"/>
            </a:endParaRPr>
          </a:p>
        </p:txBody>
      </p:sp>
      <p:sp>
        <p:nvSpPr>
          <p:cNvPr id="3333" name="Google Shape;3333;h7deea83be2760859_0_368"/>
          <p:cNvSpPr txBox="1"/>
          <p:nvPr/>
        </p:nvSpPr>
        <p:spPr>
          <a:xfrm>
            <a:off x="4676900" y="1803107"/>
            <a:ext cx="3644100" cy="477000"/>
          </a:xfrm>
          <a:prstGeom prst="rect">
            <a:avLst/>
          </a:prstGeom>
          <a:noFill/>
          <a:ln>
            <a:noFill/>
          </a:ln>
        </p:spPr>
        <p:txBody>
          <a:bodyPr spcFirstLastPara="1" wrap="square" lIns="121900" tIns="121900" rIns="121900" bIns="121900" anchor="t" anchorCtr="0">
            <a:spAutoFit/>
          </a:bodyPr>
          <a:lstStyle/>
          <a:p>
            <a:pPr marL="0" lvl="0" indent="0" algn="ctr" rtl="0">
              <a:spcBef>
                <a:spcPts val="0"/>
              </a:spcBef>
              <a:spcAft>
                <a:spcPts val="0"/>
              </a:spcAft>
              <a:buNone/>
            </a:pPr>
            <a:r>
              <a:rPr lang="en-US" sz="1500" b="1" u="sng">
                <a:solidFill>
                  <a:srgbClr val="555555"/>
                </a:solidFill>
                <a:latin typeface="Open Sans"/>
                <a:ea typeface="Open Sans"/>
                <a:cs typeface="Open Sans"/>
                <a:sym typeface="Open Sans"/>
              </a:rPr>
              <a:t>Stronger Institutional Foundations</a:t>
            </a:r>
            <a:endParaRPr sz="1500" b="1" u="sng">
              <a:solidFill>
                <a:srgbClr val="555555"/>
              </a:solidFill>
              <a:latin typeface="Open Sans"/>
              <a:ea typeface="Open Sans"/>
              <a:cs typeface="Open Sans"/>
              <a:sym typeface="Open Sans"/>
            </a:endParaRPr>
          </a:p>
        </p:txBody>
      </p:sp>
      <p:sp>
        <p:nvSpPr>
          <p:cNvPr id="3334" name="Google Shape;3334;h7deea83be2760859_0_368"/>
          <p:cNvSpPr txBox="1"/>
          <p:nvPr/>
        </p:nvSpPr>
        <p:spPr>
          <a:xfrm>
            <a:off x="644800" y="1803107"/>
            <a:ext cx="3644100" cy="477000"/>
          </a:xfrm>
          <a:prstGeom prst="rect">
            <a:avLst/>
          </a:prstGeom>
          <a:noFill/>
          <a:ln>
            <a:noFill/>
          </a:ln>
        </p:spPr>
        <p:txBody>
          <a:bodyPr spcFirstLastPara="1" wrap="square" lIns="121900" tIns="121900" rIns="121900" bIns="121900" anchor="t" anchorCtr="0">
            <a:spAutoFit/>
          </a:bodyPr>
          <a:lstStyle/>
          <a:p>
            <a:pPr marL="0" lvl="0" indent="0" algn="ctr" rtl="0">
              <a:spcBef>
                <a:spcPts val="0"/>
              </a:spcBef>
              <a:spcAft>
                <a:spcPts val="0"/>
              </a:spcAft>
              <a:buNone/>
            </a:pPr>
            <a:r>
              <a:rPr lang="en-US" sz="1500" b="1" u="sng">
                <a:solidFill>
                  <a:srgbClr val="555555"/>
                </a:solidFill>
                <a:latin typeface="Open Sans"/>
                <a:ea typeface="Open Sans"/>
                <a:cs typeface="Open Sans"/>
                <a:sym typeface="Open Sans"/>
              </a:rPr>
              <a:t>Connected ecosystem</a:t>
            </a:r>
            <a:endParaRPr sz="1500" b="1" u="sng">
              <a:solidFill>
                <a:srgbClr val="555555"/>
              </a:solidFill>
              <a:latin typeface="Open Sans"/>
              <a:ea typeface="Open Sans"/>
              <a:cs typeface="Open Sans"/>
              <a:sym typeface="Open Sans"/>
            </a:endParaRPr>
          </a:p>
        </p:txBody>
      </p:sp>
      <p:pic>
        <p:nvPicPr>
          <p:cNvPr id="3335" name="Google Shape;3335;h7deea83be2760859_0_368"/>
          <p:cNvPicPr preferRelativeResize="0"/>
          <p:nvPr/>
        </p:nvPicPr>
        <p:blipFill rotWithShape="1">
          <a:blip r:embed="rId4">
            <a:alphaModFix/>
          </a:blip>
          <a:srcRect l="15161"/>
          <a:stretch/>
        </p:blipFill>
        <p:spPr>
          <a:xfrm>
            <a:off x="0" y="6786106"/>
            <a:ext cx="12192002" cy="89400"/>
          </a:xfrm>
          <a:prstGeom prst="rect">
            <a:avLst/>
          </a:prstGeom>
          <a:noFill/>
          <a:ln>
            <a:noFill/>
          </a:ln>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339"/>
        <p:cNvGrpSpPr/>
        <p:nvPr/>
      </p:nvGrpSpPr>
      <p:grpSpPr>
        <a:xfrm>
          <a:off x="0" y="0"/>
          <a:ext cx="0" cy="0"/>
          <a:chOff x="0" y="0"/>
          <a:chExt cx="0" cy="0"/>
        </a:xfrm>
      </p:grpSpPr>
      <p:sp>
        <p:nvSpPr>
          <p:cNvPr id="3340" name="Google Shape;3340;h7deea83be2760859_0_390"/>
          <p:cNvSpPr/>
          <p:nvPr/>
        </p:nvSpPr>
        <p:spPr>
          <a:xfrm>
            <a:off x="7831233" y="4558943"/>
            <a:ext cx="3730800" cy="1218000"/>
          </a:xfrm>
          <a:prstGeom prst="roundRect">
            <a:avLst>
              <a:gd name="adj" fmla="val 12000"/>
            </a:avLst>
          </a:prstGeom>
          <a:solidFill>
            <a:srgbClr val="555555"/>
          </a:solidFill>
          <a:ln>
            <a:noFill/>
          </a:ln>
        </p:spPr>
        <p:txBody>
          <a:bodyPr spcFirstLastPara="1" wrap="square" lIns="116700" tIns="58325" rIns="116700" bIns="58325" anchor="b" anchorCtr="0">
            <a:noAutofit/>
          </a:bodyPr>
          <a:lstStyle/>
          <a:p>
            <a:pPr marL="0" marR="0" lvl="0" indent="0" algn="ctr" rtl="0">
              <a:spcBef>
                <a:spcPts val="0"/>
              </a:spcBef>
              <a:spcAft>
                <a:spcPts val="0"/>
              </a:spcAft>
              <a:buNone/>
            </a:pPr>
            <a:r>
              <a:rPr lang="en-US" sz="1500">
                <a:solidFill>
                  <a:schemeClr val="lt1"/>
                </a:solidFill>
              </a:rPr>
              <a:t>The diagnosis, safeguards, and roles that let an institution use AI responsibly</a:t>
            </a:r>
            <a:endParaRPr sz="1500" i="0" u="none" strike="noStrike" cap="none">
              <a:solidFill>
                <a:schemeClr val="lt1"/>
              </a:solidFill>
            </a:endParaRPr>
          </a:p>
        </p:txBody>
      </p:sp>
      <p:sp>
        <p:nvSpPr>
          <p:cNvPr id="3341" name="Google Shape;3341;h7deea83be2760859_0_390"/>
          <p:cNvSpPr/>
          <p:nvPr/>
        </p:nvSpPr>
        <p:spPr>
          <a:xfrm>
            <a:off x="7719931" y="4510252"/>
            <a:ext cx="596700" cy="446700"/>
          </a:xfrm>
          <a:prstGeom prst="roundRect">
            <a:avLst>
              <a:gd name="adj" fmla="val 28000"/>
            </a:avLst>
          </a:prstGeom>
          <a:solidFill>
            <a:srgbClr val="555555"/>
          </a:solidFill>
          <a:ln w="38100" cap="flat" cmpd="sng">
            <a:solidFill>
              <a:schemeClr val="lt1"/>
            </a:solidFill>
            <a:prstDash val="solid"/>
            <a:round/>
            <a:headEnd type="none" w="sm" len="sm"/>
            <a:tailEnd type="none" w="sm" len="sm"/>
          </a:ln>
        </p:spPr>
        <p:txBody>
          <a:bodyPr spcFirstLastPara="1" wrap="square" lIns="116700" tIns="58325" rIns="116700" bIns="58325" anchor="ctr" anchorCtr="0">
            <a:noAutofit/>
          </a:bodyPr>
          <a:lstStyle/>
          <a:p>
            <a:pPr marL="0" marR="0" lvl="0" indent="0" algn="ctr" rtl="0">
              <a:spcBef>
                <a:spcPts val="0"/>
              </a:spcBef>
              <a:spcAft>
                <a:spcPts val="0"/>
              </a:spcAft>
              <a:buNone/>
            </a:pPr>
            <a:endParaRPr sz="2300" b="0" i="0" u="none" strike="noStrike" cap="none">
              <a:solidFill>
                <a:srgbClr val="000000"/>
              </a:solidFill>
              <a:latin typeface="Calibri"/>
              <a:ea typeface="Calibri"/>
              <a:cs typeface="Calibri"/>
              <a:sym typeface="Calibri"/>
            </a:endParaRPr>
          </a:p>
        </p:txBody>
      </p:sp>
      <p:sp>
        <p:nvSpPr>
          <p:cNvPr id="3342" name="Google Shape;3342;h7deea83be2760859_0_390"/>
          <p:cNvSpPr/>
          <p:nvPr/>
        </p:nvSpPr>
        <p:spPr>
          <a:xfrm>
            <a:off x="7831233" y="2877376"/>
            <a:ext cx="3730800" cy="1218000"/>
          </a:xfrm>
          <a:prstGeom prst="roundRect">
            <a:avLst>
              <a:gd name="adj" fmla="val 12000"/>
            </a:avLst>
          </a:prstGeom>
          <a:solidFill>
            <a:srgbClr val="1E3A6B"/>
          </a:solidFill>
          <a:ln>
            <a:noFill/>
          </a:ln>
        </p:spPr>
        <p:txBody>
          <a:bodyPr spcFirstLastPara="1" wrap="square" lIns="116700" tIns="58325" rIns="116700" bIns="58325" anchor="b" anchorCtr="0">
            <a:noAutofit/>
          </a:bodyPr>
          <a:lstStyle/>
          <a:p>
            <a:pPr marL="0" marR="0" lvl="0" indent="0" algn="ctr" rtl="0">
              <a:spcBef>
                <a:spcPts val="0"/>
              </a:spcBef>
              <a:spcAft>
                <a:spcPts val="0"/>
              </a:spcAft>
              <a:buNone/>
            </a:pPr>
            <a:r>
              <a:rPr lang="en-US" sz="1500">
                <a:solidFill>
                  <a:schemeClr val="lt1"/>
                </a:solidFill>
              </a:rPr>
              <a:t>The leadership, autonomy and committees that let an institution act with agility and be held accountable.</a:t>
            </a:r>
            <a:endParaRPr sz="1500" i="0" u="none" strike="noStrike" cap="none">
              <a:solidFill>
                <a:schemeClr val="lt1"/>
              </a:solidFill>
            </a:endParaRPr>
          </a:p>
        </p:txBody>
      </p:sp>
      <p:sp>
        <p:nvSpPr>
          <p:cNvPr id="3343" name="Google Shape;3343;h7deea83be2760859_0_390"/>
          <p:cNvSpPr/>
          <p:nvPr/>
        </p:nvSpPr>
        <p:spPr>
          <a:xfrm>
            <a:off x="7719922" y="2807420"/>
            <a:ext cx="596700" cy="446700"/>
          </a:xfrm>
          <a:prstGeom prst="roundRect">
            <a:avLst>
              <a:gd name="adj" fmla="val 28000"/>
            </a:avLst>
          </a:prstGeom>
          <a:solidFill>
            <a:srgbClr val="43608F"/>
          </a:solidFill>
          <a:ln w="38100" cap="flat" cmpd="sng">
            <a:solidFill>
              <a:schemeClr val="lt1"/>
            </a:solidFill>
            <a:prstDash val="solid"/>
            <a:round/>
            <a:headEnd type="none" w="sm" len="sm"/>
            <a:tailEnd type="none" w="sm" len="sm"/>
          </a:ln>
        </p:spPr>
        <p:txBody>
          <a:bodyPr spcFirstLastPara="1" wrap="square" lIns="116700" tIns="58325" rIns="116700" bIns="58325" anchor="ctr" anchorCtr="0">
            <a:noAutofit/>
          </a:bodyPr>
          <a:lstStyle/>
          <a:p>
            <a:pPr marL="0" marR="0" lvl="0" indent="0" algn="ctr" rtl="0">
              <a:spcBef>
                <a:spcPts val="0"/>
              </a:spcBef>
              <a:spcAft>
                <a:spcPts val="0"/>
              </a:spcAft>
              <a:buNone/>
            </a:pPr>
            <a:endParaRPr sz="2300" b="0" i="0" u="none" strike="noStrike" cap="none">
              <a:solidFill>
                <a:srgbClr val="000000"/>
              </a:solidFill>
              <a:latin typeface="Calibri"/>
              <a:ea typeface="Calibri"/>
              <a:cs typeface="Calibri"/>
              <a:sym typeface="Calibri"/>
            </a:endParaRPr>
          </a:p>
        </p:txBody>
      </p:sp>
      <p:sp>
        <p:nvSpPr>
          <p:cNvPr id="3344" name="Google Shape;3344;h7deea83be2760859_0_390"/>
          <p:cNvSpPr/>
          <p:nvPr/>
        </p:nvSpPr>
        <p:spPr>
          <a:xfrm>
            <a:off x="7831233" y="1285133"/>
            <a:ext cx="3730800" cy="1218000"/>
          </a:xfrm>
          <a:prstGeom prst="roundRect">
            <a:avLst>
              <a:gd name="adj" fmla="val 12000"/>
            </a:avLst>
          </a:prstGeom>
          <a:solidFill>
            <a:srgbClr val="E4863A"/>
          </a:solidFill>
          <a:ln>
            <a:noFill/>
          </a:ln>
        </p:spPr>
        <p:txBody>
          <a:bodyPr spcFirstLastPara="1" wrap="square" lIns="116700" tIns="58325" rIns="116700" bIns="58325" anchor="b" anchorCtr="0">
            <a:noAutofit/>
          </a:bodyPr>
          <a:lstStyle/>
          <a:p>
            <a:pPr marL="0" marR="0" lvl="0" indent="0" algn="ctr" rtl="0">
              <a:spcBef>
                <a:spcPts val="0"/>
              </a:spcBef>
              <a:spcAft>
                <a:spcPts val="0"/>
              </a:spcAft>
              <a:buNone/>
            </a:pPr>
            <a:r>
              <a:rPr lang="en-US" sz="1500">
                <a:solidFill>
                  <a:schemeClr val="lt1"/>
                </a:solidFill>
              </a:rPr>
              <a:t>The shared platform and exchange that connects every institution to demand, courses, faculty and infrastructure.</a:t>
            </a:r>
            <a:endParaRPr sz="1500" i="0" u="none" strike="noStrike" cap="none">
              <a:solidFill>
                <a:schemeClr val="lt1"/>
              </a:solidFill>
            </a:endParaRPr>
          </a:p>
        </p:txBody>
      </p:sp>
      <p:sp>
        <p:nvSpPr>
          <p:cNvPr id="3345" name="Google Shape;3345;h7deea83be2760859_0_390"/>
          <p:cNvSpPr/>
          <p:nvPr/>
        </p:nvSpPr>
        <p:spPr>
          <a:xfrm>
            <a:off x="7719733" y="1208157"/>
            <a:ext cx="596700" cy="446700"/>
          </a:xfrm>
          <a:prstGeom prst="roundRect">
            <a:avLst>
              <a:gd name="adj" fmla="val 28000"/>
            </a:avLst>
          </a:prstGeom>
          <a:solidFill>
            <a:srgbClr val="EDA061"/>
          </a:solidFill>
          <a:ln w="38100" cap="flat" cmpd="sng">
            <a:solidFill>
              <a:schemeClr val="lt1"/>
            </a:solidFill>
            <a:prstDash val="solid"/>
            <a:round/>
            <a:headEnd type="none" w="sm" len="sm"/>
            <a:tailEnd type="none" w="sm" len="sm"/>
          </a:ln>
        </p:spPr>
        <p:txBody>
          <a:bodyPr spcFirstLastPara="1" wrap="square" lIns="116700" tIns="58325" rIns="116700" bIns="58325" anchor="ctr" anchorCtr="0">
            <a:noAutofit/>
          </a:bodyPr>
          <a:lstStyle/>
          <a:p>
            <a:pPr marL="0" marR="0" lvl="0" indent="0" algn="ctr" rtl="0">
              <a:spcBef>
                <a:spcPts val="0"/>
              </a:spcBef>
              <a:spcAft>
                <a:spcPts val="0"/>
              </a:spcAft>
              <a:buNone/>
            </a:pPr>
            <a:endParaRPr sz="2300" b="0" i="0" u="none" strike="noStrike" cap="none">
              <a:solidFill>
                <a:srgbClr val="000000"/>
              </a:solidFill>
              <a:latin typeface="Calibri"/>
              <a:ea typeface="Calibri"/>
              <a:cs typeface="Calibri"/>
              <a:sym typeface="Calibri"/>
            </a:endParaRPr>
          </a:p>
        </p:txBody>
      </p:sp>
      <p:pic>
        <p:nvPicPr>
          <p:cNvPr id="3346" name="Google Shape;3346;h7deea83be2760859_0_390" descr="A close up of a sign&#10;&#10;Description automatically generated"/>
          <p:cNvPicPr preferRelativeResize="0"/>
          <p:nvPr/>
        </p:nvPicPr>
        <p:blipFill rotWithShape="1">
          <a:blip r:embed="rId3">
            <a:alphaModFix/>
          </a:blip>
          <a:srcRect/>
          <a:stretch/>
        </p:blipFill>
        <p:spPr>
          <a:xfrm>
            <a:off x="10474286" y="217167"/>
            <a:ext cx="1592880" cy="383600"/>
          </a:xfrm>
          <a:prstGeom prst="rect">
            <a:avLst/>
          </a:prstGeom>
          <a:noFill/>
          <a:ln>
            <a:noFill/>
          </a:ln>
        </p:spPr>
      </p:pic>
      <p:sp>
        <p:nvSpPr>
          <p:cNvPr id="3347" name="Google Shape;3347;h7deea83be2760859_0_390"/>
          <p:cNvSpPr txBox="1"/>
          <p:nvPr/>
        </p:nvSpPr>
        <p:spPr>
          <a:xfrm>
            <a:off x="7795829" y="1315922"/>
            <a:ext cx="444900" cy="246300"/>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None/>
            </a:pPr>
            <a:r>
              <a:rPr lang="en-US" sz="1600" b="1" i="0" u="none" strike="noStrike" cap="none">
                <a:solidFill>
                  <a:srgbClr val="FFFFFF"/>
                </a:solidFill>
                <a:latin typeface="Arial"/>
                <a:ea typeface="Arial"/>
                <a:cs typeface="Arial"/>
                <a:sym typeface="Arial"/>
              </a:rPr>
              <a:t>01</a:t>
            </a:r>
            <a:endParaRPr sz="1800"/>
          </a:p>
        </p:txBody>
      </p:sp>
      <p:sp>
        <p:nvSpPr>
          <p:cNvPr id="3348" name="Google Shape;3348;h7deea83be2760859_0_390"/>
          <p:cNvSpPr txBox="1"/>
          <p:nvPr/>
        </p:nvSpPr>
        <p:spPr>
          <a:xfrm>
            <a:off x="8208754" y="1361626"/>
            <a:ext cx="2975100" cy="2616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1700" b="1" i="0" u="none" strike="noStrike" cap="none">
                <a:solidFill>
                  <a:srgbClr val="FFFFFF"/>
                </a:solidFill>
                <a:latin typeface="Arial"/>
                <a:ea typeface="Arial"/>
                <a:cs typeface="Arial"/>
                <a:sym typeface="Arial"/>
              </a:rPr>
              <a:t>UNNATI</a:t>
            </a:r>
            <a:endParaRPr sz="1800"/>
          </a:p>
        </p:txBody>
      </p:sp>
      <p:sp>
        <p:nvSpPr>
          <p:cNvPr id="3349" name="Google Shape;3349;h7deea83be2760859_0_390"/>
          <p:cNvSpPr txBox="1"/>
          <p:nvPr/>
        </p:nvSpPr>
        <p:spPr>
          <a:xfrm>
            <a:off x="7777136" y="2915185"/>
            <a:ext cx="444900" cy="246300"/>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None/>
            </a:pPr>
            <a:r>
              <a:rPr lang="en-US" sz="1600" b="1" i="0" u="none" strike="noStrike" cap="none">
                <a:solidFill>
                  <a:srgbClr val="FFFFFF"/>
                </a:solidFill>
                <a:latin typeface="Arial"/>
                <a:ea typeface="Arial"/>
                <a:cs typeface="Arial"/>
                <a:sym typeface="Arial"/>
              </a:rPr>
              <a:t>02</a:t>
            </a:r>
            <a:endParaRPr sz="1800"/>
          </a:p>
        </p:txBody>
      </p:sp>
      <p:sp>
        <p:nvSpPr>
          <p:cNvPr id="3350" name="Google Shape;3350;h7deea83be2760859_0_390"/>
          <p:cNvSpPr txBox="1"/>
          <p:nvPr/>
        </p:nvSpPr>
        <p:spPr>
          <a:xfrm>
            <a:off x="8780304" y="3073504"/>
            <a:ext cx="2021100" cy="2616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1700" b="1" i="0" u="none" strike="noStrike" cap="none">
                <a:solidFill>
                  <a:srgbClr val="FFFFFF"/>
                </a:solidFill>
                <a:latin typeface="Arial"/>
                <a:ea typeface="Arial"/>
                <a:cs typeface="Arial"/>
                <a:sym typeface="Arial"/>
              </a:rPr>
              <a:t>Governance</a:t>
            </a:r>
            <a:endParaRPr sz="1800"/>
          </a:p>
        </p:txBody>
      </p:sp>
      <p:sp>
        <p:nvSpPr>
          <p:cNvPr id="3351" name="Google Shape;3351;h7deea83be2760859_0_390"/>
          <p:cNvSpPr txBox="1"/>
          <p:nvPr/>
        </p:nvSpPr>
        <p:spPr>
          <a:xfrm>
            <a:off x="7796028" y="4595020"/>
            <a:ext cx="444900" cy="246300"/>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None/>
            </a:pPr>
            <a:r>
              <a:rPr lang="en-US" sz="1600" b="1" i="0" u="none" strike="noStrike" cap="none">
                <a:solidFill>
                  <a:srgbClr val="FFFFFF"/>
                </a:solidFill>
                <a:latin typeface="Arial"/>
                <a:ea typeface="Arial"/>
                <a:cs typeface="Arial"/>
                <a:sym typeface="Arial"/>
              </a:rPr>
              <a:t>03</a:t>
            </a:r>
            <a:endParaRPr sz="1800"/>
          </a:p>
        </p:txBody>
      </p:sp>
      <p:sp>
        <p:nvSpPr>
          <p:cNvPr id="3352" name="Google Shape;3352;h7deea83be2760859_0_390"/>
          <p:cNvSpPr txBox="1"/>
          <p:nvPr/>
        </p:nvSpPr>
        <p:spPr>
          <a:xfrm>
            <a:off x="8513500" y="4923800"/>
            <a:ext cx="2554800" cy="2616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1700" b="1" i="0" u="none" strike="noStrike" cap="none">
                <a:solidFill>
                  <a:srgbClr val="FFFFFF"/>
                </a:solidFill>
                <a:latin typeface="Arial"/>
                <a:ea typeface="Arial"/>
                <a:cs typeface="Arial"/>
                <a:sym typeface="Arial"/>
              </a:rPr>
              <a:t>Digital &amp; AI Adoption</a:t>
            </a:r>
            <a:endParaRPr sz="1800"/>
          </a:p>
        </p:txBody>
      </p:sp>
      <p:sp>
        <p:nvSpPr>
          <p:cNvPr id="3353" name="Google Shape;3353;h7deea83be2760859_0_390"/>
          <p:cNvSpPr/>
          <p:nvPr/>
        </p:nvSpPr>
        <p:spPr>
          <a:xfrm>
            <a:off x="3240667" y="1318867"/>
            <a:ext cx="4620578" cy="2242947"/>
          </a:xfrm>
          <a:custGeom>
            <a:avLst/>
            <a:gdLst/>
            <a:ahLst/>
            <a:cxnLst/>
            <a:rect l="l" t="t" r="r" b="b"/>
            <a:pathLst>
              <a:path w="4400550" h="1104900" extrusionOk="0">
                <a:moveTo>
                  <a:pt x="0" y="0"/>
                </a:moveTo>
                <a:lnTo>
                  <a:pt x="310090" y="12409"/>
                </a:lnTo>
                <a:lnTo>
                  <a:pt x="605935" y="47476"/>
                </a:lnTo>
                <a:lnTo>
                  <a:pt x="889585" y="101966"/>
                </a:lnTo>
                <a:lnTo>
                  <a:pt x="1163092" y="172641"/>
                </a:lnTo>
                <a:lnTo>
                  <a:pt x="1428506" y="256263"/>
                </a:lnTo>
                <a:lnTo>
                  <a:pt x="1687878" y="349597"/>
                </a:lnTo>
                <a:lnTo>
                  <a:pt x="1943260" y="449405"/>
                </a:lnTo>
                <a:lnTo>
                  <a:pt x="2196703" y="552450"/>
                </a:lnTo>
                <a:lnTo>
                  <a:pt x="2450257" y="655495"/>
                </a:lnTo>
                <a:lnTo>
                  <a:pt x="2705974" y="755303"/>
                </a:lnTo>
                <a:lnTo>
                  <a:pt x="2965905" y="848637"/>
                </a:lnTo>
                <a:lnTo>
                  <a:pt x="3232100" y="932259"/>
                </a:lnTo>
                <a:lnTo>
                  <a:pt x="3506612" y="1002934"/>
                </a:lnTo>
                <a:lnTo>
                  <a:pt x="3791490" y="1057424"/>
                </a:lnTo>
                <a:lnTo>
                  <a:pt x="4088785" y="1092491"/>
                </a:lnTo>
                <a:lnTo>
                  <a:pt x="4400550" y="1104900"/>
                </a:lnTo>
              </a:path>
            </a:pathLst>
          </a:custGeom>
          <a:noFill/>
          <a:ln w="12700" cap="flat" cmpd="sng">
            <a:solidFill>
              <a:srgbClr val="274A86"/>
            </a:solidFill>
            <a:prstDash val="dash"/>
            <a:round/>
            <a:headEnd type="none" w="sm" len="sm"/>
            <a:tailEnd type="none" w="med" len="med"/>
          </a:ln>
        </p:spPr>
        <p:txBody>
          <a:bodyPr spcFirstLastPara="1" wrap="square" lIns="116700" tIns="58325" rIns="116700" bIns="58325" anchor="ctr" anchorCtr="0">
            <a:noAutofit/>
          </a:bodyPr>
          <a:lstStyle/>
          <a:p>
            <a:pPr marL="0" marR="0" lvl="0" indent="0" algn="ctr" rtl="0">
              <a:spcBef>
                <a:spcPts val="0"/>
              </a:spcBef>
              <a:spcAft>
                <a:spcPts val="0"/>
              </a:spcAft>
              <a:buNone/>
            </a:pPr>
            <a:endParaRPr sz="2300" b="0" i="0" u="none" strike="noStrike" cap="none">
              <a:solidFill>
                <a:srgbClr val="000000"/>
              </a:solidFill>
              <a:latin typeface="Calibri"/>
              <a:ea typeface="Calibri"/>
              <a:cs typeface="Calibri"/>
              <a:sym typeface="Calibri"/>
            </a:endParaRPr>
          </a:p>
        </p:txBody>
      </p:sp>
      <p:sp>
        <p:nvSpPr>
          <p:cNvPr id="3354" name="Google Shape;3354;h7deea83be2760859_0_390"/>
          <p:cNvSpPr/>
          <p:nvPr/>
        </p:nvSpPr>
        <p:spPr>
          <a:xfrm>
            <a:off x="4584496" y="1982467"/>
            <a:ext cx="3256407" cy="3444240"/>
          </a:xfrm>
          <a:custGeom>
            <a:avLst/>
            <a:gdLst/>
            <a:ahLst/>
            <a:cxnLst/>
            <a:rect l="l" t="t" r="r" b="b"/>
            <a:pathLst>
              <a:path w="4400550" h="2438400" extrusionOk="0">
                <a:moveTo>
                  <a:pt x="0" y="2438400"/>
                </a:moveTo>
                <a:lnTo>
                  <a:pt x="325264" y="2411016"/>
                </a:lnTo>
                <a:lnTo>
                  <a:pt x="631329" y="2333625"/>
                </a:lnTo>
                <a:lnTo>
                  <a:pt x="920874" y="2213372"/>
                </a:lnTo>
                <a:lnTo>
                  <a:pt x="1196578" y="2057400"/>
                </a:lnTo>
                <a:lnTo>
                  <a:pt x="1461120" y="1872853"/>
                </a:lnTo>
                <a:lnTo>
                  <a:pt x="1717179" y="1666875"/>
                </a:lnTo>
                <a:lnTo>
                  <a:pt x="1967433" y="1446609"/>
                </a:lnTo>
                <a:lnTo>
                  <a:pt x="2214562" y="1219200"/>
                </a:lnTo>
                <a:lnTo>
                  <a:pt x="2461245" y="991791"/>
                </a:lnTo>
                <a:lnTo>
                  <a:pt x="2710160" y="771525"/>
                </a:lnTo>
                <a:lnTo>
                  <a:pt x="2963987" y="565547"/>
                </a:lnTo>
                <a:lnTo>
                  <a:pt x="3225403" y="381000"/>
                </a:lnTo>
                <a:lnTo>
                  <a:pt x="3497089" y="225028"/>
                </a:lnTo>
                <a:lnTo>
                  <a:pt x="3781723" y="104775"/>
                </a:lnTo>
                <a:lnTo>
                  <a:pt x="4081983" y="27384"/>
                </a:lnTo>
                <a:lnTo>
                  <a:pt x="4400550" y="0"/>
                </a:lnTo>
              </a:path>
            </a:pathLst>
          </a:custGeom>
          <a:noFill/>
          <a:ln w="12700" cap="flat" cmpd="sng">
            <a:solidFill>
              <a:srgbClr val="1B8C8C"/>
            </a:solidFill>
            <a:prstDash val="dash"/>
            <a:round/>
            <a:headEnd type="none" w="sm" len="sm"/>
            <a:tailEnd type="none" w="med" len="med"/>
          </a:ln>
        </p:spPr>
        <p:txBody>
          <a:bodyPr spcFirstLastPara="1" wrap="square" lIns="116700" tIns="58325" rIns="116700" bIns="58325" anchor="ctr" anchorCtr="0">
            <a:noAutofit/>
          </a:bodyPr>
          <a:lstStyle/>
          <a:p>
            <a:pPr marL="0" marR="0" lvl="0" indent="0" algn="ctr" rtl="0">
              <a:spcBef>
                <a:spcPts val="0"/>
              </a:spcBef>
              <a:spcAft>
                <a:spcPts val="0"/>
              </a:spcAft>
              <a:buNone/>
            </a:pPr>
            <a:endParaRPr sz="2300" b="0" i="0" u="none" strike="noStrike" cap="none">
              <a:solidFill>
                <a:srgbClr val="000000"/>
              </a:solidFill>
              <a:latin typeface="Calibri"/>
              <a:ea typeface="Calibri"/>
              <a:cs typeface="Calibri"/>
              <a:sym typeface="Calibri"/>
            </a:endParaRPr>
          </a:p>
        </p:txBody>
      </p:sp>
      <p:sp>
        <p:nvSpPr>
          <p:cNvPr id="3355" name="Google Shape;3355;h7deea83be2760859_0_390"/>
          <p:cNvSpPr/>
          <p:nvPr/>
        </p:nvSpPr>
        <p:spPr>
          <a:xfrm>
            <a:off x="4577833" y="3561799"/>
            <a:ext cx="3256407" cy="1861947"/>
          </a:xfrm>
          <a:custGeom>
            <a:avLst/>
            <a:gdLst/>
            <a:ahLst/>
            <a:cxnLst/>
            <a:rect l="l" t="t" r="r" b="b"/>
            <a:pathLst>
              <a:path w="4400550" h="1371600" extrusionOk="0">
                <a:moveTo>
                  <a:pt x="0" y="1371600"/>
                </a:moveTo>
                <a:lnTo>
                  <a:pt x="356657" y="1356196"/>
                </a:lnTo>
                <a:lnTo>
                  <a:pt x="686023" y="1312664"/>
                </a:lnTo>
                <a:lnTo>
                  <a:pt x="991614" y="1245022"/>
                </a:lnTo>
                <a:lnTo>
                  <a:pt x="1276945" y="1157287"/>
                </a:lnTo>
                <a:lnTo>
                  <a:pt x="1545534" y="1053480"/>
                </a:lnTo>
                <a:lnTo>
                  <a:pt x="1800895" y="937617"/>
                </a:lnTo>
                <a:lnTo>
                  <a:pt x="2046545" y="813718"/>
                </a:lnTo>
                <a:lnTo>
                  <a:pt x="2286000" y="685800"/>
                </a:lnTo>
                <a:lnTo>
                  <a:pt x="2522776" y="557882"/>
                </a:lnTo>
                <a:lnTo>
                  <a:pt x="2760390" y="433983"/>
                </a:lnTo>
                <a:lnTo>
                  <a:pt x="3002356" y="318120"/>
                </a:lnTo>
                <a:lnTo>
                  <a:pt x="3252192" y="214313"/>
                </a:lnTo>
                <a:lnTo>
                  <a:pt x="3513413" y="126578"/>
                </a:lnTo>
                <a:lnTo>
                  <a:pt x="3789536" y="58936"/>
                </a:lnTo>
                <a:lnTo>
                  <a:pt x="4084076" y="15404"/>
                </a:lnTo>
                <a:lnTo>
                  <a:pt x="4400550" y="0"/>
                </a:lnTo>
              </a:path>
            </a:pathLst>
          </a:custGeom>
          <a:noFill/>
          <a:ln w="12700" cap="flat" cmpd="sng">
            <a:solidFill>
              <a:srgbClr val="8794A6"/>
            </a:solidFill>
            <a:prstDash val="dash"/>
            <a:round/>
            <a:headEnd type="none" w="sm" len="sm"/>
            <a:tailEnd type="none" w="med" len="med"/>
          </a:ln>
        </p:spPr>
        <p:txBody>
          <a:bodyPr spcFirstLastPara="1" wrap="square" lIns="116700" tIns="58325" rIns="116700" bIns="58325" anchor="ctr" anchorCtr="0">
            <a:noAutofit/>
          </a:bodyPr>
          <a:lstStyle/>
          <a:p>
            <a:pPr marL="0" marR="0" lvl="0" indent="0" algn="ctr" rtl="0">
              <a:spcBef>
                <a:spcPts val="0"/>
              </a:spcBef>
              <a:spcAft>
                <a:spcPts val="0"/>
              </a:spcAft>
              <a:buNone/>
            </a:pPr>
            <a:endParaRPr sz="2300" b="0" i="0" u="none" strike="noStrike" cap="none">
              <a:solidFill>
                <a:srgbClr val="000000"/>
              </a:solidFill>
              <a:latin typeface="Calibri"/>
              <a:ea typeface="Calibri"/>
              <a:cs typeface="Calibri"/>
              <a:sym typeface="Calibri"/>
            </a:endParaRPr>
          </a:p>
        </p:txBody>
      </p:sp>
      <p:cxnSp>
        <p:nvCxnSpPr>
          <p:cNvPr id="3356" name="Google Shape;3356;h7deea83be2760859_0_390"/>
          <p:cNvCxnSpPr/>
          <p:nvPr/>
        </p:nvCxnSpPr>
        <p:spPr>
          <a:xfrm>
            <a:off x="4974500" y="5445417"/>
            <a:ext cx="2866500" cy="3300"/>
          </a:xfrm>
          <a:prstGeom prst="straightConnector1">
            <a:avLst/>
          </a:prstGeom>
          <a:noFill/>
          <a:ln w="38100" cap="flat" cmpd="sng">
            <a:solidFill>
              <a:srgbClr val="555555"/>
            </a:solidFill>
            <a:prstDash val="solid"/>
            <a:round/>
            <a:headEnd type="none" w="med" len="med"/>
            <a:tailEnd type="stealth" w="med" len="med"/>
          </a:ln>
        </p:spPr>
      </p:cxnSp>
      <p:cxnSp>
        <p:nvCxnSpPr>
          <p:cNvPr id="3357" name="Google Shape;3357;h7deea83be2760859_0_390"/>
          <p:cNvCxnSpPr>
            <a:stCxn id="3358" idx="3"/>
          </p:cNvCxnSpPr>
          <p:nvPr/>
        </p:nvCxnSpPr>
        <p:spPr>
          <a:xfrm>
            <a:off x="4999033" y="3557016"/>
            <a:ext cx="2832000" cy="3300"/>
          </a:xfrm>
          <a:prstGeom prst="straightConnector1">
            <a:avLst/>
          </a:prstGeom>
          <a:noFill/>
          <a:ln w="38100" cap="flat" cmpd="sng">
            <a:solidFill>
              <a:srgbClr val="1C4586"/>
            </a:solidFill>
            <a:prstDash val="solid"/>
            <a:round/>
            <a:headEnd type="none" w="med" len="med"/>
            <a:tailEnd type="stealth" w="med" len="med"/>
          </a:ln>
        </p:spPr>
      </p:cxnSp>
      <p:cxnSp>
        <p:nvCxnSpPr>
          <p:cNvPr id="3359" name="Google Shape;3359;h7deea83be2760859_0_390"/>
          <p:cNvCxnSpPr/>
          <p:nvPr/>
        </p:nvCxnSpPr>
        <p:spPr>
          <a:xfrm rot="10800000" flipH="1">
            <a:off x="3119085" y="1945103"/>
            <a:ext cx="4746000" cy="20700"/>
          </a:xfrm>
          <a:prstGeom prst="straightConnector1">
            <a:avLst/>
          </a:prstGeom>
          <a:noFill/>
          <a:ln w="38100" cap="flat" cmpd="sng">
            <a:solidFill>
              <a:srgbClr val="E86C20"/>
            </a:solidFill>
            <a:prstDash val="solid"/>
            <a:round/>
            <a:headEnd type="none" w="med" len="med"/>
            <a:tailEnd type="stealth" w="med" len="med"/>
          </a:ln>
        </p:spPr>
      </p:cxnSp>
      <p:sp>
        <p:nvSpPr>
          <p:cNvPr id="3360" name="Google Shape;3360;h7deea83be2760859_0_390"/>
          <p:cNvSpPr/>
          <p:nvPr/>
        </p:nvSpPr>
        <p:spPr>
          <a:xfrm>
            <a:off x="529967" y="1211066"/>
            <a:ext cx="4469100" cy="1097100"/>
          </a:xfrm>
          <a:prstGeom prst="roundRect">
            <a:avLst>
              <a:gd name="adj" fmla="val 9000"/>
            </a:avLst>
          </a:prstGeom>
          <a:solidFill>
            <a:srgbClr val="FFFAF5"/>
          </a:solidFill>
          <a:ln>
            <a:noFill/>
          </a:ln>
        </p:spPr>
        <p:txBody>
          <a:bodyPr spcFirstLastPara="1" wrap="square" lIns="116700" tIns="58325" rIns="116700" bIns="58325" anchor="b" anchorCtr="0">
            <a:noAutofit/>
          </a:bodyPr>
          <a:lstStyle/>
          <a:p>
            <a:pPr marL="152400" marR="0" lvl="0" indent="-152400" algn="l" rtl="0">
              <a:spcBef>
                <a:spcPts val="0"/>
              </a:spcBef>
              <a:spcAft>
                <a:spcPts val="0"/>
              </a:spcAft>
              <a:buSzPts val="1200"/>
              <a:buChar char="●"/>
            </a:pPr>
            <a:r>
              <a:rPr lang="en-US" sz="1200" i="1"/>
              <a:t>Collaboration: sharing faculty, content, and </a:t>
            </a:r>
            <a:r>
              <a:rPr lang="en-US" sz="1200" i="1">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6"/>
                  </a:ext>
                </a:extLst>
              </a:rPr>
              <a:t>infrastructure</a:t>
            </a:r>
            <a:endParaRPr sz="1200" i="1"/>
          </a:p>
          <a:p>
            <a:pPr marL="152400" marR="0" lvl="0" indent="-152400" algn="l" rtl="0">
              <a:spcBef>
                <a:spcPts val="0"/>
              </a:spcBef>
              <a:spcAft>
                <a:spcPts val="0"/>
              </a:spcAft>
              <a:buSzPts val="1200"/>
              <a:buChar char="●"/>
            </a:pPr>
            <a:r>
              <a:rPr lang="en-US" sz="1200" i="1"/>
              <a:t>Blended learning across formats</a:t>
            </a:r>
            <a:endParaRPr sz="1200" i="1"/>
          </a:p>
          <a:p>
            <a:pPr marL="152400" marR="0" lvl="0" indent="-152400" algn="l" rtl="0">
              <a:spcBef>
                <a:spcPts val="0"/>
              </a:spcBef>
              <a:spcAft>
                <a:spcPts val="0"/>
              </a:spcAft>
              <a:buSzPts val="1200"/>
              <a:buChar char="●"/>
            </a:pPr>
            <a:r>
              <a:rPr lang="en-US" sz="1200" i="1"/>
              <a:t>CBP enabled demand visibility</a:t>
            </a:r>
            <a:endParaRPr sz="1200" i="1"/>
          </a:p>
        </p:txBody>
      </p:sp>
      <p:sp>
        <p:nvSpPr>
          <p:cNvPr id="3361" name="Google Shape;3361;h7deea83be2760859_0_390"/>
          <p:cNvSpPr txBox="1"/>
          <p:nvPr/>
        </p:nvSpPr>
        <p:spPr>
          <a:xfrm>
            <a:off x="649728" y="1345474"/>
            <a:ext cx="4236300" cy="246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1600" b="1">
                <a:solidFill>
                  <a:srgbClr val="F26522"/>
                </a:solidFill>
              </a:rPr>
              <a:t>Connected Ecosystem</a:t>
            </a:r>
            <a:endParaRPr sz="1600">
              <a:solidFill>
                <a:srgbClr val="F26522"/>
              </a:solidFill>
            </a:endParaRPr>
          </a:p>
        </p:txBody>
      </p:sp>
      <p:grpSp>
        <p:nvGrpSpPr>
          <p:cNvPr id="3362" name="Google Shape;3362;h7deea83be2760859_0_390"/>
          <p:cNvGrpSpPr/>
          <p:nvPr/>
        </p:nvGrpSpPr>
        <p:grpSpPr>
          <a:xfrm>
            <a:off x="2117483" y="6154679"/>
            <a:ext cx="8356401" cy="610385"/>
            <a:chOff x="275763" y="4637775"/>
            <a:chExt cx="6544800" cy="457800"/>
          </a:xfrm>
        </p:grpSpPr>
        <p:sp>
          <p:nvSpPr>
            <p:cNvPr id="3363" name="Google Shape;3363;h7deea83be2760859_0_390"/>
            <p:cNvSpPr txBox="1"/>
            <p:nvPr/>
          </p:nvSpPr>
          <p:spPr>
            <a:xfrm>
              <a:off x="275763" y="4712075"/>
              <a:ext cx="6544800" cy="311700"/>
            </a:xfrm>
            <a:prstGeom prst="rect">
              <a:avLst/>
            </a:prstGeom>
            <a:solidFill>
              <a:srgbClr val="DCE9F6"/>
            </a:solidFill>
            <a:ln>
              <a:noFill/>
            </a:ln>
          </p:spPr>
          <p:txBody>
            <a:bodyPr spcFirstLastPara="1" wrap="square" lIns="121900" tIns="121900" rIns="121900" bIns="121900" anchor="t" anchorCtr="0">
              <a:spAutoFit/>
            </a:bodyPr>
            <a:lstStyle/>
            <a:p>
              <a:pPr marL="0" lvl="0" indent="0" algn="l" rtl="0">
                <a:lnSpc>
                  <a:spcPct val="115000"/>
                </a:lnSpc>
                <a:spcBef>
                  <a:spcPts val="0"/>
                </a:spcBef>
                <a:spcAft>
                  <a:spcPts val="0"/>
                </a:spcAft>
                <a:buNone/>
              </a:pPr>
              <a:r>
                <a:rPr lang="en-US" sz="1100" b="1">
                  <a:solidFill>
                    <a:schemeClr val="dk1"/>
                  </a:solidFill>
                </a:rPr>
                <a:t>Key:</a:t>
              </a:r>
              <a:endParaRPr sz="1100">
                <a:solidFill>
                  <a:schemeClr val="dk1"/>
                </a:solidFill>
              </a:endParaRPr>
            </a:p>
          </p:txBody>
        </p:sp>
        <p:sp>
          <p:nvSpPr>
            <p:cNvPr id="3364" name="Google Shape;3364;h7deea83be2760859_0_390"/>
            <p:cNvSpPr txBox="1"/>
            <p:nvPr/>
          </p:nvSpPr>
          <p:spPr>
            <a:xfrm>
              <a:off x="1145163" y="4637775"/>
              <a:ext cx="5615400" cy="457800"/>
            </a:xfrm>
            <a:prstGeom prst="rect">
              <a:avLst/>
            </a:prstGeom>
            <a:noFill/>
            <a:ln>
              <a:noFill/>
            </a:ln>
          </p:spPr>
          <p:txBody>
            <a:bodyPr spcFirstLastPara="1" wrap="square" lIns="121900" tIns="121900" rIns="121900" bIns="121900" anchor="t" anchorCtr="0">
              <a:spAutoFit/>
            </a:bodyPr>
            <a:lstStyle/>
            <a:p>
              <a:pPr marL="0" lvl="0" indent="0" algn="l" rtl="0">
                <a:lnSpc>
                  <a:spcPct val="115000"/>
                </a:lnSpc>
                <a:spcBef>
                  <a:spcPts val="0"/>
                </a:spcBef>
                <a:spcAft>
                  <a:spcPts val="0"/>
                </a:spcAft>
                <a:buNone/>
              </a:pPr>
              <a:r>
                <a:rPr lang="en-US" sz="1100" b="1">
                  <a:solidFill>
                    <a:schemeClr val="dk1"/>
                  </a:solidFill>
                </a:rPr>
                <a:t>Solid line:</a:t>
              </a:r>
              <a:r>
                <a:rPr lang="en-US" sz="1100">
                  <a:solidFill>
                    <a:schemeClr val="dk1"/>
                  </a:solidFill>
                </a:rPr>
                <a:t> part of the framework that directly answers each cluster of demands</a:t>
              </a:r>
              <a:endParaRPr sz="1100">
                <a:solidFill>
                  <a:schemeClr val="dk1"/>
                </a:solidFill>
              </a:endParaRPr>
            </a:p>
            <a:p>
              <a:pPr marL="0" lvl="0" indent="0" algn="l" rtl="0">
                <a:lnSpc>
                  <a:spcPct val="115000"/>
                </a:lnSpc>
                <a:spcBef>
                  <a:spcPts val="0"/>
                </a:spcBef>
                <a:spcAft>
                  <a:spcPts val="0"/>
                </a:spcAft>
                <a:buNone/>
              </a:pPr>
              <a:r>
                <a:rPr lang="en-US" sz="1100" b="1">
                  <a:solidFill>
                    <a:schemeClr val="dk1"/>
                  </a:solidFill>
                </a:rPr>
                <a:t>Dotted line:</a:t>
              </a:r>
              <a:r>
                <a:rPr lang="en-US" sz="1100">
                  <a:solidFill>
                    <a:schemeClr val="dk1"/>
                  </a:solidFill>
                </a:rPr>
                <a:t> a cross-link, where one part's work feeds another so the framework acts as one connected system</a:t>
              </a:r>
              <a:endParaRPr sz="1100">
                <a:solidFill>
                  <a:schemeClr val="dk1"/>
                </a:solidFill>
              </a:endParaRPr>
            </a:p>
          </p:txBody>
        </p:sp>
        <p:cxnSp>
          <p:nvCxnSpPr>
            <p:cNvPr id="3365" name="Google Shape;3365;h7deea83be2760859_0_390"/>
            <p:cNvCxnSpPr/>
            <p:nvPr/>
          </p:nvCxnSpPr>
          <p:spPr>
            <a:xfrm>
              <a:off x="712303" y="4796125"/>
              <a:ext cx="394200" cy="0"/>
            </a:xfrm>
            <a:prstGeom prst="straightConnector1">
              <a:avLst/>
            </a:prstGeom>
            <a:noFill/>
            <a:ln w="25400" cap="flat" cmpd="sng">
              <a:solidFill>
                <a:schemeClr val="dk2"/>
              </a:solidFill>
              <a:prstDash val="solid"/>
              <a:round/>
              <a:headEnd type="none" w="med" len="med"/>
              <a:tailEnd type="stealth" w="med" len="med"/>
            </a:ln>
          </p:spPr>
        </p:cxnSp>
        <p:cxnSp>
          <p:nvCxnSpPr>
            <p:cNvPr id="3366" name="Google Shape;3366;h7deea83be2760859_0_390"/>
            <p:cNvCxnSpPr/>
            <p:nvPr/>
          </p:nvCxnSpPr>
          <p:spPr>
            <a:xfrm>
              <a:off x="709492" y="4939950"/>
              <a:ext cx="357600" cy="0"/>
            </a:xfrm>
            <a:prstGeom prst="straightConnector1">
              <a:avLst/>
            </a:prstGeom>
            <a:noFill/>
            <a:ln w="25400" cap="flat" cmpd="sng">
              <a:solidFill>
                <a:schemeClr val="dk2"/>
              </a:solidFill>
              <a:prstDash val="dash"/>
              <a:round/>
              <a:headEnd type="none" w="med" len="med"/>
              <a:tailEnd type="none" w="med" len="med"/>
            </a:ln>
          </p:spPr>
        </p:cxnSp>
      </p:grpSp>
      <p:sp>
        <p:nvSpPr>
          <p:cNvPr id="3358" name="Google Shape;3358;h7deea83be2760859_0_390"/>
          <p:cNvSpPr/>
          <p:nvPr/>
        </p:nvSpPr>
        <p:spPr>
          <a:xfrm>
            <a:off x="529933" y="2915166"/>
            <a:ext cx="4469100" cy="1283700"/>
          </a:xfrm>
          <a:prstGeom prst="roundRect">
            <a:avLst>
              <a:gd name="adj" fmla="val 9000"/>
            </a:avLst>
          </a:prstGeom>
          <a:solidFill>
            <a:srgbClr val="F7F9FD"/>
          </a:solidFill>
          <a:ln>
            <a:noFill/>
          </a:ln>
        </p:spPr>
        <p:txBody>
          <a:bodyPr spcFirstLastPara="1" wrap="square" lIns="116700" tIns="58325" rIns="116700" bIns="58325" anchor="b" anchorCtr="0">
            <a:noAutofit/>
          </a:bodyPr>
          <a:lstStyle/>
          <a:p>
            <a:pPr marL="152400" lvl="0" indent="-152400" algn="l" rtl="0">
              <a:spcBef>
                <a:spcPts val="0"/>
              </a:spcBef>
              <a:spcAft>
                <a:spcPts val="0"/>
              </a:spcAft>
              <a:buClr>
                <a:schemeClr val="dk1"/>
              </a:buClr>
              <a:buSzPts val="1200"/>
              <a:buChar char="●"/>
            </a:pPr>
            <a:r>
              <a:rPr lang="en-US" sz="1200" i="1">
                <a:solidFill>
                  <a:schemeClr val="dk1"/>
                </a:solidFill>
              </a:rPr>
              <a:t>Faculty development and staffing</a:t>
            </a:r>
            <a:endParaRPr sz="1200" i="1">
              <a:solidFill>
                <a:schemeClr val="dk1"/>
              </a:solidFill>
            </a:endParaRPr>
          </a:p>
          <a:p>
            <a:pPr marL="152400" lvl="0" indent="-152400" algn="l" rtl="0">
              <a:spcBef>
                <a:spcPts val="0"/>
              </a:spcBef>
              <a:spcAft>
                <a:spcPts val="0"/>
              </a:spcAft>
              <a:buClr>
                <a:schemeClr val="dk1"/>
              </a:buClr>
              <a:buSzPts val="1200"/>
              <a:buChar char="●"/>
            </a:pPr>
            <a:r>
              <a:rPr lang="en-US" sz="1200" i="1">
                <a:solidFill>
                  <a:schemeClr val="dk1"/>
                </a:solidFill>
              </a:rPr>
              <a:t>Repositioning TIs as capacity-building institutions</a:t>
            </a:r>
            <a:endParaRPr sz="1200" i="1">
              <a:solidFill>
                <a:schemeClr val="dk1"/>
              </a:solidFill>
            </a:endParaRPr>
          </a:p>
          <a:p>
            <a:pPr marL="152400" lvl="0" indent="-152400" algn="l" rtl="0">
              <a:spcBef>
                <a:spcPts val="0"/>
              </a:spcBef>
              <a:spcAft>
                <a:spcPts val="0"/>
              </a:spcAft>
              <a:buClr>
                <a:schemeClr val="dk1"/>
              </a:buClr>
              <a:buSzPts val="1200"/>
              <a:buChar char="●"/>
            </a:pPr>
            <a:r>
              <a:rPr lang="en-US" sz="1200" i="1">
                <a:solidFill>
                  <a:schemeClr val="dk1"/>
                </a:solidFill>
              </a:rPr>
              <a:t>Administrative autonomy</a:t>
            </a:r>
            <a:endParaRPr sz="1200" i="1">
              <a:solidFill>
                <a:schemeClr val="dk1"/>
              </a:solidFill>
            </a:endParaRPr>
          </a:p>
          <a:p>
            <a:pPr marL="152400" lvl="0" indent="-152400" algn="l" rtl="0">
              <a:spcBef>
                <a:spcPts val="0"/>
              </a:spcBef>
              <a:spcAft>
                <a:spcPts val="0"/>
              </a:spcAft>
              <a:buClr>
                <a:schemeClr val="dk1"/>
              </a:buClr>
              <a:buSzPts val="1200"/>
              <a:buChar char="●"/>
            </a:pPr>
            <a:r>
              <a:rPr lang="en-US" sz="1200" i="1">
                <a:solidFill>
                  <a:schemeClr val="dk1"/>
                </a:solidFill>
              </a:rPr>
              <a:t>Common quality standards</a:t>
            </a:r>
            <a:endParaRPr sz="1200" i="1">
              <a:solidFill>
                <a:schemeClr val="dk1"/>
              </a:solidFill>
            </a:endParaRPr>
          </a:p>
        </p:txBody>
      </p:sp>
      <p:sp>
        <p:nvSpPr>
          <p:cNvPr id="3367" name="Google Shape;3367;h7deea83be2760859_0_390"/>
          <p:cNvSpPr txBox="1"/>
          <p:nvPr/>
        </p:nvSpPr>
        <p:spPr>
          <a:xfrm>
            <a:off x="659871" y="3078261"/>
            <a:ext cx="4216500" cy="246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1600" b="1">
                <a:solidFill>
                  <a:srgbClr val="1E3A6B"/>
                </a:solidFill>
              </a:rPr>
              <a:t>Stronger Institutional Foundations</a:t>
            </a:r>
            <a:endParaRPr sz="1600"/>
          </a:p>
        </p:txBody>
      </p:sp>
      <p:sp>
        <p:nvSpPr>
          <p:cNvPr id="3368" name="Google Shape;3368;h7deea83be2760859_0_390"/>
          <p:cNvSpPr/>
          <p:nvPr/>
        </p:nvSpPr>
        <p:spPr>
          <a:xfrm>
            <a:off x="529967" y="4688267"/>
            <a:ext cx="4469100" cy="1283700"/>
          </a:xfrm>
          <a:prstGeom prst="roundRect">
            <a:avLst>
              <a:gd name="adj" fmla="val 9000"/>
            </a:avLst>
          </a:prstGeom>
          <a:solidFill>
            <a:srgbClr val="F3F3F3"/>
          </a:solidFill>
          <a:ln>
            <a:noFill/>
          </a:ln>
        </p:spPr>
        <p:txBody>
          <a:bodyPr spcFirstLastPara="1" wrap="square" lIns="116700" tIns="58325" rIns="116700" bIns="58325" anchor="b" anchorCtr="0">
            <a:noAutofit/>
          </a:bodyPr>
          <a:lstStyle/>
          <a:p>
            <a:pPr marL="0" lvl="0" indent="0" algn="l" rtl="0">
              <a:spcBef>
                <a:spcPts val="0"/>
              </a:spcBef>
              <a:spcAft>
                <a:spcPts val="0"/>
              </a:spcAft>
              <a:buNone/>
            </a:pPr>
            <a:endParaRPr sz="1200" i="1">
              <a:solidFill>
                <a:schemeClr val="dk1"/>
              </a:solidFill>
            </a:endParaRPr>
          </a:p>
          <a:p>
            <a:pPr marL="152400" lvl="0" indent="-152400" algn="l" rtl="0">
              <a:spcBef>
                <a:spcPts val="0"/>
              </a:spcBef>
              <a:spcAft>
                <a:spcPts val="0"/>
              </a:spcAft>
              <a:buClr>
                <a:schemeClr val="dk1"/>
              </a:buClr>
              <a:buSzPts val="1200"/>
              <a:buChar char="●"/>
            </a:pPr>
            <a:r>
              <a:rPr lang="en-US" sz="1200" i="1">
                <a:solidFill>
                  <a:schemeClr val="dk1"/>
                </a:solidFill>
              </a:rPr>
              <a:t>AI to support internal and external TI functions</a:t>
            </a:r>
            <a:endParaRPr sz="1200" i="1">
              <a:solidFill>
                <a:schemeClr val="dk1"/>
              </a:solidFill>
            </a:endParaRPr>
          </a:p>
          <a:p>
            <a:pPr marL="152400" lvl="0" indent="-152400" algn="l" rtl="0">
              <a:spcBef>
                <a:spcPts val="0"/>
              </a:spcBef>
              <a:spcAft>
                <a:spcPts val="0"/>
              </a:spcAft>
              <a:buClr>
                <a:schemeClr val="dk1"/>
              </a:buClr>
              <a:buSzPts val="1200"/>
              <a:buChar char="●"/>
            </a:pPr>
            <a:r>
              <a:rPr lang="en-US" sz="1200" i="1">
                <a:solidFill>
                  <a:schemeClr val="dk1"/>
                </a:solidFill>
              </a:rPr>
              <a:t>Responsible AI with human oversight</a:t>
            </a:r>
            <a:endParaRPr sz="1200" i="1">
              <a:solidFill>
                <a:schemeClr val="dk1"/>
              </a:solidFill>
            </a:endParaRPr>
          </a:p>
          <a:p>
            <a:pPr marL="152400" lvl="0" indent="-152400" algn="l" rtl="0">
              <a:spcBef>
                <a:spcPts val="0"/>
              </a:spcBef>
              <a:spcAft>
                <a:spcPts val="0"/>
              </a:spcAft>
              <a:buClr>
                <a:schemeClr val="dk1"/>
              </a:buClr>
              <a:buSzPts val="1200"/>
              <a:buChar char="●"/>
            </a:pPr>
            <a:r>
              <a:rPr lang="en-US" sz="1200" i="1">
                <a:solidFill>
                  <a:schemeClr val="dk1"/>
                </a:solidFill>
              </a:rPr>
              <a:t>Digital and data readiness </a:t>
            </a:r>
            <a:endParaRPr sz="1200" i="1">
              <a:solidFill>
                <a:schemeClr val="dk1"/>
              </a:solidFill>
            </a:endParaRPr>
          </a:p>
          <a:p>
            <a:pPr marL="152400" lvl="0" indent="0" algn="l" rtl="0">
              <a:spcBef>
                <a:spcPts val="0"/>
              </a:spcBef>
              <a:spcAft>
                <a:spcPts val="0"/>
              </a:spcAft>
              <a:buNone/>
            </a:pPr>
            <a:endParaRPr sz="1200" i="1">
              <a:solidFill>
                <a:schemeClr val="dk1"/>
              </a:solidFill>
            </a:endParaRPr>
          </a:p>
        </p:txBody>
      </p:sp>
      <p:sp>
        <p:nvSpPr>
          <p:cNvPr id="3369" name="Google Shape;3369;h7deea83be2760859_0_390"/>
          <p:cNvSpPr txBox="1"/>
          <p:nvPr/>
        </p:nvSpPr>
        <p:spPr>
          <a:xfrm>
            <a:off x="645002" y="4840018"/>
            <a:ext cx="4126800" cy="246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1600" b="1">
                <a:solidFill>
                  <a:srgbClr val="464646"/>
                </a:solidFill>
              </a:rPr>
              <a:t>Responsible AI Adoption</a:t>
            </a:r>
            <a:endParaRPr sz="1600">
              <a:solidFill>
                <a:srgbClr val="464646"/>
              </a:solidFill>
            </a:endParaRPr>
          </a:p>
        </p:txBody>
      </p:sp>
      <p:sp>
        <p:nvSpPr>
          <p:cNvPr id="3370" name="Google Shape;3370;h7deea83be2760859_0_390"/>
          <p:cNvSpPr txBox="1"/>
          <p:nvPr/>
        </p:nvSpPr>
        <p:spPr>
          <a:xfrm>
            <a:off x="375333" y="229833"/>
            <a:ext cx="10852500" cy="378600"/>
          </a:xfrm>
          <a:prstGeom prst="rect">
            <a:avLst/>
          </a:prstGeom>
          <a:noFill/>
          <a:ln>
            <a:noFill/>
          </a:ln>
        </p:spPr>
        <p:txBody>
          <a:bodyPr spcFirstLastPara="1" wrap="square" lIns="27425" tIns="27425" rIns="27425" bIns="27425" anchor="t" anchorCtr="0">
            <a:spAutoFit/>
          </a:bodyPr>
          <a:lstStyle/>
          <a:p>
            <a:pPr marL="0" marR="0" lvl="0" indent="0" algn="l" rtl="0">
              <a:lnSpc>
                <a:spcPct val="150000"/>
              </a:lnSpc>
              <a:spcBef>
                <a:spcPts val="0"/>
              </a:spcBef>
              <a:spcAft>
                <a:spcPts val="0"/>
              </a:spcAft>
              <a:buNone/>
            </a:pPr>
            <a:r>
              <a:rPr lang="en-US" sz="2100" b="1">
                <a:solidFill>
                  <a:schemeClr val="dk1"/>
                </a:solidFill>
                <a:latin typeface="Open Sans"/>
                <a:ea typeface="Open Sans"/>
                <a:cs typeface="Open Sans"/>
                <a:sym typeface="Open Sans"/>
              </a:rPr>
              <a:t>TI Transformation: A Framework Grounded in the Aspirations of TIs</a:t>
            </a:r>
            <a:endParaRPr sz="2100">
              <a:solidFill>
                <a:schemeClr val="dk1"/>
              </a:solidFill>
              <a:latin typeface="Open Sans"/>
              <a:ea typeface="Open Sans"/>
              <a:cs typeface="Open Sans"/>
              <a:sym typeface="Open Sans"/>
            </a:endParaRPr>
          </a:p>
        </p:txBody>
      </p:sp>
      <p:pic>
        <p:nvPicPr>
          <p:cNvPr id="3371" name="Google Shape;3371;h7deea83be2760859_0_390"/>
          <p:cNvPicPr preferRelativeResize="0"/>
          <p:nvPr/>
        </p:nvPicPr>
        <p:blipFill rotWithShape="1">
          <a:blip r:embed="rId4">
            <a:alphaModFix/>
          </a:blip>
          <a:srcRect l="15161"/>
          <a:stretch/>
        </p:blipFill>
        <p:spPr>
          <a:xfrm rot="5400000">
            <a:off x="-3393933" y="3365390"/>
            <a:ext cx="6888930" cy="1272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59"/>
                                        </p:tgtEl>
                                        <p:attrNameLst>
                                          <p:attrName>style.visibility</p:attrName>
                                        </p:attrNameLst>
                                      </p:cBhvr>
                                      <p:to>
                                        <p:strVal val="visible"/>
                                      </p:to>
                                    </p:set>
                                    <p:animEffect transition="in" filter="fade">
                                      <p:cBhvr>
                                        <p:cTn id="7" dur="1200"/>
                                        <p:tgtEl>
                                          <p:spTgt spid="335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57"/>
                                        </p:tgtEl>
                                        <p:attrNameLst>
                                          <p:attrName>style.visibility</p:attrName>
                                        </p:attrNameLst>
                                      </p:cBhvr>
                                      <p:to>
                                        <p:strVal val="visible"/>
                                      </p:to>
                                    </p:set>
                                    <p:animEffect transition="in" filter="fade">
                                      <p:cBhvr>
                                        <p:cTn id="12" dur="1200"/>
                                        <p:tgtEl>
                                          <p:spTgt spid="335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356"/>
                                        </p:tgtEl>
                                        <p:attrNameLst>
                                          <p:attrName>style.visibility</p:attrName>
                                        </p:attrNameLst>
                                      </p:cBhvr>
                                      <p:to>
                                        <p:strVal val="visible"/>
                                      </p:to>
                                    </p:set>
                                    <p:animEffect transition="in" filter="fade">
                                      <p:cBhvr>
                                        <p:cTn id="17" dur="1000"/>
                                        <p:tgtEl>
                                          <p:spTgt spid="335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353"/>
                                        </p:tgtEl>
                                        <p:attrNameLst>
                                          <p:attrName>style.visibility</p:attrName>
                                        </p:attrNameLst>
                                      </p:cBhvr>
                                      <p:to>
                                        <p:strVal val="visible"/>
                                      </p:to>
                                    </p:set>
                                    <p:animEffect transition="in" filter="fade">
                                      <p:cBhvr>
                                        <p:cTn id="22" dur="1000"/>
                                        <p:tgtEl>
                                          <p:spTgt spid="3353"/>
                                        </p:tgtEl>
                                      </p:cBhvr>
                                    </p:animEffect>
                                  </p:childTnLst>
                                </p:cTn>
                              </p:par>
                              <p:par>
                                <p:cTn id="23" presetID="10" presetClass="entr" presetSubtype="0" fill="hold" nodeType="withEffect">
                                  <p:stCondLst>
                                    <p:cond delay="0"/>
                                  </p:stCondLst>
                                  <p:childTnLst>
                                    <p:set>
                                      <p:cBhvr>
                                        <p:cTn id="24" dur="1" fill="hold">
                                          <p:stCondLst>
                                            <p:cond delay="0"/>
                                          </p:stCondLst>
                                        </p:cTn>
                                        <p:tgtEl>
                                          <p:spTgt spid="3354"/>
                                        </p:tgtEl>
                                        <p:attrNameLst>
                                          <p:attrName>style.visibility</p:attrName>
                                        </p:attrNameLst>
                                      </p:cBhvr>
                                      <p:to>
                                        <p:strVal val="visible"/>
                                      </p:to>
                                    </p:set>
                                    <p:animEffect transition="in" filter="fade">
                                      <p:cBhvr>
                                        <p:cTn id="25" dur="1000"/>
                                        <p:tgtEl>
                                          <p:spTgt spid="3354"/>
                                        </p:tgtEl>
                                      </p:cBhvr>
                                    </p:animEffect>
                                  </p:childTnLst>
                                </p:cTn>
                              </p:par>
                              <p:par>
                                <p:cTn id="26" presetID="10" presetClass="entr" presetSubtype="0" fill="hold" nodeType="withEffect">
                                  <p:stCondLst>
                                    <p:cond delay="0"/>
                                  </p:stCondLst>
                                  <p:childTnLst>
                                    <p:set>
                                      <p:cBhvr>
                                        <p:cTn id="27" dur="1" fill="hold">
                                          <p:stCondLst>
                                            <p:cond delay="0"/>
                                          </p:stCondLst>
                                        </p:cTn>
                                        <p:tgtEl>
                                          <p:spTgt spid="3355"/>
                                        </p:tgtEl>
                                        <p:attrNameLst>
                                          <p:attrName>style.visibility</p:attrName>
                                        </p:attrNameLst>
                                      </p:cBhvr>
                                      <p:to>
                                        <p:strVal val="visible"/>
                                      </p:to>
                                    </p:set>
                                    <p:animEffect transition="in" filter="fade">
                                      <p:cBhvr>
                                        <p:cTn id="28" dur="1000"/>
                                        <p:tgtEl>
                                          <p:spTgt spid="3355"/>
                                        </p:tgtEl>
                                      </p:cBhvr>
                                    </p:animEffect>
                                  </p:childTnLst>
                                </p:cTn>
                              </p:par>
                              <p:par>
                                <p:cTn id="29" presetID="10" presetClass="entr" presetSubtype="0" fill="hold" nodeType="withEffect">
                                  <p:stCondLst>
                                    <p:cond delay="0"/>
                                  </p:stCondLst>
                                  <p:childTnLst>
                                    <p:set>
                                      <p:cBhvr>
                                        <p:cTn id="30" dur="1" fill="hold">
                                          <p:stCondLst>
                                            <p:cond delay="0"/>
                                          </p:stCondLst>
                                        </p:cTn>
                                        <p:tgtEl>
                                          <p:spTgt spid="3354"/>
                                        </p:tgtEl>
                                        <p:attrNameLst>
                                          <p:attrName>style.visibility</p:attrName>
                                        </p:attrNameLst>
                                      </p:cBhvr>
                                      <p:to>
                                        <p:strVal val="visible"/>
                                      </p:to>
                                    </p:set>
                                    <p:animEffect transition="in" filter="fade">
                                      <p:cBhvr>
                                        <p:cTn id="31" dur="1000"/>
                                        <p:tgtEl>
                                          <p:spTgt spid="33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3375"/>
        <p:cNvGrpSpPr/>
        <p:nvPr/>
      </p:nvGrpSpPr>
      <p:grpSpPr>
        <a:xfrm>
          <a:off x="0" y="0"/>
          <a:ext cx="0" cy="0"/>
          <a:chOff x="0" y="0"/>
          <a:chExt cx="0" cy="0"/>
        </a:xfrm>
      </p:grpSpPr>
      <p:sp>
        <p:nvSpPr>
          <p:cNvPr id="3376" name="Google Shape;3376;h7deea83be2760859_0_425"/>
          <p:cNvSpPr/>
          <p:nvPr/>
        </p:nvSpPr>
        <p:spPr>
          <a:xfrm>
            <a:off x="0" y="0"/>
            <a:ext cx="4064100" cy="381300"/>
          </a:xfrm>
          <a:prstGeom prst="rect">
            <a:avLst/>
          </a:prstGeom>
          <a:solidFill>
            <a:srgbClr val="1C2F62"/>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rgbClr val="000000"/>
              </a:solidFill>
              <a:latin typeface="Arial"/>
              <a:ea typeface="Arial"/>
              <a:cs typeface="Arial"/>
              <a:sym typeface="Arial"/>
            </a:endParaRPr>
          </a:p>
        </p:txBody>
      </p:sp>
      <p:sp>
        <p:nvSpPr>
          <p:cNvPr id="3377" name="Google Shape;3377;h7deea83be2760859_0_425"/>
          <p:cNvSpPr txBox="1"/>
          <p:nvPr/>
        </p:nvSpPr>
        <p:spPr>
          <a:xfrm>
            <a:off x="-14767" y="44302"/>
            <a:ext cx="4064100" cy="261600"/>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None/>
            </a:pPr>
            <a:r>
              <a:rPr lang="en-US" sz="1700" b="1" i="0" u="none" strike="noStrike" cap="none">
                <a:solidFill>
                  <a:srgbClr val="FFFFFF"/>
                </a:solidFill>
                <a:latin typeface="Arial"/>
                <a:ea typeface="Arial"/>
                <a:cs typeface="Arial"/>
                <a:sym typeface="Arial"/>
              </a:rPr>
              <a:t>01   UNNATI</a:t>
            </a:r>
            <a:endParaRPr sz="1700"/>
          </a:p>
        </p:txBody>
      </p:sp>
      <p:sp>
        <p:nvSpPr>
          <p:cNvPr id="3378" name="Google Shape;3378;h7deea83be2760859_0_425"/>
          <p:cNvSpPr/>
          <p:nvPr/>
        </p:nvSpPr>
        <p:spPr>
          <a:xfrm>
            <a:off x="4064000" y="0"/>
            <a:ext cx="4064100" cy="381300"/>
          </a:xfrm>
          <a:prstGeom prst="rect">
            <a:avLst/>
          </a:prstGeom>
          <a:solidFill>
            <a:srgbClr val="DCE9F6"/>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rgbClr val="000000"/>
              </a:solidFill>
              <a:latin typeface="Arial"/>
              <a:ea typeface="Arial"/>
              <a:cs typeface="Arial"/>
              <a:sym typeface="Arial"/>
            </a:endParaRPr>
          </a:p>
        </p:txBody>
      </p:sp>
      <p:sp>
        <p:nvSpPr>
          <p:cNvPr id="3379" name="Google Shape;3379;h7deea83be2760859_0_425"/>
          <p:cNvSpPr txBox="1"/>
          <p:nvPr/>
        </p:nvSpPr>
        <p:spPr>
          <a:xfrm>
            <a:off x="4049233" y="44302"/>
            <a:ext cx="4064100" cy="261600"/>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None/>
            </a:pPr>
            <a:r>
              <a:rPr lang="en-US" sz="1700" b="1" i="0" u="none" strike="noStrike" cap="none">
                <a:solidFill>
                  <a:srgbClr val="1C2F62"/>
                </a:solidFill>
                <a:latin typeface="Open Sans"/>
                <a:ea typeface="Open Sans"/>
                <a:cs typeface="Open Sans"/>
                <a:sym typeface="Open Sans"/>
              </a:rPr>
              <a:t>02   Governance</a:t>
            </a:r>
            <a:endParaRPr sz="1700">
              <a:latin typeface="Open Sans"/>
              <a:ea typeface="Open Sans"/>
              <a:cs typeface="Open Sans"/>
              <a:sym typeface="Open Sans"/>
            </a:endParaRPr>
          </a:p>
        </p:txBody>
      </p:sp>
      <p:sp>
        <p:nvSpPr>
          <p:cNvPr id="3380" name="Google Shape;3380;h7deea83be2760859_0_425"/>
          <p:cNvSpPr/>
          <p:nvPr/>
        </p:nvSpPr>
        <p:spPr>
          <a:xfrm>
            <a:off x="8128000" y="0"/>
            <a:ext cx="4064100" cy="381300"/>
          </a:xfrm>
          <a:prstGeom prst="rect">
            <a:avLst/>
          </a:prstGeom>
          <a:solidFill>
            <a:srgbClr val="DCE9F6"/>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rgbClr val="000000"/>
              </a:solidFill>
              <a:latin typeface="Arial"/>
              <a:ea typeface="Arial"/>
              <a:cs typeface="Arial"/>
              <a:sym typeface="Arial"/>
            </a:endParaRPr>
          </a:p>
        </p:txBody>
      </p:sp>
      <p:sp>
        <p:nvSpPr>
          <p:cNvPr id="3381" name="Google Shape;3381;h7deea83be2760859_0_425"/>
          <p:cNvSpPr txBox="1"/>
          <p:nvPr/>
        </p:nvSpPr>
        <p:spPr>
          <a:xfrm>
            <a:off x="8113233" y="44302"/>
            <a:ext cx="4064100" cy="261600"/>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None/>
            </a:pPr>
            <a:r>
              <a:rPr lang="en-US" sz="1700" b="1" i="0" u="none" strike="noStrike" cap="none">
                <a:solidFill>
                  <a:srgbClr val="1C2F62"/>
                </a:solidFill>
                <a:latin typeface="Open Sans"/>
                <a:ea typeface="Open Sans"/>
                <a:cs typeface="Open Sans"/>
                <a:sym typeface="Open Sans"/>
              </a:rPr>
              <a:t>03   Digital and AI Adoption</a:t>
            </a:r>
            <a:endParaRPr sz="1700">
              <a:latin typeface="Open Sans"/>
              <a:ea typeface="Open Sans"/>
              <a:cs typeface="Open Sans"/>
              <a:sym typeface="Open Sans"/>
            </a:endParaRPr>
          </a:p>
        </p:txBody>
      </p:sp>
      <p:sp>
        <p:nvSpPr>
          <p:cNvPr id="3382" name="Google Shape;3382;h7deea83be2760859_0_425"/>
          <p:cNvSpPr/>
          <p:nvPr/>
        </p:nvSpPr>
        <p:spPr>
          <a:xfrm>
            <a:off x="4038600" y="0"/>
            <a:ext cx="50700" cy="381300"/>
          </a:xfrm>
          <a:prstGeom prst="rect">
            <a:avLst/>
          </a:prstGeom>
          <a:solidFill>
            <a:srgbClr val="FFFFFF"/>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rgbClr val="000000"/>
              </a:solidFill>
              <a:latin typeface="Arial"/>
              <a:ea typeface="Arial"/>
              <a:cs typeface="Arial"/>
              <a:sym typeface="Arial"/>
            </a:endParaRPr>
          </a:p>
        </p:txBody>
      </p:sp>
      <p:sp>
        <p:nvSpPr>
          <p:cNvPr id="3383" name="Google Shape;3383;h7deea83be2760859_0_425"/>
          <p:cNvSpPr/>
          <p:nvPr/>
        </p:nvSpPr>
        <p:spPr>
          <a:xfrm>
            <a:off x="8102600" y="0"/>
            <a:ext cx="50700" cy="381300"/>
          </a:xfrm>
          <a:prstGeom prst="rect">
            <a:avLst/>
          </a:prstGeom>
          <a:solidFill>
            <a:srgbClr val="FFFFFF"/>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rgbClr val="000000"/>
              </a:solidFill>
              <a:latin typeface="Arial"/>
              <a:ea typeface="Arial"/>
              <a:cs typeface="Arial"/>
              <a:sym typeface="Arial"/>
            </a:endParaRPr>
          </a:p>
        </p:txBody>
      </p:sp>
      <p:pic>
        <p:nvPicPr>
          <p:cNvPr id="3384" name="Google Shape;3384;h7deea83be2760859_0_425"/>
          <p:cNvPicPr preferRelativeResize="0"/>
          <p:nvPr/>
        </p:nvPicPr>
        <p:blipFill rotWithShape="1">
          <a:blip r:embed="rId3">
            <a:alphaModFix/>
          </a:blip>
          <a:srcRect/>
          <a:stretch/>
        </p:blipFill>
        <p:spPr>
          <a:xfrm>
            <a:off x="1334952" y="477001"/>
            <a:ext cx="1142399" cy="523200"/>
          </a:xfrm>
          <a:prstGeom prst="rect">
            <a:avLst/>
          </a:prstGeom>
          <a:noFill/>
          <a:ln>
            <a:noFill/>
          </a:ln>
          <a:effectLst>
            <a:outerShdw blurRad="76200" dist="25400" dir="5400000" algn="bl" rotWithShape="0">
              <a:srgbClr val="000000">
                <a:alpha val="50000"/>
              </a:srgbClr>
            </a:outerShdw>
          </a:effectLst>
        </p:spPr>
      </p:pic>
      <p:sp>
        <p:nvSpPr>
          <p:cNvPr id="3385" name="Google Shape;3385;h7deea83be2760859_0_425"/>
          <p:cNvSpPr/>
          <p:nvPr/>
        </p:nvSpPr>
        <p:spPr>
          <a:xfrm>
            <a:off x="403800" y="3767630"/>
            <a:ext cx="2767500" cy="1598700"/>
          </a:xfrm>
          <a:prstGeom prst="rect">
            <a:avLst/>
          </a:prstGeom>
          <a:solidFill>
            <a:srgbClr val="F3F3F3"/>
          </a:solidFill>
          <a:ln w="12700" cap="flat" cmpd="sng">
            <a:solidFill>
              <a:srgbClr val="BFBFBF"/>
            </a:solidFill>
            <a:prstDash val="dot"/>
            <a:round/>
            <a:headEnd type="none" w="sm" len="sm"/>
            <a:tailEnd type="none" w="sm" len="sm"/>
          </a:ln>
        </p:spPr>
        <p:txBody>
          <a:bodyPr spcFirstLastPara="1" wrap="square" lIns="121900" tIns="121900" rIns="121900" bIns="121900" anchor="t" anchorCtr="0">
            <a:noAutofit/>
          </a:bodyPr>
          <a:lstStyle/>
          <a:p>
            <a:pPr marL="241300" marR="0" lvl="0" indent="-184150" algn="just" rtl="0">
              <a:lnSpc>
                <a:spcPct val="115000"/>
              </a:lnSpc>
              <a:spcBef>
                <a:spcPts val="0"/>
              </a:spcBef>
              <a:spcAft>
                <a:spcPts val="1300"/>
              </a:spcAft>
              <a:buClr>
                <a:srgbClr val="1C2F62"/>
              </a:buClr>
              <a:buSzPts val="1300"/>
              <a:buChar char="●"/>
            </a:pPr>
            <a:r>
              <a:rPr lang="en-US" sz="1300">
                <a:solidFill>
                  <a:srgbClr val="1C2F62"/>
                </a:solidFill>
              </a:rPr>
              <a:t>The platform aggregates competency demand from Capacity Building Plans (CBPs), and the institution reads the demand it is placed to answer.</a:t>
            </a:r>
            <a:endParaRPr sz="1300">
              <a:solidFill>
                <a:srgbClr val="1C2F62"/>
              </a:solidFill>
            </a:endParaRPr>
          </a:p>
        </p:txBody>
      </p:sp>
      <p:sp>
        <p:nvSpPr>
          <p:cNvPr id="3386" name="Google Shape;3386;h7deea83be2760859_0_425"/>
          <p:cNvSpPr txBox="1"/>
          <p:nvPr/>
        </p:nvSpPr>
        <p:spPr>
          <a:xfrm>
            <a:off x="403790" y="3398018"/>
            <a:ext cx="2774700" cy="316800"/>
          </a:xfrm>
          <a:prstGeom prst="rect">
            <a:avLst/>
          </a:prstGeom>
          <a:solidFill>
            <a:srgbClr val="F9E3D2"/>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US" sz="1300" b="1"/>
              <a:t>Demand</a:t>
            </a:r>
            <a:endParaRPr sz="1300" b="1" i="0" u="none" strike="noStrike" cap="none">
              <a:solidFill>
                <a:srgbClr val="000000"/>
              </a:solidFill>
            </a:endParaRPr>
          </a:p>
        </p:txBody>
      </p:sp>
      <p:sp>
        <p:nvSpPr>
          <p:cNvPr id="3387" name="Google Shape;3387;h7deea83be2760859_0_425"/>
          <p:cNvSpPr txBox="1"/>
          <p:nvPr/>
        </p:nvSpPr>
        <p:spPr>
          <a:xfrm>
            <a:off x="0" y="0"/>
            <a:ext cx="3999900" cy="477000"/>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US" sz="1500" b="1">
                <a:solidFill>
                  <a:srgbClr val="1C2F62"/>
                </a:solidFill>
                <a:latin typeface="Open Sans"/>
                <a:ea typeface="Open Sans"/>
                <a:cs typeface="Open Sans"/>
                <a:sym typeface="Open Sans"/>
              </a:rPr>
              <a:t>Demand</a:t>
            </a:r>
            <a:endParaRPr sz="1900">
              <a:latin typeface="Open Sans"/>
              <a:ea typeface="Open Sans"/>
              <a:cs typeface="Open Sans"/>
              <a:sym typeface="Open Sans"/>
            </a:endParaRPr>
          </a:p>
        </p:txBody>
      </p:sp>
      <p:sp>
        <p:nvSpPr>
          <p:cNvPr id="3388" name="Google Shape;3388;h7deea83be2760859_0_425"/>
          <p:cNvSpPr/>
          <p:nvPr/>
        </p:nvSpPr>
        <p:spPr>
          <a:xfrm>
            <a:off x="3289242" y="3767630"/>
            <a:ext cx="2767500" cy="1598700"/>
          </a:xfrm>
          <a:prstGeom prst="rect">
            <a:avLst/>
          </a:prstGeom>
          <a:solidFill>
            <a:srgbClr val="F3F3F3"/>
          </a:solidFill>
          <a:ln w="12700" cap="flat" cmpd="sng">
            <a:solidFill>
              <a:srgbClr val="BFBFBF"/>
            </a:solidFill>
            <a:prstDash val="dot"/>
            <a:round/>
            <a:headEnd type="none" w="sm" len="sm"/>
            <a:tailEnd type="none" w="sm" len="sm"/>
          </a:ln>
        </p:spPr>
        <p:txBody>
          <a:bodyPr spcFirstLastPara="1" wrap="square" lIns="121900" tIns="121900" rIns="121900" bIns="121900" anchor="t" anchorCtr="0">
            <a:noAutofit/>
          </a:bodyPr>
          <a:lstStyle/>
          <a:p>
            <a:pPr marL="241300" marR="0" lvl="0" indent="-184150" algn="just" rtl="0">
              <a:lnSpc>
                <a:spcPct val="115000"/>
              </a:lnSpc>
              <a:spcBef>
                <a:spcPts val="0"/>
              </a:spcBef>
              <a:spcAft>
                <a:spcPts val="1300"/>
              </a:spcAft>
              <a:buClr>
                <a:srgbClr val="1C2F62"/>
              </a:buClr>
              <a:buSzPts val="1300"/>
              <a:buChar char="●"/>
            </a:pPr>
            <a:r>
              <a:rPr lang="en-US" sz="1300">
                <a:solidFill>
                  <a:srgbClr val="1C2F62"/>
                </a:solidFill>
              </a:rPr>
              <a:t>For each requirement, the institution delivers it, sources it from the network, or refers it to the apex institution for another institution to take up.</a:t>
            </a:r>
            <a:endParaRPr sz="1300">
              <a:solidFill>
                <a:srgbClr val="1C2F62"/>
              </a:solidFill>
            </a:endParaRPr>
          </a:p>
        </p:txBody>
      </p:sp>
      <p:sp>
        <p:nvSpPr>
          <p:cNvPr id="3389" name="Google Shape;3389;h7deea83be2760859_0_425"/>
          <p:cNvSpPr txBox="1"/>
          <p:nvPr/>
        </p:nvSpPr>
        <p:spPr>
          <a:xfrm>
            <a:off x="3289237" y="3398018"/>
            <a:ext cx="2774700" cy="316800"/>
          </a:xfrm>
          <a:prstGeom prst="rect">
            <a:avLst/>
          </a:prstGeom>
          <a:solidFill>
            <a:srgbClr val="F9E3D2"/>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US" sz="1300" b="1"/>
              <a:t>Delivery</a:t>
            </a:r>
            <a:endParaRPr sz="1300" b="1" i="0" u="none" strike="noStrike" cap="none">
              <a:solidFill>
                <a:srgbClr val="000000"/>
              </a:solidFill>
            </a:endParaRPr>
          </a:p>
        </p:txBody>
      </p:sp>
      <p:sp>
        <p:nvSpPr>
          <p:cNvPr id="3390" name="Google Shape;3390;h7deea83be2760859_0_425"/>
          <p:cNvSpPr/>
          <p:nvPr/>
        </p:nvSpPr>
        <p:spPr>
          <a:xfrm>
            <a:off x="6174684" y="3767630"/>
            <a:ext cx="2767500" cy="1598700"/>
          </a:xfrm>
          <a:prstGeom prst="rect">
            <a:avLst/>
          </a:prstGeom>
          <a:solidFill>
            <a:srgbClr val="F3F3F3"/>
          </a:solidFill>
          <a:ln w="12700" cap="flat" cmpd="sng">
            <a:solidFill>
              <a:srgbClr val="BFBFBF"/>
            </a:solidFill>
            <a:prstDash val="dot"/>
            <a:round/>
            <a:headEnd type="none" w="sm" len="sm"/>
            <a:tailEnd type="none" w="sm" len="sm"/>
          </a:ln>
        </p:spPr>
        <p:txBody>
          <a:bodyPr spcFirstLastPara="1" wrap="square" lIns="121900" tIns="121900" rIns="121900" bIns="121900" anchor="t" anchorCtr="0">
            <a:noAutofit/>
          </a:bodyPr>
          <a:lstStyle/>
          <a:p>
            <a:pPr marL="241300" marR="0" lvl="0" indent="-184150" algn="just" rtl="0">
              <a:lnSpc>
                <a:spcPct val="115000"/>
              </a:lnSpc>
              <a:spcBef>
                <a:spcPts val="0"/>
              </a:spcBef>
              <a:spcAft>
                <a:spcPts val="1300"/>
              </a:spcAft>
              <a:buClr>
                <a:srgbClr val="1C2F62"/>
              </a:buClr>
              <a:buSzPts val="1300"/>
              <a:buChar char="●"/>
            </a:pPr>
            <a:r>
              <a:rPr lang="en-US" sz="1300">
                <a:solidFill>
                  <a:srgbClr val="1C2F62"/>
                </a:solidFill>
              </a:rPr>
              <a:t>The institution shares and draws faculty, content, and infrastructure on UExchange, so all resources are available across the network.</a:t>
            </a:r>
            <a:endParaRPr sz="1300">
              <a:solidFill>
                <a:srgbClr val="1C2F62"/>
              </a:solidFill>
            </a:endParaRPr>
          </a:p>
        </p:txBody>
      </p:sp>
      <p:sp>
        <p:nvSpPr>
          <p:cNvPr id="3391" name="Google Shape;3391;h7deea83be2760859_0_425"/>
          <p:cNvSpPr txBox="1"/>
          <p:nvPr/>
        </p:nvSpPr>
        <p:spPr>
          <a:xfrm>
            <a:off x="6174684" y="3398018"/>
            <a:ext cx="2774700" cy="316800"/>
          </a:xfrm>
          <a:prstGeom prst="rect">
            <a:avLst/>
          </a:prstGeom>
          <a:solidFill>
            <a:srgbClr val="F9E3D2"/>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US" sz="1300" b="1"/>
              <a:t>Collaboration</a:t>
            </a:r>
            <a:endParaRPr sz="1300" b="1" i="0" u="none" strike="noStrike" cap="none">
              <a:solidFill>
                <a:srgbClr val="000000"/>
              </a:solidFill>
            </a:endParaRPr>
          </a:p>
        </p:txBody>
      </p:sp>
      <p:sp>
        <p:nvSpPr>
          <p:cNvPr id="3392" name="Google Shape;3392;h7deea83be2760859_0_425"/>
          <p:cNvSpPr/>
          <p:nvPr/>
        </p:nvSpPr>
        <p:spPr>
          <a:xfrm>
            <a:off x="9060126" y="3767630"/>
            <a:ext cx="2767500" cy="1598700"/>
          </a:xfrm>
          <a:prstGeom prst="rect">
            <a:avLst/>
          </a:prstGeom>
          <a:solidFill>
            <a:srgbClr val="F3F3F3"/>
          </a:solidFill>
          <a:ln w="12700" cap="flat" cmpd="sng">
            <a:solidFill>
              <a:srgbClr val="BFBFBF"/>
            </a:solidFill>
            <a:prstDash val="dot"/>
            <a:round/>
            <a:headEnd type="none" w="sm" len="sm"/>
            <a:tailEnd type="none" w="sm" len="sm"/>
          </a:ln>
        </p:spPr>
        <p:txBody>
          <a:bodyPr spcFirstLastPara="1" wrap="square" lIns="121900" tIns="121900" rIns="121900" bIns="121900" anchor="t" anchorCtr="0">
            <a:noAutofit/>
          </a:bodyPr>
          <a:lstStyle/>
          <a:p>
            <a:pPr marL="241300" marR="0" lvl="0" indent="-184150" algn="just" rtl="0">
              <a:lnSpc>
                <a:spcPct val="115000"/>
              </a:lnSpc>
              <a:spcBef>
                <a:spcPts val="0"/>
              </a:spcBef>
              <a:spcAft>
                <a:spcPts val="1300"/>
              </a:spcAft>
              <a:buClr>
                <a:srgbClr val="1C2F62"/>
              </a:buClr>
              <a:buSzPts val="1300"/>
              <a:buChar char="●"/>
            </a:pPr>
            <a:r>
              <a:rPr lang="en-US" sz="1300">
                <a:solidFill>
                  <a:srgbClr val="1C2F62"/>
                </a:solidFill>
              </a:rPr>
              <a:t>The institution reports against its Performance Compact through the Annual Impact Assessment, drawing on the records it already maintains.</a:t>
            </a:r>
            <a:endParaRPr sz="1300">
              <a:solidFill>
                <a:srgbClr val="1C2F62"/>
              </a:solidFill>
            </a:endParaRPr>
          </a:p>
        </p:txBody>
      </p:sp>
      <p:sp>
        <p:nvSpPr>
          <p:cNvPr id="3393" name="Google Shape;3393;h7deea83be2760859_0_425"/>
          <p:cNvSpPr txBox="1"/>
          <p:nvPr/>
        </p:nvSpPr>
        <p:spPr>
          <a:xfrm>
            <a:off x="9060131" y="3398018"/>
            <a:ext cx="2774700" cy="316800"/>
          </a:xfrm>
          <a:prstGeom prst="rect">
            <a:avLst/>
          </a:prstGeom>
          <a:solidFill>
            <a:srgbClr val="F9E3D2"/>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US" sz="1300" b="1"/>
              <a:t>Performance</a:t>
            </a:r>
            <a:endParaRPr sz="1300" b="1" i="0" u="none" strike="noStrike" cap="none">
              <a:solidFill>
                <a:srgbClr val="000000"/>
              </a:solidFill>
            </a:endParaRPr>
          </a:p>
        </p:txBody>
      </p:sp>
      <p:cxnSp>
        <p:nvCxnSpPr>
          <p:cNvPr id="3394" name="Google Shape;3394;h7deea83be2760859_0_425"/>
          <p:cNvCxnSpPr>
            <a:stCxn id="3395" idx="2"/>
            <a:endCxn id="3386" idx="0"/>
          </p:cNvCxnSpPr>
          <p:nvPr/>
        </p:nvCxnSpPr>
        <p:spPr>
          <a:xfrm flipH="1">
            <a:off x="1791140" y="2528318"/>
            <a:ext cx="4280700" cy="869700"/>
          </a:xfrm>
          <a:prstGeom prst="bentConnector2">
            <a:avLst/>
          </a:prstGeom>
          <a:noFill/>
          <a:ln w="12700" cap="flat" cmpd="sng">
            <a:solidFill>
              <a:schemeClr val="dk2"/>
            </a:solidFill>
            <a:prstDash val="solid"/>
            <a:round/>
            <a:headEnd type="none" w="med" len="med"/>
            <a:tailEnd type="none" w="med" len="med"/>
          </a:ln>
        </p:spPr>
      </p:cxnSp>
      <p:cxnSp>
        <p:nvCxnSpPr>
          <p:cNvPr id="3396" name="Google Shape;3396;h7deea83be2760859_0_425"/>
          <p:cNvCxnSpPr>
            <a:stCxn id="3395" idx="2"/>
            <a:endCxn id="3393" idx="0"/>
          </p:cNvCxnSpPr>
          <p:nvPr/>
        </p:nvCxnSpPr>
        <p:spPr>
          <a:xfrm>
            <a:off x="6071381" y="2528318"/>
            <a:ext cx="4376100" cy="869700"/>
          </a:xfrm>
          <a:prstGeom prst="bentConnector2">
            <a:avLst/>
          </a:prstGeom>
          <a:noFill/>
          <a:ln w="12700" cap="flat" cmpd="sng">
            <a:solidFill>
              <a:schemeClr val="dk2"/>
            </a:solidFill>
            <a:prstDash val="solid"/>
            <a:round/>
            <a:headEnd type="none" w="med" len="med"/>
            <a:tailEnd type="none" w="med" len="med"/>
          </a:ln>
        </p:spPr>
      </p:cxnSp>
      <p:cxnSp>
        <p:nvCxnSpPr>
          <p:cNvPr id="3397" name="Google Shape;3397;h7deea83be2760859_0_425"/>
          <p:cNvCxnSpPr>
            <a:stCxn id="3395" idx="2"/>
            <a:endCxn id="3391" idx="0"/>
          </p:cNvCxnSpPr>
          <p:nvPr/>
        </p:nvCxnSpPr>
        <p:spPr>
          <a:xfrm>
            <a:off x="6071634" y="2528318"/>
            <a:ext cx="1490400" cy="869700"/>
          </a:xfrm>
          <a:prstGeom prst="bentConnector2">
            <a:avLst/>
          </a:prstGeom>
          <a:noFill/>
          <a:ln w="12700" cap="flat" cmpd="sng">
            <a:solidFill>
              <a:schemeClr val="dk2"/>
            </a:solidFill>
            <a:prstDash val="solid"/>
            <a:round/>
            <a:headEnd type="none" w="med" len="med"/>
            <a:tailEnd type="none" w="med" len="med"/>
          </a:ln>
        </p:spPr>
      </p:cxnSp>
      <p:cxnSp>
        <p:nvCxnSpPr>
          <p:cNvPr id="3398" name="Google Shape;3398;h7deea83be2760859_0_425"/>
          <p:cNvCxnSpPr>
            <a:stCxn id="3395" idx="2"/>
            <a:endCxn id="3389" idx="0"/>
          </p:cNvCxnSpPr>
          <p:nvPr/>
        </p:nvCxnSpPr>
        <p:spPr>
          <a:xfrm flipH="1">
            <a:off x="4676587" y="2528318"/>
            <a:ext cx="1394700" cy="869700"/>
          </a:xfrm>
          <a:prstGeom prst="bentConnector2">
            <a:avLst/>
          </a:prstGeom>
          <a:noFill/>
          <a:ln w="12700" cap="flat" cmpd="sng">
            <a:solidFill>
              <a:schemeClr val="dk2"/>
            </a:solidFill>
            <a:prstDash val="solid"/>
            <a:round/>
            <a:headEnd type="none" w="med" len="med"/>
            <a:tailEnd type="none" w="med" len="med"/>
          </a:ln>
        </p:spPr>
      </p:cxnSp>
      <p:sp>
        <p:nvSpPr>
          <p:cNvPr id="3399" name="Google Shape;3399;h7deea83be2760859_0_425"/>
          <p:cNvSpPr txBox="1"/>
          <p:nvPr/>
        </p:nvSpPr>
        <p:spPr>
          <a:xfrm>
            <a:off x="191484" y="1425831"/>
            <a:ext cx="11660400" cy="9465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1500" b="1">
                <a:solidFill>
                  <a:schemeClr val="dk1"/>
                </a:solidFill>
                <a:latin typeface="Open Sans"/>
                <a:ea typeface="Open Sans"/>
                <a:cs typeface="Open Sans"/>
                <a:sym typeface="Open Sans"/>
              </a:rPr>
              <a:t>UNNATI will bring 700+ Training Institutions onto one platform and one exchange, and connects an institution's demand, delivery, collaboration and performance in one place. It succeeds NSCSTI accreditation, and moves institutional development from a periodic review to a continuous one.</a:t>
            </a:r>
            <a:endParaRPr sz="1500">
              <a:solidFill>
                <a:schemeClr val="dk1"/>
              </a:solidFill>
            </a:endParaRPr>
          </a:p>
        </p:txBody>
      </p:sp>
      <p:cxnSp>
        <p:nvCxnSpPr>
          <p:cNvPr id="3400" name="Google Shape;3400;h7deea83be2760859_0_425"/>
          <p:cNvCxnSpPr>
            <a:stCxn id="3399" idx="2"/>
            <a:endCxn id="3399" idx="2"/>
          </p:cNvCxnSpPr>
          <p:nvPr/>
        </p:nvCxnSpPr>
        <p:spPr>
          <a:xfrm>
            <a:off x="6021684" y="2372331"/>
            <a:ext cx="0" cy="0"/>
          </a:xfrm>
          <a:prstGeom prst="straightConnector1">
            <a:avLst/>
          </a:prstGeom>
          <a:noFill/>
          <a:ln w="9525" cap="flat" cmpd="sng">
            <a:solidFill>
              <a:schemeClr val="dk2"/>
            </a:solidFill>
            <a:prstDash val="solid"/>
            <a:round/>
            <a:headEnd type="none" w="med" len="med"/>
            <a:tailEnd type="none" w="med" len="med"/>
          </a:ln>
        </p:spPr>
      </p:cxnSp>
      <p:pic>
        <p:nvPicPr>
          <p:cNvPr id="3401" name="Google Shape;3401;h7deea83be2760859_0_425"/>
          <p:cNvPicPr preferRelativeResize="0"/>
          <p:nvPr/>
        </p:nvPicPr>
        <p:blipFill rotWithShape="1">
          <a:blip r:embed="rId4">
            <a:alphaModFix/>
          </a:blip>
          <a:srcRect l="15161"/>
          <a:stretch/>
        </p:blipFill>
        <p:spPr>
          <a:xfrm>
            <a:off x="0" y="6786106"/>
            <a:ext cx="12192002" cy="89400"/>
          </a:xfrm>
          <a:prstGeom prst="rect">
            <a:avLst/>
          </a:prstGeom>
          <a:noFill/>
          <a:ln>
            <a:noFill/>
          </a:ln>
        </p:spPr>
      </p:pic>
      <p:cxnSp>
        <p:nvCxnSpPr>
          <p:cNvPr id="3402" name="Google Shape;3402;h7deea83be2760859_0_425"/>
          <p:cNvCxnSpPr>
            <a:stCxn id="3399" idx="2"/>
          </p:cNvCxnSpPr>
          <p:nvPr/>
        </p:nvCxnSpPr>
        <p:spPr>
          <a:xfrm>
            <a:off x="6021684" y="2372331"/>
            <a:ext cx="300" cy="153600"/>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3406"/>
        <p:cNvGrpSpPr/>
        <p:nvPr/>
      </p:nvGrpSpPr>
      <p:grpSpPr>
        <a:xfrm>
          <a:off x="0" y="0"/>
          <a:ext cx="0" cy="0"/>
          <a:chOff x="0" y="0"/>
          <a:chExt cx="0" cy="0"/>
        </a:xfrm>
      </p:grpSpPr>
      <p:sp>
        <p:nvSpPr>
          <p:cNvPr id="3407" name="Google Shape;3407;h7deea83be2760859_0_455"/>
          <p:cNvSpPr txBox="1"/>
          <p:nvPr/>
        </p:nvSpPr>
        <p:spPr>
          <a:xfrm>
            <a:off x="225502" y="1425831"/>
            <a:ext cx="11660400" cy="12120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1500" b="1">
                <a:solidFill>
                  <a:schemeClr val="dk1"/>
                </a:solidFill>
                <a:latin typeface="Open Sans"/>
                <a:ea typeface="Open Sans"/>
                <a:cs typeface="Open Sans"/>
                <a:sym typeface="Open Sans"/>
              </a:rPr>
              <a:t>The transformation framework places an institution on a performance-oriented pathway. This part establishes the leadership, governance committees and administrative autonomy behind that shift, with autonomy graded to the institution's assessed maturity.</a:t>
            </a:r>
            <a:endParaRPr sz="1500" b="1">
              <a:solidFill>
                <a:schemeClr val="dk1"/>
              </a:solidFill>
              <a:latin typeface="Open Sans"/>
              <a:ea typeface="Open Sans"/>
              <a:cs typeface="Open Sans"/>
              <a:sym typeface="Open Sans"/>
            </a:endParaRPr>
          </a:p>
          <a:p>
            <a:pPr marL="0" lvl="0" indent="0" algn="ctr" rtl="0">
              <a:lnSpc>
                <a:spcPct val="115000"/>
              </a:lnSpc>
              <a:spcBef>
                <a:spcPts val="0"/>
              </a:spcBef>
              <a:spcAft>
                <a:spcPts val="0"/>
              </a:spcAft>
              <a:buNone/>
            </a:pPr>
            <a:endParaRPr sz="1500" b="1">
              <a:solidFill>
                <a:schemeClr val="dk1"/>
              </a:solidFill>
              <a:latin typeface="Open Sans"/>
              <a:ea typeface="Open Sans"/>
              <a:cs typeface="Open Sans"/>
              <a:sym typeface="Open Sans"/>
            </a:endParaRPr>
          </a:p>
        </p:txBody>
      </p:sp>
      <p:cxnSp>
        <p:nvCxnSpPr>
          <p:cNvPr id="3408" name="Google Shape;3408;h7deea83be2760859_0_455"/>
          <p:cNvCxnSpPr>
            <a:stCxn id="3407" idx="2"/>
            <a:endCxn id="3407" idx="2"/>
          </p:cNvCxnSpPr>
          <p:nvPr/>
        </p:nvCxnSpPr>
        <p:spPr>
          <a:xfrm>
            <a:off x="6055702" y="2637831"/>
            <a:ext cx="0" cy="0"/>
          </a:xfrm>
          <a:prstGeom prst="straightConnector1">
            <a:avLst/>
          </a:prstGeom>
          <a:noFill/>
          <a:ln w="9525" cap="flat" cmpd="sng">
            <a:solidFill>
              <a:schemeClr val="dk2"/>
            </a:solidFill>
            <a:prstDash val="solid"/>
            <a:round/>
            <a:headEnd type="none" w="med" len="med"/>
            <a:tailEnd type="none" w="med" len="med"/>
          </a:ln>
        </p:spPr>
      </p:cxnSp>
      <p:cxnSp>
        <p:nvCxnSpPr>
          <p:cNvPr id="3409" name="Google Shape;3409;h7deea83be2760859_0_455"/>
          <p:cNvCxnSpPr>
            <a:endCxn id="3410" idx="0"/>
          </p:cNvCxnSpPr>
          <p:nvPr/>
        </p:nvCxnSpPr>
        <p:spPr>
          <a:xfrm>
            <a:off x="6127595" y="2382031"/>
            <a:ext cx="4500" cy="525900"/>
          </a:xfrm>
          <a:prstGeom prst="straightConnector1">
            <a:avLst/>
          </a:prstGeom>
          <a:noFill/>
          <a:ln w="9525" cap="flat" cmpd="sng">
            <a:solidFill>
              <a:schemeClr val="dk2"/>
            </a:solidFill>
            <a:prstDash val="solid"/>
            <a:round/>
            <a:headEnd type="none" w="med" len="med"/>
            <a:tailEnd type="none" w="med" len="med"/>
          </a:ln>
        </p:spPr>
      </p:cxnSp>
      <p:sp>
        <p:nvSpPr>
          <p:cNvPr id="3411" name="Google Shape;3411;h7deea83be2760859_0_455"/>
          <p:cNvSpPr/>
          <p:nvPr/>
        </p:nvSpPr>
        <p:spPr>
          <a:xfrm>
            <a:off x="0" y="0"/>
            <a:ext cx="4064100" cy="381300"/>
          </a:xfrm>
          <a:prstGeom prst="rect">
            <a:avLst/>
          </a:prstGeom>
          <a:solidFill>
            <a:srgbClr val="DCE9F6"/>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
        <p:nvSpPr>
          <p:cNvPr id="3412" name="Google Shape;3412;h7deea83be2760859_0_455"/>
          <p:cNvSpPr txBox="1"/>
          <p:nvPr/>
        </p:nvSpPr>
        <p:spPr>
          <a:xfrm>
            <a:off x="0" y="44302"/>
            <a:ext cx="4064100" cy="261600"/>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None/>
            </a:pPr>
            <a:r>
              <a:rPr lang="en-US" sz="1700" b="1" i="0" u="none" strike="noStrike" cap="none">
                <a:solidFill>
                  <a:srgbClr val="1C2F62"/>
                </a:solidFill>
                <a:latin typeface="Open Sans"/>
                <a:ea typeface="Open Sans"/>
                <a:cs typeface="Open Sans"/>
                <a:sym typeface="Open Sans"/>
              </a:rPr>
              <a:t>01   UNNATI</a:t>
            </a:r>
            <a:endParaRPr sz="1700">
              <a:latin typeface="Open Sans"/>
              <a:ea typeface="Open Sans"/>
              <a:cs typeface="Open Sans"/>
              <a:sym typeface="Open Sans"/>
            </a:endParaRPr>
          </a:p>
        </p:txBody>
      </p:sp>
      <p:sp>
        <p:nvSpPr>
          <p:cNvPr id="3413" name="Google Shape;3413;h7deea83be2760859_0_455"/>
          <p:cNvSpPr/>
          <p:nvPr/>
        </p:nvSpPr>
        <p:spPr>
          <a:xfrm>
            <a:off x="4064000" y="0"/>
            <a:ext cx="4064100" cy="381300"/>
          </a:xfrm>
          <a:prstGeom prst="rect">
            <a:avLst/>
          </a:prstGeom>
          <a:solidFill>
            <a:srgbClr val="1C2F62"/>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
        <p:nvSpPr>
          <p:cNvPr id="3414" name="Google Shape;3414;h7deea83be2760859_0_455"/>
          <p:cNvSpPr txBox="1"/>
          <p:nvPr/>
        </p:nvSpPr>
        <p:spPr>
          <a:xfrm>
            <a:off x="4064000" y="44302"/>
            <a:ext cx="4064100" cy="261600"/>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None/>
            </a:pPr>
            <a:r>
              <a:rPr lang="en-US" sz="1700" b="1" i="0" u="none" strike="noStrike" cap="none">
                <a:solidFill>
                  <a:srgbClr val="FFFFFF"/>
                </a:solidFill>
                <a:latin typeface="Open Sans"/>
                <a:ea typeface="Open Sans"/>
                <a:cs typeface="Open Sans"/>
                <a:sym typeface="Open Sans"/>
              </a:rPr>
              <a:t>02   Governance</a:t>
            </a:r>
            <a:endParaRPr sz="1700">
              <a:latin typeface="Open Sans"/>
              <a:ea typeface="Open Sans"/>
              <a:cs typeface="Open Sans"/>
              <a:sym typeface="Open Sans"/>
            </a:endParaRPr>
          </a:p>
        </p:txBody>
      </p:sp>
      <p:sp>
        <p:nvSpPr>
          <p:cNvPr id="3415" name="Google Shape;3415;h7deea83be2760859_0_455"/>
          <p:cNvSpPr/>
          <p:nvPr/>
        </p:nvSpPr>
        <p:spPr>
          <a:xfrm>
            <a:off x="8128000" y="0"/>
            <a:ext cx="4064100" cy="381300"/>
          </a:xfrm>
          <a:prstGeom prst="rect">
            <a:avLst/>
          </a:prstGeom>
          <a:solidFill>
            <a:srgbClr val="DCE9F6"/>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
        <p:nvSpPr>
          <p:cNvPr id="3416" name="Google Shape;3416;h7deea83be2760859_0_455"/>
          <p:cNvSpPr txBox="1"/>
          <p:nvPr/>
        </p:nvSpPr>
        <p:spPr>
          <a:xfrm>
            <a:off x="8128000" y="44302"/>
            <a:ext cx="4064100" cy="261600"/>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None/>
            </a:pPr>
            <a:r>
              <a:rPr lang="en-US" sz="1700" b="1" i="0" u="none" strike="noStrike" cap="none">
                <a:solidFill>
                  <a:srgbClr val="1C2F62"/>
                </a:solidFill>
                <a:latin typeface="Open Sans"/>
                <a:ea typeface="Open Sans"/>
                <a:cs typeface="Open Sans"/>
                <a:sym typeface="Open Sans"/>
              </a:rPr>
              <a:t>03   Digital and AI Adoption</a:t>
            </a:r>
            <a:endParaRPr sz="1700">
              <a:latin typeface="Open Sans"/>
              <a:ea typeface="Open Sans"/>
              <a:cs typeface="Open Sans"/>
              <a:sym typeface="Open Sans"/>
            </a:endParaRPr>
          </a:p>
        </p:txBody>
      </p:sp>
      <p:sp>
        <p:nvSpPr>
          <p:cNvPr id="3417" name="Google Shape;3417;h7deea83be2760859_0_455"/>
          <p:cNvSpPr/>
          <p:nvPr/>
        </p:nvSpPr>
        <p:spPr>
          <a:xfrm>
            <a:off x="4038600" y="0"/>
            <a:ext cx="50700" cy="381300"/>
          </a:xfrm>
          <a:prstGeom prst="rect">
            <a:avLst/>
          </a:prstGeom>
          <a:solidFill>
            <a:srgbClr val="FFFFFF"/>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
        <p:nvSpPr>
          <p:cNvPr id="3418" name="Google Shape;3418;h7deea83be2760859_0_455"/>
          <p:cNvSpPr/>
          <p:nvPr/>
        </p:nvSpPr>
        <p:spPr>
          <a:xfrm>
            <a:off x="8102600" y="0"/>
            <a:ext cx="50700" cy="381300"/>
          </a:xfrm>
          <a:prstGeom prst="rect">
            <a:avLst/>
          </a:prstGeom>
          <a:solidFill>
            <a:srgbClr val="FFFFFF"/>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pic>
        <p:nvPicPr>
          <p:cNvPr id="3419" name="Google Shape;3419;h7deea83be2760859_0_455"/>
          <p:cNvPicPr preferRelativeResize="0"/>
          <p:nvPr/>
        </p:nvPicPr>
        <p:blipFill>
          <a:blip r:embed="rId3">
            <a:alphaModFix/>
          </a:blip>
          <a:stretch>
            <a:fillRect/>
          </a:stretch>
        </p:blipFill>
        <p:spPr>
          <a:xfrm>
            <a:off x="5607531" y="434274"/>
            <a:ext cx="714152" cy="714152"/>
          </a:xfrm>
          <a:prstGeom prst="rect">
            <a:avLst/>
          </a:prstGeom>
          <a:noFill/>
          <a:ln>
            <a:noFill/>
          </a:ln>
        </p:spPr>
      </p:pic>
      <p:sp>
        <p:nvSpPr>
          <p:cNvPr id="3420" name="Google Shape;3420;h7deea83be2760859_0_455"/>
          <p:cNvSpPr/>
          <p:nvPr/>
        </p:nvSpPr>
        <p:spPr>
          <a:xfrm>
            <a:off x="323825" y="3456725"/>
            <a:ext cx="2246100" cy="2454900"/>
          </a:xfrm>
          <a:prstGeom prst="rect">
            <a:avLst/>
          </a:prstGeom>
          <a:solidFill>
            <a:srgbClr val="F3F3F3"/>
          </a:solidFill>
          <a:ln w="12700" cap="flat" cmpd="sng">
            <a:solidFill>
              <a:srgbClr val="BFBFBF"/>
            </a:solidFill>
            <a:prstDash val="dot"/>
            <a:round/>
            <a:headEnd type="none" w="sm" len="sm"/>
            <a:tailEnd type="none" w="sm" len="sm"/>
          </a:ln>
        </p:spPr>
        <p:txBody>
          <a:bodyPr spcFirstLastPara="1" wrap="square" lIns="121900" tIns="121900" rIns="121900" bIns="121900" anchor="t" anchorCtr="0">
            <a:noAutofit/>
          </a:bodyPr>
          <a:lstStyle/>
          <a:p>
            <a:pPr marL="241300" marR="0" lvl="0" indent="-184150" algn="just" rtl="0">
              <a:lnSpc>
                <a:spcPct val="115000"/>
              </a:lnSpc>
              <a:spcBef>
                <a:spcPts val="0"/>
              </a:spcBef>
              <a:spcAft>
                <a:spcPts val="1300"/>
              </a:spcAft>
              <a:buClr>
                <a:srgbClr val="1C2F62"/>
              </a:buClr>
              <a:buSzPts val="1300"/>
              <a:buChar char="●"/>
            </a:pPr>
            <a:r>
              <a:rPr lang="en-US" sz="1300">
                <a:solidFill>
                  <a:srgbClr val="1C2F62"/>
                </a:solidFill>
              </a:rPr>
              <a:t>The head of the TI is appointed through search-cum-selection committee, for a fixed tenure that spanning more than one training cycle.</a:t>
            </a:r>
            <a:endParaRPr sz="1300">
              <a:solidFill>
                <a:srgbClr val="1C2F62"/>
              </a:solidFill>
            </a:endParaRPr>
          </a:p>
        </p:txBody>
      </p:sp>
      <p:sp>
        <p:nvSpPr>
          <p:cNvPr id="3421" name="Google Shape;3421;h7deea83be2760859_0_455"/>
          <p:cNvSpPr txBox="1"/>
          <p:nvPr/>
        </p:nvSpPr>
        <p:spPr>
          <a:xfrm>
            <a:off x="323833" y="2907931"/>
            <a:ext cx="2251500" cy="495900"/>
          </a:xfrm>
          <a:prstGeom prst="rect">
            <a:avLst/>
          </a:prstGeom>
          <a:solidFill>
            <a:srgbClr val="F9E3D2"/>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US" sz="1300" b="1"/>
              <a:t>Leadership</a:t>
            </a:r>
            <a:endParaRPr sz="1300" b="1"/>
          </a:p>
        </p:txBody>
      </p:sp>
      <p:sp>
        <p:nvSpPr>
          <p:cNvPr id="3422" name="Google Shape;3422;h7deea83be2760859_0_455"/>
          <p:cNvSpPr/>
          <p:nvPr/>
        </p:nvSpPr>
        <p:spPr>
          <a:xfrm>
            <a:off x="2665079" y="3456726"/>
            <a:ext cx="2246100" cy="2454900"/>
          </a:xfrm>
          <a:prstGeom prst="rect">
            <a:avLst/>
          </a:prstGeom>
          <a:solidFill>
            <a:srgbClr val="F3F3F3"/>
          </a:solidFill>
          <a:ln w="12700" cap="flat" cmpd="sng">
            <a:solidFill>
              <a:srgbClr val="BFBFBF"/>
            </a:solidFill>
            <a:prstDash val="dot"/>
            <a:round/>
            <a:headEnd type="none" w="sm" len="sm"/>
            <a:tailEnd type="none" w="sm" len="sm"/>
          </a:ln>
        </p:spPr>
        <p:txBody>
          <a:bodyPr spcFirstLastPara="1" wrap="square" lIns="121900" tIns="121900" rIns="121900" bIns="121900" anchor="t" anchorCtr="0">
            <a:noAutofit/>
          </a:bodyPr>
          <a:lstStyle/>
          <a:p>
            <a:pPr marL="241300" marR="0" lvl="0" indent="-184150" algn="just" rtl="0">
              <a:lnSpc>
                <a:spcPct val="115000"/>
              </a:lnSpc>
              <a:spcBef>
                <a:spcPts val="0"/>
              </a:spcBef>
              <a:spcAft>
                <a:spcPts val="1300"/>
              </a:spcAft>
              <a:buClr>
                <a:srgbClr val="1C2F62"/>
              </a:buClr>
              <a:buSzPts val="1300"/>
              <a:buChar char="●"/>
            </a:pPr>
            <a:r>
              <a:rPr lang="en-US" sz="1300">
                <a:solidFill>
                  <a:srgbClr val="1C2F62"/>
                </a:solidFill>
              </a:rPr>
              <a:t>The institution is delegated the administrative powers to approve its own calendar, engage faculty and co-create with other institutions, and these powers widen as its maturity increases.</a:t>
            </a:r>
            <a:endParaRPr sz="1300">
              <a:solidFill>
                <a:srgbClr val="1C2F62"/>
              </a:solidFill>
            </a:endParaRPr>
          </a:p>
        </p:txBody>
      </p:sp>
      <p:sp>
        <p:nvSpPr>
          <p:cNvPr id="3423" name="Google Shape;3423;h7deea83be2760859_0_455"/>
          <p:cNvSpPr txBox="1"/>
          <p:nvPr/>
        </p:nvSpPr>
        <p:spPr>
          <a:xfrm>
            <a:off x="2665089" y="2907931"/>
            <a:ext cx="2251500" cy="495900"/>
          </a:xfrm>
          <a:prstGeom prst="rect">
            <a:avLst/>
          </a:prstGeom>
          <a:solidFill>
            <a:srgbClr val="F9E3D2"/>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US" sz="1300" b="1"/>
              <a:t>Tiered Maturity</a:t>
            </a:r>
            <a:endParaRPr sz="1300" b="1"/>
          </a:p>
        </p:txBody>
      </p:sp>
      <p:sp>
        <p:nvSpPr>
          <p:cNvPr id="3424" name="Google Shape;3424;h7deea83be2760859_0_455"/>
          <p:cNvSpPr/>
          <p:nvPr/>
        </p:nvSpPr>
        <p:spPr>
          <a:xfrm>
            <a:off x="5006354" y="3456726"/>
            <a:ext cx="2246100" cy="2454900"/>
          </a:xfrm>
          <a:prstGeom prst="rect">
            <a:avLst/>
          </a:prstGeom>
          <a:solidFill>
            <a:srgbClr val="F3F3F3"/>
          </a:solidFill>
          <a:ln w="12700" cap="flat" cmpd="sng">
            <a:solidFill>
              <a:srgbClr val="BFBFBF"/>
            </a:solidFill>
            <a:prstDash val="dot"/>
            <a:round/>
            <a:headEnd type="none" w="sm" len="sm"/>
            <a:tailEnd type="none" w="sm" len="sm"/>
          </a:ln>
        </p:spPr>
        <p:txBody>
          <a:bodyPr spcFirstLastPara="1" wrap="square" lIns="121900" tIns="121900" rIns="121900" bIns="121900" anchor="t" anchorCtr="0">
            <a:noAutofit/>
          </a:bodyPr>
          <a:lstStyle/>
          <a:p>
            <a:pPr marL="241300" marR="0" lvl="0" indent="-184150" algn="just" rtl="0">
              <a:lnSpc>
                <a:spcPct val="115000"/>
              </a:lnSpc>
              <a:spcBef>
                <a:spcPts val="0"/>
              </a:spcBef>
              <a:spcAft>
                <a:spcPts val="1300"/>
              </a:spcAft>
              <a:buClr>
                <a:srgbClr val="1C2F62"/>
              </a:buClr>
              <a:buSzPts val="1300"/>
              <a:buChar char="●"/>
            </a:pPr>
            <a:r>
              <a:rPr lang="en-US" sz="1300">
                <a:solidFill>
                  <a:srgbClr val="1C2F62"/>
                </a:solidFill>
              </a:rPr>
              <a:t>Five standing committees / nodal functions are responsible for the institution's main functions: quality of curriculum and domain relevance, collaboration and AI governance.</a:t>
            </a:r>
            <a:endParaRPr sz="1300">
              <a:solidFill>
                <a:srgbClr val="1C2F62"/>
              </a:solidFill>
            </a:endParaRPr>
          </a:p>
        </p:txBody>
      </p:sp>
      <p:sp>
        <p:nvSpPr>
          <p:cNvPr id="3410" name="Google Shape;3410;h7deea83be2760859_0_455"/>
          <p:cNvSpPr txBox="1"/>
          <p:nvPr/>
        </p:nvSpPr>
        <p:spPr>
          <a:xfrm>
            <a:off x="5006345" y="2907931"/>
            <a:ext cx="2251500" cy="495900"/>
          </a:xfrm>
          <a:prstGeom prst="rect">
            <a:avLst/>
          </a:prstGeom>
          <a:solidFill>
            <a:srgbClr val="F9E3D2"/>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US" sz="1300" b="1"/>
              <a:t>Governance Committees</a:t>
            </a:r>
            <a:endParaRPr sz="1300" b="1"/>
          </a:p>
        </p:txBody>
      </p:sp>
      <p:sp>
        <p:nvSpPr>
          <p:cNvPr id="3425" name="Google Shape;3425;h7deea83be2760859_0_455"/>
          <p:cNvSpPr/>
          <p:nvPr/>
        </p:nvSpPr>
        <p:spPr>
          <a:xfrm>
            <a:off x="7347621" y="3456725"/>
            <a:ext cx="2246100" cy="2454900"/>
          </a:xfrm>
          <a:prstGeom prst="rect">
            <a:avLst/>
          </a:prstGeom>
          <a:solidFill>
            <a:srgbClr val="F3F3F3"/>
          </a:solidFill>
          <a:ln w="12700" cap="flat" cmpd="sng">
            <a:solidFill>
              <a:srgbClr val="BFBFBF"/>
            </a:solidFill>
            <a:prstDash val="dot"/>
            <a:round/>
            <a:headEnd type="none" w="sm" len="sm"/>
            <a:tailEnd type="none" w="sm" len="sm"/>
          </a:ln>
        </p:spPr>
        <p:txBody>
          <a:bodyPr spcFirstLastPara="1" wrap="square" lIns="121900" tIns="121900" rIns="121900" bIns="121900" anchor="t" anchorCtr="0">
            <a:noAutofit/>
          </a:bodyPr>
          <a:lstStyle/>
          <a:p>
            <a:pPr marL="241300" marR="0" lvl="0" indent="-184150" algn="just" rtl="0">
              <a:lnSpc>
                <a:spcPct val="115000"/>
              </a:lnSpc>
              <a:spcBef>
                <a:spcPts val="0"/>
              </a:spcBef>
              <a:spcAft>
                <a:spcPts val="1300"/>
              </a:spcAft>
              <a:buClr>
                <a:srgbClr val="1C2F62"/>
              </a:buClr>
              <a:buSzPts val="1300"/>
              <a:buChar char="●"/>
            </a:pPr>
            <a:r>
              <a:rPr lang="en-US" sz="1300">
                <a:solidFill>
                  <a:srgbClr val="1C2F62"/>
                </a:solidFill>
              </a:rPr>
              <a:t>The institution maintains a faculty pool of practitioners, academics and specialists, and publishes this record on UExchange.</a:t>
            </a:r>
            <a:endParaRPr sz="1300">
              <a:solidFill>
                <a:srgbClr val="1C2F62"/>
              </a:solidFill>
            </a:endParaRPr>
          </a:p>
        </p:txBody>
      </p:sp>
      <p:sp>
        <p:nvSpPr>
          <p:cNvPr id="3426" name="Google Shape;3426;h7deea83be2760859_0_455"/>
          <p:cNvSpPr txBox="1"/>
          <p:nvPr/>
        </p:nvSpPr>
        <p:spPr>
          <a:xfrm>
            <a:off x="7347601" y="2907931"/>
            <a:ext cx="2251500" cy="495900"/>
          </a:xfrm>
          <a:prstGeom prst="rect">
            <a:avLst/>
          </a:prstGeom>
          <a:solidFill>
            <a:srgbClr val="F9E3D2"/>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US" sz="1300" b="1"/>
              <a:t>Faculty</a:t>
            </a:r>
            <a:endParaRPr sz="1300" b="1"/>
          </a:p>
        </p:txBody>
      </p:sp>
      <p:cxnSp>
        <p:nvCxnSpPr>
          <p:cNvPr id="3427" name="Google Shape;3427;h7deea83be2760859_0_455"/>
          <p:cNvCxnSpPr>
            <a:endCxn id="3421" idx="0"/>
          </p:cNvCxnSpPr>
          <p:nvPr/>
        </p:nvCxnSpPr>
        <p:spPr>
          <a:xfrm flipH="1">
            <a:off x="1449583" y="2583631"/>
            <a:ext cx="4679700" cy="324300"/>
          </a:xfrm>
          <a:prstGeom prst="bentConnector2">
            <a:avLst/>
          </a:prstGeom>
          <a:noFill/>
          <a:ln w="12700" cap="flat" cmpd="sng">
            <a:solidFill>
              <a:schemeClr val="dk2"/>
            </a:solidFill>
            <a:prstDash val="solid"/>
            <a:round/>
            <a:headEnd type="none" w="med" len="med"/>
            <a:tailEnd type="none" w="med" len="med"/>
          </a:ln>
        </p:spPr>
      </p:cxnSp>
      <p:cxnSp>
        <p:nvCxnSpPr>
          <p:cNvPr id="3428" name="Google Shape;3428;h7deea83be2760859_0_455"/>
          <p:cNvCxnSpPr>
            <a:endCxn id="3426" idx="0"/>
          </p:cNvCxnSpPr>
          <p:nvPr/>
        </p:nvCxnSpPr>
        <p:spPr>
          <a:xfrm>
            <a:off x="6129451" y="2583631"/>
            <a:ext cx="2343900" cy="324300"/>
          </a:xfrm>
          <a:prstGeom prst="bentConnector2">
            <a:avLst/>
          </a:prstGeom>
          <a:noFill/>
          <a:ln w="12700" cap="flat" cmpd="sng">
            <a:solidFill>
              <a:schemeClr val="dk2"/>
            </a:solidFill>
            <a:prstDash val="solid"/>
            <a:round/>
            <a:headEnd type="none" w="med" len="med"/>
            <a:tailEnd type="none" w="med" len="med"/>
          </a:ln>
        </p:spPr>
      </p:cxnSp>
      <p:cxnSp>
        <p:nvCxnSpPr>
          <p:cNvPr id="3429" name="Google Shape;3429;h7deea83be2760859_0_455"/>
          <p:cNvCxnSpPr>
            <a:endCxn id="3423" idx="0"/>
          </p:cNvCxnSpPr>
          <p:nvPr/>
        </p:nvCxnSpPr>
        <p:spPr>
          <a:xfrm flipH="1">
            <a:off x="3790839" y="2583631"/>
            <a:ext cx="2338500" cy="324300"/>
          </a:xfrm>
          <a:prstGeom prst="bentConnector2">
            <a:avLst/>
          </a:prstGeom>
          <a:noFill/>
          <a:ln w="12700" cap="flat" cmpd="sng">
            <a:solidFill>
              <a:schemeClr val="dk2"/>
            </a:solidFill>
            <a:prstDash val="solid"/>
            <a:round/>
            <a:headEnd type="none" w="med" len="med"/>
            <a:tailEnd type="none" w="med" len="med"/>
          </a:ln>
        </p:spPr>
      </p:cxnSp>
      <p:sp>
        <p:nvSpPr>
          <p:cNvPr id="3430" name="Google Shape;3430;h7deea83be2760859_0_455"/>
          <p:cNvSpPr/>
          <p:nvPr/>
        </p:nvSpPr>
        <p:spPr>
          <a:xfrm>
            <a:off x="9688874" y="3456727"/>
            <a:ext cx="2246100" cy="2454900"/>
          </a:xfrm>
          <a:prstGeom prst="rect">
            <a:avLst/>
          </a:prstGeom>
          <a:solidFill>
            <a:srgbClr val="F3F3F3"/>
          </a:solidFill>
          <a:ln w="12700" cap="flat" cmpd="sng">
            <a:solidFill>
              <a:srgbClr val="BFBFBF"/>
            </a:solidFill>
            <a:prstDash val="dot"/>
            <a:round/>
            <a:headEnd type="none" w="sm" len="sm"/>
            <a:tailEnd type="none" w="sm" len="sm"/>
          </a:ln>
        </p:spPr>
        <p:txBody>
          <a:bodyPr spcFirstLastPara="1" wrap="square" lIns="121900" tIns="121900" rIns="121900" bIns="121900" anchor="t" anchorCtr="0">
            <a:noAutofit/>
          </a:bodyPr>
          <a:lstStyle/>
          <a:p>
            <a:pPr marL="241300" marR="0" lvl="0" indent="-184150" algn="just" rtl="0">
              <a:lnSpc>
                <a:spcPct val="115000"/>
              </a:lnSpc>
              <a:spcBef>
                <a:spcPts val="0"/>
              </a:spcBef>
              <a:spcAft>
                <a:spcPts val="1300"/>
              </a:spcAft>
              <a:buClr>
                <a:srgbClr val="1C2F62"/>
              </a:buClr>
              <a:buSzPts val="1300"/>
              <a:buChar char="●"/>
            </a:pPr>
            <a:r>
              <a:rPr lang="en-US" sz="1300">
                <a:solidFill>
                  <a:srgbClr val="1C2F62"/>
                </a:solidFill>
              </a:rPr>
              <a:t>An institution may be recognised as a Centre of Excellence in its domain, and mentors institutions at an earlier stage.</a:t>
            </a:r>
            <a:endParaRPr sz="1300">
              <a:solidFill>
                <a:srgbClr val="1C2F62"/>
              </a:solidFill>
            </a:endParaRPr>
          </a:p>
        </p:txBody>
      </p:sp>
      <p:sp>
        <p:nvSpPr>
          <p:cNvPr id="3431" name="Google Shape;3431;h7deea83be2760859_0_455"/>
          <p:cNvSpPr txBox="1"/>
          <p:nvPr/>
        </p:nvSpPr>
        <p:spPr>
          <a:xfrm>
            <a:off x="9688871" y="2907931"/>
            <a:ext cx="2251500" cy="495900"/>
          </a:xfrm>
          <a:prstGeom prst="rect">
            <a:avLst/>
          </a:prstGeom>
          <a:solidFill>
            <a:srgbClr val="F9E3D2"/>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US" sz="1300" b="1"/>
              <a:t>Centres of Excellence (CoEs)</a:t>
            </a:r>
            <a:endParaRPr sz="1300" b="1"/>
          </a:p>
        </p:txBody>
      </p:sp>
      <p:cxnSp>
        <p:nvCxnSpPr>
          <p:cNvPr id="3432" name="Google Shape;3432;h7deea83be2760859_0_455"/>
          <p:cNvCxnSpPr>
            <a:endCxn id="3431" idx="0"/>
          </p:cNvCxnSpPr>
          <p:nvPr/>
        </p:nvCxnSpPr>
        <p:spPr>
          <a:xfrm>
            <a:off x="6128921" y="2583631"/>
            <a:ext cx="4685700" cy="324300"/>
          </a:xfrm>
          <a:prstGeom prst="bentConnector2">
            <a:avLst/>
          </a:prstGeom>
          <a:noFill/>
          <a:ln w="12700" cap="flat" cmpd="sng">
            <a:solidFill>
              <a:schemeClr val="dk2"/>
            </a:solidFill>
            <a:prstDash val="solid"/>
            <a:round/>
            <a:headEnd type="none" w="med" len="med"/>
            <a:tailEnd type="none" w="med" len="med"/>
          </a:ln>
        </p:spPr>
      </p:cxnSp>
      <p:pic>
        <p:nvPicPr>
          <p:cNvPr id="3433" name="Google Shape;3433;h7deea83be2760859_0_455"/>
          <p:cNvPicPr preferRelativeResize="0"/>
          <p:nvPr/>
        </p:nvPicPr>
        <p:blipFill rotWithShape="1">
          <a:blip r:embed="rId4">
            <a:alphaModFix/>
          </a:blip>
          <a:srcRect l="15161"/>
          <a:stretch/>
        </p:blipFill>
        <p:spPr>
          <a:xfrm>
            <a:off x="0" y="6786106"/>
            <a:ext cx="12192002" cy="89400"/>
          </a:xfrm>
          <a:prstGeom prst="rect">
            <a:avLst/>
          </a:prstGeom>
          <a:noFill/>
          <a:ln>
            <a:noFill/>
          </a:ln>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3437"/>
        <p:cNvGrpSpPr/>
        <p:nvPr/>
      </p:nvGrpSpPr>
      <p:grpSpPr>
        <a:xfrm>
          <a:off x="0" y="0"/>
          <a:ext cx="0" cy="0"/>
          <a:chOff x="0" y="0"/>
          <a:chExt cx="0" cy="0"/>
        </a:xfrm>
      </p:grpSpPr>
      <p:sp>
        <p:nvSpPr>
          <p:cNvPr id="3438" name="Google Shape;3438;h7deea83be2760859_0_485"/>
          <p:cNvSpPr/>
          <p:nvPr/>
        </p:nvSpPr>
        <p:spPr>
          <a:xfrm>
            <a:off x="0" y="0"/>
            <a:ext cx="4064100" cy="381300"/>
          </a:xfrm>
          <a:prstGeom prst="rect">
            <a:avLst/>
          </a:prstGeom>
          <a:solidFill>
            <a:srgbClr val="DCE9F6"/>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
        <p:nvSpPr>
          <p:cNvPr id="3439" name="Google Shape;3439;h7deea83be2760859_0_485"/>
          <p:cNvSpPr txBox="1"/>
          <p:nvPr/>
        </p:nvSpPr>
        <p:spPr>
          <a:xfrm>
            <a:off x="0" y="44302"/>
            <a:ext cx="4064100" cy="261600"/>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None/>
            </a:pPr>
            <a:r>
              <a:rPr lang="en-US" sz="1700" b="1" i="0" u="none" strike="noStrike" cap="none">
                <a:solidFill>
                  <a:srgbClr val="1C2F62"/>
                </a:solidFill>
                <a:latin typeface="Open Sans"/>
                <a:ea typeface="Open Sans"/>
                <a:cs typeface="Open Sans"/>
                <a:sym typeface="Open Sans"/>
              </a:rPr>
              <a:t>01   UNNATI</a:t>
            </a:r>
            <a:endParaRPr sz="1700">
              <a:latin typeface="Open Sans"/>
              <a:ea typeface="Open Sans"/>
              <a:cs typeface="Open Sans"/>
              <a:sym typeface="Open Sans"/>
            </a:endParaRPr>
          </a:p>
        </p:txBody>
      </p:sp>
      <p:sp>
        <p:nvSpPr>
          <p:cNvPr id="3440" name="Google Shape;3440;h7deea83be2760859_0_485"/>
          <p:cNvSpPr/>
          <p:nvPr/>
        </p:nvSpPr>
        <p:spPr>
          <a:xfrm>
            <a:off x="4064000" y="0"/>
            <a:ext cx="4064100" cy="381300"/>
          </a:xfrm>
          <a:prstGeom prst="rect">
            <a:avLst/>
          </a:prstGeom>
          <a:solidFill>
            <a:srgbClr val="DCE9F6"/>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
        <p:nvSpPr>
          <p:cNvPr id="3441" name="Google Shape;3441;h7deea83be2760859_0_485"/>
          <p:cNvSpPr txBox="1"/>
          <p:nvPr/>
        </p:nvSpPr>
        <p:spPr>
          <a:xfrm>
            <a:off x="4064000" y="44302"/>
            <a:ext cx="4064100" cy="261600"/>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None/>
            </a:pPr>
            <a:r>
              <a:rPr lang="en-US" sz="1700" b="1" i="0" u="none" strike="noStrike" cap="none">
                <a:solidFill>
                  <a:srgbClr val="1C2F62"/>
                </a:solidFill>
                <a:latin typeface="Open Sans"/>
                <a:ea typeface="Open Sans"/>
                <a:cs typeface="Open Sans"/>
                <a:sym typeface="Open Sans"/>
              </a:rPr>
              <a:t>02   Governance</a:t>
            </a:r>
            <a:endParaRPr sz="1700">
              <a:latin typeface="Open Sans"/>
              <a:ea typeface="Open Sans"/>
              <a:cs typeface="Open Sans"/>
              <a:sym typeface="Open Sans"/>
            </a:endParaRPr>
          </a:p>
        </p:txBody>
      </p:sp>
      <p:sp>
        <p:nvSpPr>
          <p:cNvPr id="3442" name="Google Shape;3442;h7deea83be2760859_0_485"/>
          <p:cNvSpPr/>
          <p:nvPr/>
        </p:nvSpPr>
        <p:spPr>
          <a:xfrm>
            <a:off x="8128000" y="0"/>
            <a:ext cx="4064100" cy="381300"/>
          </a:xfrm>
          <a:prstGeom prst="rect">
            <a:avLst/>
          </a:prstGeom>
          <a:solidFill>
            <a:srgbClr val="1C2F62"/>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
        <p:nvSpPr>
          <p:cNvPr id="3443" name="Google Shape;3443;h7deea83be2760859_0_485"/>
          <p:cNvSpPr txBox="1"/>
          <p:nvPr/>
        </p:nvSpPr>
        <p:spPr>
          <a:xfrm>
            <a:off x="8128000" y="44302"/>
            <a:ext cx="4064100" cy="261600"/>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None/>
            </a:pPr>
            <a:r>
              <a:rPr lang="en-US" sz="1700" b="1" i="0" u="none" strike="noStrike" cap="none">
                <a:solidFill>
                  <a:srgbClr val="FFFFFF"/>
                </a:solidFill>
                <a:latin typeface="Open Sans"/>
                <a:ea typeface="Open Sans"/>
                <a:cs typeface="Open Sans"/>
                <a:sym typeface="Open Sans"/>
              </a:rPr>
              <a:t>03   Digital and AI Adoption</a:t>
            </a:r>
            <a:endParaRPr sz="1700">
              <a:latin typeface="Open Sans"/>
              <a:ea typeface="Open Sans"/>
              <a:cs typeface="Open Sans"/>
              <a:sym typeface="Open Sans"/>
            </a:endParaRPr>
          </a:p>
        </p:txBody>
      </p:sp>
      <p:sp>
        <p:nvSpPr>
          <p:cNvPr id="3444" name="Google Shape;3444;h7deea83be2760859_0_485"/>
          <p:cNvSpPr/>
          <p:nvPr/>
        </p:nvSpPr>
        <p:spPr>
          <a:xfrm>
            <a:off x="4038600" y="0"/>
            <a:ext cx="50700" cy="381300"/>
          </a:xfrm>
          <a:prstGeom prst="rect">
            <a:avLst/>
          </a:prstGeom>
          <a:solidFill>
            <a:srgbClr val="FFFFFF"/>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
        <p:nvSpPr>
          <p:cNvPr id="3445" name="Google Shape;3445;h7deea83be2760859_0_485"/>
          <p:cNvSpPr/>
          <p:nvPr/>
        </p:nvSpPr>
        <p:spPr>
          <a:xfrm>
            <a:off x="8102600" y="0"/>
            <a:ext cx="50700" cy="381300"/>
          </a:xfrm>
          <a:prstGeom prst="rect">
            <a:avLst/>
          </a:prstGeom>
          <a:solidFill>
            <a:srgbClr val="FFFFFF"/>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700" b="0" i="0" u="none" strike="noStrike" cap="none">
              <a:solidFill>
                <a:srgbClr val="000000"/>
              </a:solidFill>
              <a:latin typeface="Arial"/>
              <a:ea typeface="Arial"/>
              <a:cs typeface="Arial"/>
              <a:sym typeface="Arial"/>
            </a:endParaRPr>
          </a:p>
        </p:txBody>
      </p:sp>
      <p:sp>
        <p:nvSpPr>
          <p:cNvPr id="3446" name="Google Shape;3446;h7deea83be2760859_0_485"/>
          <p:cNvSpPr/>
          <p:nvPr/>
        </p:nvSpPr>
        <p:spPr>
          <a:xfrm>
            <a:off x="420075" y="1872882"/>
            <a:ext cx="11282400" cy="944400"/>
          </a:xfrm>
          <a:prstGeom prst="rect">
            <a:avLst/>
          </a:prstGeom>
          <a:noFill/>
          <a:ln>
            <a:noFill/>
          </a:ln>
        </p:spPr>
        <p:txBody>
          <a:bodyPr spcFirstLastPara="1" wrap="square" lIns="121900" tIns="121900" rIns="121900" bIns="121900" anchor="t" anchorCtr="0">
            <a:noAutofit/>
          </a:bodyPr>
          <a:lstStyle/>
          <a:p>
            <a:pPr marL="0" marR="0" lvl="0" indent="0" algn="ctr" rtl="0">
              <a:lnSpc>
                <a:spcPct val="115000"/>
              </a:lnSpc>
              <a:spcBef>
                <a:spcPts val="0"/>
              </a:spcBef>
              <a:spcAft>
                <a:spcPts val="0"/>
              </a:spcAft>
              <a:buNone/>
            </a:pPr>
            <a:r>
              <a:rPr lang="en-US" sz="1500" b="1">
                <a:solidFill>
                  <a:schemeClr val="dk1"/>
                </a:solidFill>
                <a:latin typeface="Open Sans"/>
                <a:ea typeface="Open Sans"/>
                <a:cs typeface="Open Sans"/>
                <a:sym typeface="Open Sans"/>
              </a:rPr>
              <a:t>TIs are part of the wider movement of AI adoption across government. This part gives an institution a common, governed approach: a shared standard, defined roles, and a human review of every output before it is acted on.</a:t>
            </a:r>
            <a:endParaRPr sz="1500" b="1">
              <a:solidFill>
                <a:schemeClr val="dk1"/>
              </a:solidFill>
              <a:latin typeface="Open Sans"/>
              <a:ea typeface="Open Sans"/>
              <a:cs typeface="Open Sans"/>
              <a:sym typeface="Open Sans"/>
            </a:endParaRPr>
          </a:p>
        </p:txBody>
      </p:sp>
      <p:sp>
        <p:nvSpPr>
          <p:cNvPr id="3447" name="Google Shape;3447;h7deea83be2760859_0_485"/>
          <p:cNvSpPr/>
          <p:nvPr/>
        </p:nvSpPr>
        <p:spPr>
          <a:xfrm>
            <a:off x="420075" y="3714477"/>
            <a:ext cx="3654300" cy="1551300"/>
          </a:xfrm>
          <a:prstGeom prst="rect">
            <a:avLst/>
          </a:prstGeom>
          <a:solidFill>
            <a:srgbClr val="F3F3F3"/>
          </a:solidFill>
          <a:ln w="12700" cap="flat" cmpd="sng">
            <a:solidFill>
              <a:srgbClr val="BFBFBF"/>
            </a:solidFill>
            <a:prstDash val="dot"/>
            <a:round/>
            <a:headEnd type="none" w="sm" len="sm"/>
            <a:tailEnd type="none" w="sm" len="sm"/>
          </a:ln>
        </p:spPr>
        <p:txBody>
          <a:bodyPr spcFirstLastPara="1" wrap="square" lIns="121900" tIns="121900" rIns="121900" bIns="121900" anchor="t" anchorCtr="0">
            <a:noAutofit/>
          </a:bodyPr>
          <a:lstStyle/>
          <a:p>
            <a:pPr marL="241300" marR="0" lvl="0" indent="-184150" algn="just" rtl="0">
              <a:lnSpc>
                <a:spcPct val="115000"/>
              </a:lnSpc>
              <a:spcBef>
                <a:spcPts val="0"/>
              </a:spcBef>
              <a:spcAft>
                <a:spcPts val="1300"/>
              </a:spcAft>
              <a:buClr>
                <a:srgbClr val="1C2F62"/>
              </a:buClr>
              <a:buSzPts val="1300"/>
              <a:buChar char="●"/>
            </a:pPr>
            <a:r>
              <a:rPr lang="en-US" sz="1300">
                <a:solidFill>
                  <a:srgbClr val="1C2F62"/>
                </a:solidFill>
              </a:rPr>
              <a:t>Before choosing a tool, the institution evaluates the use case against its data, capability and infrastructure, and digitises the records.</a:t>
            </a:r>
            <a:endParaRPr sz="1300">
              <a:solidFill>
                <a:srgbClr val="1C2F62"/>
              </a:solidFill>
            </a:endParaRPr>
          </a:p>
        </p:txBody>
      </p:sp>
      <p:sp>
        <p:nvSpPr>
          <p:cNvPr id="3448" name="Google Shape;3448;h7deea83be2760859_0_485"/>
          <p:cNvSpPr txBox="1"/>
          <p:nvPr/>
        </p:nvSpPr>
        <p:spPr>
          <a:xfrm>
            <a:off x="420067" y="3344853"/>
            <a:ext cx="3663600" cy="316800"/>
          </a:xfrm>
          <a:prstGeom prst="rect">
            <a:avLst/>
          </a:prstGeom>
          <a:solidFill>
            <a:srgbClr val="F9E3D2"/>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US" sz="1300" b="1"/>
              <a:t>Diagnosis</a:t>
            </a:r>
            <a:endParaRPr sz="1300" b="1"/>
          </a:p>
        </p:txBody>
      </p:sp>
      <p:sp>
        <p:nvSpPr>
          <p:cNvPr id="3449" name="Google Shape;3449;h7deea83be2760859_0_485"/>
          <p:cNvSpPr/>
          <p:nvPr/>
        </p:nvSpPr>
        <p:spPr>
          <a:xfrm>
            <a:off x="4229475" y="3714477"/>
            <a:ext cx="3654300" cy="1551300"/>
          </a:xfrm>
          <a:prstGeom prst="rect">
            <a:avLst/>
          </a:prstGeom>
          <a:solidFill>
            <a:srgbClr val="F3F3F3"/>
          </a:solidFill>
          <a:ln w="12700" cap="flat" cmpd="sng">
            <a:solidFill>
              <a:srgbClr val="BFBFBF"/>
            </a:solidFill>
            <a:prstDash val="dot"/>
            <a:round/>
            <a:headEnd type="none" w="sm" len="sm"/>
            <a:tailEnd type="none" w="sm" len="sm"/>
          </a:ln>
        </p:spPr>
        <p:txBody>
          <a:bodyPr spcFirstLastPara="1" wrap="square" lIns="121900" tIns="121900" rIns="121900" bIns="121900" anchor="t" anchorCtr="0">
            <a:noAutofit/>
          </a:bodyPr>
          <a:lstStyle/>
          <a:p>
            <a:pPr marL="241300" marR="0" lvl="0" indent="-184150" algn="just" rtl="0">
              <a:lnSpc>
                <a:spcPct val="115000"/>
              </a:lnSpc>
              <a:spcBef>
                <a:spcPts val="0"/>
              </a:spcBef>
              <a:spcAft>
                <a:spcPts val="1300"/>
              </a:spcAft>
              <a:buClr>
                <a:srgbClr val="1C2F62"/>
              </a:buClr>
              <a:buSzPts val="1300"/>
              <a:buChar char="●"/>
            </a:pPr>
            <a:r>
              <a:rPr lang="en-US" sz="1300">
                <a:solidFill>
                  <a:srgbClr val="1C2F62"/>
                </a:solidFill>
              </a:rPr>
              <a:t>The institution classifies each record as public or non-public, and handles it under the Digital Personal Data Protection (DPDP) Act, with particular care for sensitive records.</a:t>
            </a:r>
            <a:endParaRPr sz="1300">
              <a:solidFill>
                <a:srgbClr val="1C2F62"/>
              </a:solidFill>
            </a:endParaRPr>
          </a:p>
        </p:txBody>
      </p:sp>
      <p:sp>
        <p:nvSpPr>
          <p:cNvPr id="3450" name="Google Shape;3450;h7deea83be2760859_0_485"/>
          <p:cNvSpPr txBox="1"/>
          <p:nvPr/>
        </p:nvSpPr>
        <p:spPr>
          <a:xfrm>
            <a:off x="4229469" y="3344853"/>
            <a:ext cx="3663600" cy="316800"/>
          </a:xfrm>
          <a:prstGeom prst="rect">
            <a:avLst/>
          </a:prstGeom>
          <a:solidFill>
            <a:srgbClr val="F9E3D2"/>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US" sz="1300" b="1"/>
              <a:t>Data Handling</a:t>
            </a:r>
            <a:endParaRPr sz="1300" b="1"/>
          </a:p>
        </p:txBody>
      </p:sp>
      <p:sp>
        <p:nvSpPr>
          <p:cNvPr id="3451" name="Google Shape;3451;h7deea83be2760859_0_485"/>
          <p:cNvSpPr/>
          <p:nvPr/>
        </p:nvSpPr>
        <p:spPr>
          <a:xfrm>
            <a:off x="8038875" y="3714477"/>
            <a:ext cx="3654300" cy="1551300"/>
          </a:xfrm>
          <a:prstGeom prst="rect">
            <a:avLst/>
          </a:prstGeom>
          <a:solidFill>
            <a:srgbClr val="F3F3F3"/>
          </a:solidFill>
          <a:ln w="12700" cap="flat" cmpd="sng">
            <a:solidFill>
              <a:srgbClr val="BFBFBF"/>
            </a:solidFill>
            <a:prstDash val="dot"/>
            <a:round/>
            <a:headEnd type="none" w="sm" len="sm"/>
            <a:tailEnd type="none" w="sm" len="sm"/>
          </a:ln>
        </p:spPr>
        <p:txBody>
          <a:bodyPr spcFirstLastPara="1" wrap="square" lIns="121900" tIns="121900" rIns="121900" bIns="121900" anchor="t" anchorCtr="0">
            <a:noAutofit/>
          </a:bodyPr>
          <a:lstStyle/>
          <a:p>
            <a:pPr marL="241300" marR="0" lvl="0" indent="-184150" algn="just" rtl="0">
              <a:lnSpc>
                <a:spcPct val="115000"/>
              </a:lnSpc>
              <a:spcBef>
                <a:spcPts val="0"/>
              </a:spcBef>
              <a:spcAft>
                <a:spcPts val="1300"/>
              </a:spcAft>
              <a:buClr>
                <a:srgbClr val="1C2F62"/>
              </a:buClr>
              <a:buSzPts val="1300"/>
              <a:buChar char="●"/>
            </a:pPr>
            <a:r>
              <a:rPr lang="en-US" sz="1300">
                <a:solidFill>
                  <a:srgbClr val="1C2F62"/>
                </a:solidFill>
              </a:rPr>
              <a:t>The institution assigns five roles for its use of AI: user, policy provider, procurer, provider, and auditor. This gives each part aspect AI use a clear owner, so AI is governed in internally usage.</a:t>
            </a:r>
            <a:endParaRPr sz="1300">
              <a:solidFill>
                <a:srgbClr val="1C2F62"/>
              </a:solidFill>
            </a:endParaRPr>
          </a:p>
        </p:txBody>
      </p:sp>
      <p:sp>
        <p:nvSpPr>
          <p:cNvPr id="3452" name="Google Shape;3452;h7deea83be2760859_0_485"/>
          <p:cNvSpPr txBox="1"/>
          <p:nvPr/>
        </p:nvSpPr>
        <p:spPr>
          <a:xfrm>
            <a:off x="8038872" y="3344853"/>
            <a:ext cx="3663600" cy="316800"/>
          </a:xfrm>
          <a:prstGeom prst="rect">
            <a:avLst/>
          </a:prstGeom>
          <a:solidFill>
            <a:srgbClr val="F9E3D2"/>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US" sz="1300" b="1"/>
              <a:t>Roles and Accountability</a:t>
            </a:r>
            <a:endParaRPr sz="1300" b="1"/>
          </a:p>
        </p:txBody>
      </p:sp>
      <p:cxnSp>
        <p:nvCxnSpPr>
          <p:cNvPr id="3453" name="Google Shape;3453;h7deea83be2760859_0_485"/>
          <p:cNvCxnSpPr>
            <a:stCxn id="3446" idx="2"/>
            <a:endCxn id="3448" idx="0"/>
          </p:cNvCxnSpPr>
          <p:nvPr/>
        </p:nvCxnSpPr>
        <p:spPr>
          <a:xfrm rot="5400000">
            <a:off x="3892725" y="1176432"/>
            <a:ext cx="527700" cy="3809400"/>
          </a:xfrm>
          <a:prstGeom prst="bentConnector3">
            <a:avLst>
              <a:gd name="adj1" fmla="val 49988"/>
            </a:avLst>
          </a:prstGeom>
          <a:noFill/>
          <a:ln w="12700" cap="flat" cmpd="sng">
            <a:solidFill>
              <a:schemeClr val="dk2"/>
            </a:solidFill>
            <a:prstDash val="solid"/>
            <a:round/>
            <a:headEnd type="none" w="med" len="med"/>
            <a:tailEnd type="none" w="med" len="med"/>
          </a:ln>
        </p:spPr>
      </p:cxnSp>
      <p:cxnSp>
        <p:nvCxnSpPr>
          <p:cNvPr id="3454" name="Google Shape;3454;h7deea83be2760859_0_485"/>
          <p:cNvCxnSpPr>
            <a:stCxn id="3446" idx="2"/>
            <a:endCxn id="3452" idx="0"/>
          </p:cNvCxnSpPr>
          <p:nvPr/>
        </p:nvCxnSpPr>
        <p:spPr>
          <a:xfrm rot="-5400000" flipH="1">
            <a:off x="7702125" y="1176432"/>
            <a:ext cx="527700" cy="3809400"/>
          </a:xfrm>
          <a:prstGeom prst="bentConnector3">
            <a:avLst>
              <a:gd name="adj1" fmla="val 49988"/>
            </a:avLst>
          </a:prstGeom>
          <a:noFill/>
          <a:ln w="12700" cap="flat" cmpd="sng">
            <a:solidFill>
              <a:schemeClr val="dk2"/>
            </a:solidFill>
            <a:prstDash val="solid"/>
            <a:round/>
            <a:headEnd type="none" w="med" len="med"/>
            <a:tailEnd type="none" w="med" len="med"/>
          </a:ln>
        </p:spPr>
      </p:cxnSp>
      <p:cxnSp>
        <p:nvCxnSpPr>
          <p:cNvPr id="3455" name="Google Shape;3455;h7deea83be2760859_0_485"/>
          <p:cNvCxnSpPr>
            <a:stCxn id="3446" idx="2"/>
            <a:endCxn id="3450" idx="0"/>
          </p:cNvCxnSpPr>
          <p:nvPr/>
        </p:nvCxnSpPr>
        <p:spPr>
          <a:xfrm rot="-5400000" flipH="1">
            <a:off x="5797725" y="3080832"/>
            <a:ext cx="527700" cy="600"/>
          </a:xfrm>
          <a:prstGeom prst="bentConnector3">
            <a:avLst>
              <a:gd name="adj1" fmla="val 49988"/>
            </a:avLst>
          </a:prstGeom>
          <a:noFill/>
          <a:ln w="12700" cap="flat" cmpd="sng">
            <a:solidFill>
              <a:schemeClr val="dk2"/>
            </a:solidFill>
            <a:prstDash val="solid"/>
            <a:round/>
            <a:headEnd type="none" w="med" len="med"/>
            <a:tailEnd type="none" w="med" len="med"/>
          </a:ln>
        </p:spPr>
      </p:cxnSp>
      <p:pic>
        <p:nvPicPr>
          <p:cNvPr id="3456" name="Google Shape;3456;h7deea83be2760859_0_485"/>
          <p:cNvPicPr preferRelativeResize="0"/>
          <p:nvPr/>
        </p:nvPicPr>
        <p:blipFill>
          <a:blip r:embed="rId3">
            <a:alphaModFix/>
          </a:blip>
          <a:stretch>
            <a:fillRect/>
          </a:stretch>
        </p:blipFill>
        <p:spPr>
          <a:xfrm>
            <a:off x="9793724" y="475453"/>
            <a:ext cx="944401" cy="944401"/>
          </a:xfrm>
          <a:prstGeom prst="rect">
            <a:avLst/>
          </a:prstGeom>
          <a:noFill/>
          <a:ln>
            <a:noFill/>
          </a:ln>
        </p:spPr>
      </p:pic>
      <p:pic>
        <p:nvPicPr>
          <p:cNvPr id="3457" name="Google Shape;3457;h7deea83be2760859_0_485"/>
          <p:cNvPicPr preferRelativeResize="0"/>
          <p:nvPr/>
        </p:nvPicPr>
        <p:blipFill rotWithShape="1">
          <a:blip r:embed="rId4">
            <a:alphaModFix/>
          </a:blip>
          <a:srcRect l="15161"/>
          <a:stretch/>
        </p:blipFill>
        <p:spPr>
          <a:xfrm>
            <a:off x="0" y="6786106"/>
            <a:ext cx="12192002" cy="89400"/>
          </a:xfrm>
          <a:prstGeom prst="rect">
            <a:avLst/>
          </a:prstGeom>
          <a:noFill/>
          <a:ln>
            <a:noFill/>
          </a:ln>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462"/>
        <p:cNvGrpSpPr/>
        <p:nvPr/>
      </p:nvGrpSpPr>
      <p:grpSpPr>
        <a:xfrm>
          <a:off x="0" y="0"/>
          <a:ext cx="0" cy="0"/>
          <a:chOff x="0" y="0"/>
          <a:chExt cx="0" cy="0"/>
        </a:xfrm>
      </p:grpSpPr>
      <p:pic>
        <p:nvPicPr>
          <p:cNvPr id="3463" name="Google Shape;3463;h444098b66a8431ee_0_63" descr="preencoded.png"/>
          <p:cNvPicPr preferRelativeResize="0"/>
          <p:nvPr/>
        </p:nvPicPr>
        <p:blipFill rotWithShape="1">
          <a:blip r:embed="rId3">
            <a:alphaModFix/>
          </a:blip>
          <a:srcRect/>
          <a:stretch/>
        </p:blipFill>
        <p:spPr>
          <a:xfrm>
            <a:off x="0" y="0"/>
            <a:ext cx="85344" cy="6858002"/>
          </a:xfrm>
          <a:prstGeom prst="rect">
            <a:avLst/>
          </a:prstGeom>
          <a:noFill/>
          <a:ln>
            <a:noFill/>
          </a:ln>
        </p:spPr>
      </p:pic>
      <p:pic>
        <p:nvPicPr>
          <p:cNvPr id="3464" name="Google Shape;3464;h444098b66a8431ee_0_63" descr="preencoded.png"/>
          <p:cNvPicPr preferRelativeResize="0"/>
          <p:nvPr/>
        </p:nvPicPr>
        <p:blipFill rotWithShape="1">
          <a:blip r:embed="rId4">
            <a:alphaModFix/>
          </a:blip>
          <a:srcRect/>
          <a:stretch/>
        </p:blipFill>
        <p:spPr>
          <a:xfrm>
            <a:off x="10424160" y="207264"/>
            <a:ext cx="1463041" cy="352349"/>
          </a:xfrm>
          <a:prstGeom prst="rect">
            <a:avLst/>
          </a:prstGeom>
          <a:noFill/>
          <a:ln>
            <a:noFill/>
          </a:ln>
        </p:spPr>
      </p:pic>
      <p:sp>
        <p:nvSpPr>
          <p:cNvPr id="3465" name="Google Shape;3465;h444098b66a8431ee_0_63"/>
          <p:cNvSpPr txBox="1"/>
          <p:nvPr/>
        </p:nvSpPr>
        <p:spPr>
          <a:xfrm>
            <a:off x="402336" y="170688"/>
            <a:ext cx="9875700" cy="548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00000"/>
              </a:buClr>
              <a:buSzPts val="2100"/>
              <a:buFont typeface="Open Sans"/>
              <a:buNone/>
            </a:pPr>
            <a:r>
              <a:rPr lang="en-US" sz="2100" b="1" i="0" u="none" strike="noStrike" cap="none">
                <a:solidFill>
                  <a:srgbClr val="000000"/>
                </a:solidFill>
                <a:latin typeface="Open Sans"/>
                <a:ea typeface="Open Sans"/>
                <a:cs typeface="Open Sans"/>
                <a:sym typeface="Open Sans"/>
              </a:rPr>
              <a:t>From Training Institutions to Capacity Building Institutions</a:t>
            </a:r>
            <a:endParaRPr sz="2100" b="0" i="0" u="none" strike="noStrike" cap="none">
              <a:solidFill>
                <a:schemeClr val="dk1"/>
              </a:solidFill>
              <a:latin typeface="Calibri"/>
              <a:ea typeface="Calibri"/>
              <a:cs typeface="Calibri"/>
              <a:sym typeface="Calibri"/>
            </a:endParaRPr>
          </a:p>
        </p:txBody>
      </p:sp>
      <p:sp>
        <p:nvSpPr>
          <p:cNvPr id="3466" name="Google Shape;3466;h444098b66a8431ee_0_63"/>
          <p:cNvSpPr/>
          <p:nvPr/>
        </p:nvSpPr>
        <p:spPr>
          <a:xfrm>
            <a:off x="713133" y="2750157"/>
            <a:ext cx="2133600" cy="1524000"/>
          </a:xfrm>
          <a:prstGeom prst="roundRect">
            <a:avLst>
              <a:gd name="adj" fmla="val 6400"/>
            </a:avLst>
          </a:prstGeom>
          <a:solidFill>
            <a:srgbClr val="F3F3F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467" name="Google Shape;3467;h444098b66a8431ee_0_63"/>
          <p:cNvSpPr txBox="1"/>
          <p:nvPr/>
        </p:nvSpPr>
        <p:spPr>
          <a:xfrm>
            <a:off x="859437" y="2750157"/>
            <a:ext cx="1840800" cy="1524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55555"/>
              </a:buClr>
              <a:buSzPts val="1900"/>
              <a:buFont typeface="Arial"/>
              <a:buNone/>
            </a:pPr>
            <a:r>
              <a:rPr lang="en-US" sz="2000" b="1" i="0" u="none" strike="noStrike" cap="none">
                <a:solidFill>
                  <a:srgbClr val="555555"/>
                </a:solidFill>
                <a:latin typeface="Arial"/>
                <a:ea typeface="Arial"/>
                <a:cs typeface="Arial"/>
                <a:sym typeface="Arial"/>
              </a:rPr>
              <a:t>Training Institutions</a:t>
            </a:r>
            <a:endParaRPr sz="2000" b="0" i="0" u="none" strike="noStrike" cap="none">
              <a:solidFill>
                <a:schemeClr val="dk1"/>
              </a:solidFill>
              <a:latin typeface="Calibri"/>
              <a:ea typeface="Calibri"/>
              <a:cs typeface="Calibri"/>
              <a:sym typeface="Calibri"/>
            </a:endParaRPr>
          </a:p>
          <a:p>
            <a:pPr marL="0" marR="0" lvl="0" indent="0" algn="ctr" rtl="0">
              <a:spcBef>
                <a:spcPts val="500"/>
              </a:spcBef>
              <a:spcAft>
                <a:spcPts val="0"/>
              </a:spcAft>
              <a:buClr>
                <a:srgbClr val="8A8A8A"/>
              </a:buClr>
              <a:buSzPts val="1300"/>
              <a:buFont typeface="Arial"/>
              <a:buNone/>
            </a:pPr>
            <a:r>
              <a:rPr lang="en-US" sz="1300" b="0" i="0" u="none" strike="noStrike" cap="none">
                <a:solidFill>
                  <a:srgbClr val="8A8A8A"/>
                </a:solidFill>
                <a:latin typeface="Arial"/>
                <a:ea typeface="Arial"/>
                <a:cs typeface="Arial"/>
                <a:sym typeface="Arial"/>
              </a:rPr>
              <a:t>700+ institutions across the country</a:t>
            </a:r>
            <a:endParaRPr sz="1900" b="0" i="0" u="none" strike="noStrike" cap="none">
              <a:solidFill>
                <a:schemeClr val="dk1"/>
              </a:solidFill>
              <a:latin typeface="Calibri"/>
              <a:ea typeface="Calibri"/>
              <a:cs typeface="Calibri"/>
              <a:sym typeface="Calibri"/>
            </a:endParaRPr>
          </a:p>
        </p:txBody>
      </p:sp>
      <p:cxnSp>
        <p:nvCxnSpPr>
          <p:cNvPr id="3468" name="Google Shape;3468;h444098b66a8431ee_0_63"/>
          <p:cNvCxnSpPr/>
          <p:nvPr/>
        </p:nvCxnSpPr>
        <p:spPr>
          <a:xfrm rot="10800000" flipH="1">
            <a:off x="2846733" y="2213757"/>
            <a:ext cx="1280100" cy="1298400"/>
          </a:xfrm>
          <a:prstGeom prst="straightConnector1">
            <a:avLst/>
          </a:prstGeom>
          <a:noFill/>
          <a:ln w="21175" cap="flat" cmpd="sng">
            <a:solidFill>
              <a:srgbClr val="BFBFBF"/>
            </a:solidFill>
            <a:prstDash val="solid"/>
            <a:round/>
            <a:headEnd type="none" w="sm" len="sm"/>
            <a:tailEnd type="none" w="sm" len="sm"/>
          </a:ln>
        </p:spPr>
      </p:cxnSp>
      <p:cxnSp>
        <p:nvCxnSpPr>
          <p:cNvPr id="3469" name="Google Shape;3469;h444098b66a8431ee_0_63"/>
          <p:cNvCxnSpPr/>
          <p:nvPr/>
        </p:nvCxnSpPr>
        <p:spPr>
          <a:xfrm>
            <a:off x="7479693" y="2213709"/>
            <a:ext cx="1158300" cy="1146000"/>
          </a:xfrm>
          <a:prstGeom prst="straightConnector1">
            <a:avLst/>
          </a:prstGeom>
          <a:noFill/>
          <a:ln w="38100" cap="flat" cmpd="sng">
            <a:solidFill>
              <a:srgbClr val="E4863A"/>
            </a:solidFill>
            <a:prstDash val="solid"/>
            <a:round/>
            <a:headEnd type="none" w="sm" len="sm"/>
            <a:tailEnd type="triangle" w="med" len="med"/>
          </a:ln>
        </p:spPr>
      </p:cxnSp>
      <p:sp>
        <p:nvSpPr>
          <p:cNvPr id="3470" name="Google Shape;3470;h444098b66a8431ee_0_63"/>
          <p:cNvSpPr/>
          <p:nvPr/>
        </p:nvSpPr>
        <p:spPr>
          <a:xfrm>
            <a:off x="4126893" y="1713837"/>
            <a:ext cx="3352800" cy="999600"/>
          </a:xfrm>
          <a:prstGeom prst="roundRect">
            <a:avLst>
              <a:gd name="adj" fmla="val 7317"/>
            </a:avLst>
          </a:prstGeom>
          <a:solidFill>
            <a:srgbClr val="E4863A"/>
          </a:solidFill>
          <a:ln w="16925" cap="flat" cmpd="sng">
            <a:solidFill>
              <a:srgbClr val="E4863A"/>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471" name="Google Shape;3471;h444098b66a8431ee_0_63"/>
          <p:cNvSpPr txBox="1"/>
          <p:nvPr/>
        </p:nvSpPr>
        <p:spPr>
          <a:xfrm>
            <a:off x="4309773" y="1713837"/>
            <a:ext cx="2987100" cy="9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700"/>
              <a:buFont typeface="Arial"/>
              <a:buNone/>
            </a:pPr>
            <a:r>
              <a:rPr lang="en-US" sz="1700" b="1" i="0" u="none" strike="noStrike" cap="none">
                <a:solidFill>
                  <a:srgbClr val="FFFFFF"/>
                </a:solidFill>
                <a:latin typeface="Arial"/>
                <a:ea typeface="Arial"/>
                <a:cs typeface="Arial"/>
                <a:sym typeface="Arial"/>
              </a:rPr>
              <a:t>01   UNNATI</a:t>
            </a:r>
            <a:endParaRPr sz="1700" b="0" i="0" u="none" strike="noStrike" cap="none">
              <a:solidFill>
                <a:schemeClr val="dk1"/>
              </a:solidFill>
              <a:latin typeface="Calibri"/>
              <a:ea typeface="Calibri"/>
              <a:cs typeface="Calibri"/>
              <a:sym typeface="Calibri"/>
            </a:endParaRPr>
          </a:p>
          <a:p>
            <a:pPr marL="0" marR="0" lvl="0" indent="0" algn="l" rtl="0">
              <a:spcBef>
                <a:spcPts val="400"/>
              </a:spcBef>
              <a:spcAft>
                <a:spcPts val="0"/>
              </a:spcAft>
              <a:buClr>
                <a:srgbClr val="FFFFFF"/>
              </a:buClr>
              <a:buSzPts val="1200"/>
              <a:buFont typeface="Arial"/>
              <a:buNone/>
            </a:pPr>
            <a:r>
              <a:rPr lang="en-US" sz="1200" b="0" i="0" u="none" strike="noStrike" cap="none">
                <a:solidFill>
                  <a:srgbClr val="FFFFFF"/>
                </a:solidFill>
                <a:latin typeface="Arial"/>
                <a:ea typeface="Arial"/>
                <a:cs typeface="Arial"/>
                <a:sym typeface="Arial"/>
              </a:rPr>
              <a:t>Connects every institution to demand, shared resources and continuous assessment</a:t>
            </a:r>
            <a:endParaRPr sz="1700" b="0" i="0" u="none" strike="noStrike" cap="none">
              <a:solidFill>
                <a:schemeClr val="dk1"/>
              </a:solidFill>
              <a:latin typeface="Calibri"/>
              <a:ea typeface="Calibri"/>
              <a:cs typeface="Calibri"/>
              <a:sym typeface="Calibri"/>
            </a:endParaRPr>
          </a:p>
        </p:txBody>
      </p:sp>
      <p:cxnSp>
        <p:nvCxnSpPr>
          <p:cNvPr id="3472" name="Google Shape;3472;h444098b66a8431ee_0_63"/>
          <p:cNvCxnSpPr>
            <a:stCxn id="3466" idx="3"/>
            <a:endCxn id="3473" idx="1"/>
          </p:cNvCxnSpPr>
          <p:nvPr/>
        </p:nvCxnSpPr>
        <p:spPr>
          <a:xfrm>
            <a:off x="2846733" y="3512157"/>
            <a:ext cx="1288800" cy="6900"/>
          </a:xfrm>
          <a:prstGeom prst="straightConnector1">
            <a:avLst/>
          </a:prstGeom>
          <a:noFill/>
          <a:ln w="21175" cap="flat" cmpd="sng">
            <a:solidFill>
              <a:srgbClr val="BFBFBF"/>
            </a:solidFill>
            <a:prstDash val="solid"/>
            <a:round/>
            <a:headEnd type="none" w="sm" len="sm"/>
            <a:tailEnd type="none" w="sm" len="sm"/>
          </a:ln>
        </p:spPr>
      </p:cxnSp>
      <p:cxnSp>
        <p:nvCxnSpPr>
          <p:cNvPr id="3474" name="Google Shape;3474;h444098b66a8431ee_0_63"/>
          <p:cNvCxnSpPr/>
          <p:nvPr/>
        </p:nvCxnSpPr>
        <p:spPr>
          <a:xfrm>
            <a:off x="7479693" y="3579213"/>
            <a:ext cx="1158300" cy="0"/>
          </a:xfrm>
          <a:prstGeom prst="straightConnector1">
            <a:avLst/>
          </a:prstGeom>
          <a:noFill/>
          <a:ln w="38100" cap="flat" cmpd="sng">
            <a:solidFill>
              <a:srgbClr val="1E3A6B"/>
            </a:solidFill>
            <a:prstDash val="solid"/>
            <a:round/>
            <a:headEnd type="none" w="sm" len="sm"/>
            <a:tailEnd type="triangle" w="med" len="med"/>
          </a:ln>
        </p:spPr>
      </p:cxnSp>
      <p:sp>
        <p:nvSpPr>
          <p:cNvPr id="3473" name="Google Shape;3473;h444098b66a8431ee_0_63"/>
          <p:cNvSpPr/>
          <p:nvPr/>
        </p:nvSpPr>
        <p:spPr>
          <a:xfrm>
            <a:off x="4135474" y="3019274"/>
            <a:ext cx="3352800" cy="999600"/>
          </a:xfrm>
          <a:prstGeom prst="roundRect">
            <a:avLst>
              <a:gd name="adj" fmla="val 7317"/>
            </a:avLst>
          </a:prstGeom>
          <a:solidFill>
            <a:srgbClr val="DDEBF7"/>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475" name="Google Shape;3475;h444098b66a8431ee_0_63"/>
          <p:cNvSpPr txBox="1"/>
          <p:nvPr/>
        </p:nvSpPr>
        <p:spPr>
          <a:xfrm>
            <a:off x="4309773" y="3010693"/>
            <a:ext cx="2987100" cy="9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700"/>
              <a:buFont typeface="Arial"/>
              <a:buNone/>
            </a:pPr>
            <a:r>
              <a:rPr lang="en-US" sz="1700" b="1" i="0" u="none" strike="noStrike" cap="none">
                <a:solidFill>
                  <a:srgbClr val="1F1F1F"/>
                </a:solidFill>
                <a:latin typeface="Arial"/>
                <a:ea typeface="Arial"/>
                <a:cs typeface="Arial"/>
                <a:sym typeface="Arial"/>
              </a:rPr>
              <a:t>02   Governance</a:t>
            </a:r>
            <a:endParaRPr sz="1700" b="0" i="0" u="none" strike="noStrike" cap="none">
              <a:solidFill>
                <a:srgbClr val="1F1F1F"/>
              </a:solidFill>
              <a:latin typeface="Calibri"/>
              <a:ea typeface="Calibri"/>
              <a:cs typeface="Calibri"/>
              <a:sym typeface="Calibri"/>
            </a:endParaRPr>
          </a:p>
          <a:p>
            <a:pPr marL="0" marR="0" lvl="0" indent="0" algn="l" rtl="0">
              <a:spcBef>
                <a:spcPts val="400"/>
              </a:spcBef>
              <a:spcAft>
                <a:spcPts val="0"/>
              </a:spcAft>
              <a:buClr>
                <a:srgbClr val="FFFFFF"/>
              </a:buClr>
              <a:buSzPts val="1200"/>
              <a:buFont typeface="Arial"/>
              <a:buNone/>
            </a:pPr>
            <a:r>
              <a:rPr lang="en-US" sz="1200" b="0" i="0" u="none" strike="noStrike" cap="none">
                <a:solidFill>
                  <a:srgbClr val="1F1F1F"/>
                </a:solidFill>
                <a:latin typeface="Arial"/>
                <a:ea typeface="Arial"/>
                <a:cs typeface="Arial"/>
                <a:sym typeface="Arial"/>
              </a:rPr>
              <a:t>Provides leadership, autonomy graded to maturity, and clear accountability</a:t>
            </a:r>
            <a:endParaRPr sz="1700" b="0" i="0" u="none" strike="noStrike" cap="none">
              <a:solidFill>
                <a:srgbClr val="1F1F1F"/>
              </a:solidFill>
              <a:latin typeface="Calibri"/>
              <a:ea typeface="Calibri"/>
              <a:cs typeface="Calibri"/>
              <a:sym typeface="Calibri"/>
            </a:endParaRPr>
          </a:p>
        </p:txBody>
      </p:sp>
      <p:cxnSp>
        <p:nvCxnSpPr>
          <p:cNvPr id="3476" name="Google Shape;3476;h444098b66a8431ee_0_63"/>
          <p:cNvCxnSpPr/>
          <p:nvPr/>
        </p:nvCxnSpPr>
        <p:spPr>
          <a:xfrm>
            <a:off x="2846733" y="3512157"/>
            <a:ext cx="1280100" cy="1432500"/>
          </a:xfrm>
          <a:prstGeom prst="straightConnector1">
            <a:avLst/>
          </a:prstGeom>
          <a:noFill/>
          <a:ln w="21175" cap="flat" cmpd="sng">
            <a:solidFill>
              <a:srgbClr val="BFBFBF"/>
            </a:solidFill>
            <a:prstDash val="solid"/>
            <a:round/>
            <a:headEnd type="none" w="sm" len="sm"/>
            <a:tailEnd type="none" w="sm" len="sm"/>
          </a:ln>
        </p:spPr>
      </p:cxnSp>
      <p:cxnSp>
        <p:nvCxnSpPr>
          <p:cNvPr id="3477" name="Google Shape;3477;h444098b66a8431ee_0_63"/>
          <p:cNvCxnSpPr/>
          <p:nvPr/>
        </p:nvCxnSpPr>
        <p:spPr>
          <a:xfrm rot="10800000" flipH="1">
            <a:off x="7479693" y="3798717"/>
            <a:ext cx="1158300" cy="1146000"/>
          </a:xfrm>
          <a:prstGeom prst="straightConnector1">
            <a:avLst/>
          </a:prstGeom>
          <a:noFill/>
          <a:ln w="38100" cap="flat" cmpd="sng">
            <a:solidFill>
              <a:srgbClr val="555555"/>
            </a:solidFill>
            <a:prstDash val="solid"/>
            <a:round/>
            <a:headEnd type="none" w="sm" len="sm"/>
            <a:tailEnd type="triangle" w="med" len="med"/>
          </a:ln>
        </p:spPr>
      </p:cxnSp>
      <p:sp>
        <p:nvSpPr>
          <p:cNvPr id="3478" name="Google Shape;3478;h444098b66a8431ee_0_63"/>
          <p:cNvSpPr/>
          <p:nvPr/>
        </p:nvSpPr>
        <p:spPr>
          <a:xfrm>
            <a:off x="4126893" y="4444845"/>
            <a:ext cx="3352800" cy="999600"/>
          </a:xfrm>
          <a:prstGeom prst="roundRect">
            <a:avLst>
              <a:gd name="adj" fmla="val 7317"/>
            </a:avLst>
          </a:prstGeom>
          <a:solidFill>
            <a:srgbClr val="555555"/>
          </a:solidFill>
          <a:ln w="16925" cap="flat" cmpd="sng">
            <a:solidFill>
              <a:srgbClr val="555555"/>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479" name="Google Shape;3479;h444098b66a8431ee_0_63"/>
          <p:cNvSpPr txBox="1"/>
          <p:nvPr/>
        </p:nvSpPr>
        <p:spPr>
          <a:xfrm>
            <a:off x="4309773" y="4444845"/>
            <a:ext cx="2987100" cy="9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700"/>
              <a:buFont typeface="Arial"/>
              <a:buNone/>
            </a:pPr>
            <a:r>
              <a:rPr lang="en-US" sz="1700" b="1" i="0" u="none" strike="noStrike" cap="none">
                <a:solidFill>
                  <a:srgbClr val="FFFFFF"/>
                </a:solidFill>
                <a:latin typeface="Arial"/>
                <a:ea typeface="Arial"/>
                <a:cs typeface="Arial"/>
                <a:sym typeface="Arial"/>
              </a:rPr>
              <a:t>03   Digital &amp; AI Adoption</a:t>
            </a:r>
            <a:endParaRPr sz="1700" b="0" i="0" u="none" strike="noStrike" cap="none">
              <a:solidFill>
                <a:schemeClr val="dk1"/>
              </a:solidFill>
              <a:latin typeface="Calibri"/>
              <a:ea typeface="Calibri"/>
              <a:cs typeface="Calibri"/>
              <a:sym typeface="Calibri"/>
            </a:endParaRPr>
          </a:p>
          <a:p>
            <a:pPr marL="0" marR="0" lvl="0" indent="0" algn="l" rtl="0">
              <a:spcBef>
                <a:spcPts val="400"/>
              </a:spcBef>
              <a:spcAft>
                <a:spcPts val="0"/>
              </a:spcAft>
              <a:buClr>
                <a:srgbClr val="FFFFFF"/>
              </a:buClr>
              <a:buSzPts val="1200"/>
              <a:buFont typeface="Arial"/>
              <a:buNone/>
            </a:pPr>
            <a:r>
              <a:rPr lang="en-US" sz="1200" b="0" i="0" u="none" strike="noStrike" cap="none">
                <a:solidFill>
                  <a:srgbClr val="FFFFFF"/>
                </a:solidFill>
                <a:latin typeface="Arial"/>
                <a:ea typeface="Arial"/>
                <a:cs typeface="Arial"/>
                <a:sym typeface="Arial"/>
              </a:rPr>
              <a:t>Establishes a governed and responsible approach to the use of AI</a:t>
            </a:r>
            <a:endParaRPr sz="1700" b="0" i="0" u="none" strike="noStrike" cap="none">
              <a:solidFill>
                <a:schemeClr val="dk1"/>
              </a:solidFill>
              <a:latin typeface="Calibri"/>
              <a:ea typeface="Calibri"/>
              <a:cs typeface="Calibri"/>
              <a:sym typeface="Calibri"/>
            </a:endParaRPr>
          </a:p>
        </p:txBody>
      </p:sp>
      <p:sp>
        <p:nvSpPr>
          <p:cNvPr id="3480" name="Google Shape;3480;h444098b66a8431ee_0_63"/>
          <p:cNvSpPr/>
          <p:nvPr/>
        </p:nvSpPr>
        <p:spPr>
          <a:xfrm>
            <a:off x="8637933" y="1713843"/>
            <a:ext cx="3048000" cy="3990000"/>
          </a:xfrm>
          <a:prstGeom prst="roundRect">
            <a:avLst>
              <a:gd name="adj" fmla="val 3200"/>
            </a:avLst>
          </a:prstGeom>
          <a:solidFill>
            <a:srgbClr val="1E3A6B"/>
          </a:solidFill>
          <a:ln w="16925" cap="flat" cmpd="sng">
            <a:solidFill>
              <a:srgbClr val="1E3A6B"/>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481" name="Google Shape;3481;h444098b66a8431ee_0_63"/>
          <p:cNvSpPr txBox="1"/>
          <p:nvPr/>
        </p:nvSpPr>
        <p:spPr>
          <a:xfrm>
            <a:off x="8857389" y="1896717"/>
            <a:ext cx="2609100" cy="7923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2000"/>
              <a:buFont typeface="Arial"/>
              <a:buNone/>
            </a:pPr>
            <a:r>
              <a:rPr lang="en-US" sz="2000" b="1" i="0" u="none" strike="noStrike" cap="none">
                <a:solidFill>
                  <a:srgbClr val="FFFFFF"/>
                </a:solidFill>
                <a:latin typeface="Arial"/>
                <a:ea typeface="Arial"/>
                <a:cs typeface="Arial"/>
                <a:sym typeface="Arial"/>
              </a:rPr>
              <a:t>Capacity Building Institutions</a:t>
            </a:r>
            <a:endParaRPr sz="2000" b="0" i="0" u="none" strike="noStrike" cap="none">
              <a:solidFill>
                <a:schemeClr val="dk1"/>
              </a:solidFill>
              <a:latin typeface="Calibri"/>
              <a:ea typeface="Calibri"/>
              <a:cs typeface="Calibri"/>
              <a:sym typeface="Calibri"/>
            </a:endParaRPr>
          </a:p>
        </p:txBody>
      </p:sp>
      <p:sp>
        <p:nvSpPr>
          <p:cNvPr id="3482" name="Google Shape;3482;h444098b66a8431ee_0_63"/>
          <p:cNvSpPr txBox="1"/>
          <p:nvPr/>
        </p:nvSpPr>
        <p:spPr>
          <a:xfrm>
            <a:off x="8857389" y="2872077"/>
            <a:ext cx="2682300" cy="2328900"/>
          </a:xfrm>
          <a:prstGeom prst="rect">
            <a:avLst/>
          </a:prstGeom>
          <a:noFill/>
          <a:ln>
            <a:noFill/>
          </a:ln>
        </p:spPr>
        <p:txBody>
          <a:bodyPr spcFirstLastPara="1" wrap="square" lIns="0" tIns="0" rIns="0" bIns="0" anchor="t" anchorCtr="0">
            <a:noAutofit/>
          </a:bodyPr>
          <a:lstStyle/>
          <a:p>
            <a:pPr marL="241300" marR="0" lvl="0" indent="-247650" algn="l" rtl="0">
              <a:spcBef>
                <a:spcPts val="0"/>
              </a:spcBef>
              <a:spcAft>
                <a:spcPts val="0"/>
              </a:spcAft>
              <a:buClr>
                <a:srgbClr val="FFFFFF"/>
              </a:buClr>
              <a:buSzPts val="1500"/>
              <a:buFont typeface="Arial"/>
              <a:buChar char="●"/>
            </a:pPr>
            <a:r>
              <a:rPr lang="en-US" sz="1500">
                <a:solidFill>
                  <a:srgbClr val="FFFFFF"/>
                </a:solidFill>
              </a:rPr>
              <a:t>Understand </a:t>
            </a:r>
            <a:r>
              <a:rPr lang="en-US" sz="1500" b="0" i="0" u="none" strike="noStrike" cap="none">
                <a:solidFill>
                  <a:srgbClr val="FFFFFF"/>
                </a:solidFill>
                <a:latin typeface="Arial"/>
                <a:ea typeface="Arial"/>
                <a:cs typeface="Arial"/>
                <a:sym typeface="Arial"/>
              </a:rPr>
              <a:t>demand, tran</a:t>
            </a:r>
            <a:r>
              <a:rPr lang="en-US" sz="1500">
                <a:solidFill>
                  <a:srgbClr val="FFFFFF"/>
                </a:solidFill>
              </a:rPr>
              <a:t>slate it into learning interventions, and deliver them effectively</a:t>
            </a:r>
            <a:endParaRPr sz="1500" b="0" i="0" u="none" strike="noStrike" cap="none">
              <a:solidFill>
                <a:schemeClr val="dk1"/>
              </a:solidFill>
              <a:latin typeface="Calibri"/>
              <a:ea typeface="Calibri"/>
              <a:cs typeface="Calibri"/>
              <a:sym typeface="Calibri"/>
            </a:endParaRPr>
          </a:p>
          <a:p>
            <a:pPr marL="241300" marR="0" lvl="0" indent="-247650" algn="l" rtl="0">
              <a:spcBef>
                <a:spcPts val="1300"/>
              </a:spcBef>
              <a:spcAft>
                <a:spcPts val="0"/>
              </a:spcAft>
              <a:buClr>
                <a:srgbClr val="FFFFFF"/>
              </a:buClr>
              <a:buSzPts val="1500"/>
              <a:buFont typeface="Arial"/>
              <a:buChar char="●"/>
            </a:pPr>
            <a:r>
              <a:rPr lang="en-US" sz="1500" b="0" i="0" u="none" strike="noStrike" cap="none">
                <a:solidFill>
                  <a:srgbClr val="FFFFFF"/>
                </a:solidFill>
                <a:latin typeface="Arial"/>
                <a:ea typeface="Arial"/>
                <a:cs typeface="Arial"/>
                <a:sym typeface="Arial"/>
              </a:rPr>
              <a:t>Connected as </a:t>
            </a:r>
            <a:r>
              <a:rPr lang="en-US" sz="1500">
                <a:solidFill>
                  <a:srgbClr val="FFFFFF"/>
                </a:solidFill>
              </a:rPr>
              <a:t>part of a dynamic ecosystem </a:t>
            </a:r>
            <a:endParaRPr sz="1500" b="0" i="0" u="none" strike="noStrike" cap="none">
              <a:solidFill>
                <a:schemeClr val="dk1"/>
              </a:solidFill>
              <a:latin typeface="Calibri"/>
              <a:ea typeface="Calibri"/>
              <a:cs typeface="Calibri"/>
              <a:sym typeface="Calibri"/>
            </a:endParaRPr>
          </a:p>
          <a:p>
            <a:pPr marL="241300" marR="0" lvl="0" indent="-247650" algn="l" rtl="0">
              <a:spcBef>
                <a:spcPts val="1300"/>
              </a:spcBef>
              <a:spcAft>
                <a:spcPts val="0"/>
              </a:spcAft>
              <a:buClr>
                <a:srgbClr val="FFFFFF"/>
              </a:buClr>
              <a:buSzPts val="1500"/>
              <a:buFont typeface="Arial"/>
              <a:buChar char="●"/>
            </a:pPr>
            <a:r>
              <a:rPr lang="en-US" sz="1500">
                <a:solidFill>
                  <a:srgbClr val="FFFFFF"/>
                </a:solidFill>
              </a:rPr>
              <a:t>Autonomy with accountability</a:t>
            </a:r>
            <a:endParaRPr sz="1500">
              <a:solidFill>
                <a:srgbClr val="FFFFFF"/>
              </a:solidFill>
            </a:endParaRPr>
          </a:p>
          <a:p>
            <a:pPr marL="241300" marR="0" lvl="0" indent="-247650" algn="l" rtl="0">
              <a:spcBef>
                <a:spcPts val="1300"/>
              </a:spcBef>
              <a:spcAft>
                <a:spcPts val="0"/>
              </a:spcAft>
              <a:buClr>
                <a:srgbClr val="FFFFFF"/>
              </a:buClr>
              <a:buSzPts val="1500"/>
              <a:buFont typeface="Arial"/>
              <a:buChar char="●"/>
            </a:pPr>
            <a:r>
              <a:rPr lang="en-US" sz="1500" b="0" i="0" u="none" strike="noStrike" cap="none">
                <a:solidFill>
                  <a:srgbClr val="FFFFFF"/>
                </a:solidFill>
                <a:latin typeface="Arial"/>
                <a:ea typeface="Arial"/>
                <a:cs typeface="Arial"/>
                <a:sym typeface="Arial"/>
              </a:rPr>
              <a:t>Responsibly AI-enabled</a:t>
            </a:r>
            <a:endParaRPr sz="1500" b="0" i="0" u="none" strike="noStrike" cap="none">
              <a:solidFill>
                <a:schemeClr val="dk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68"/>
                                        </p:tgtEl>
                                        <p:attrNameLst>
                                          <p:attrName>style.visibility</p:attrName>
                                        </p:attrNameLst>
                                      </p:cBhvr>
                                      <p:to>
                                        <p:strVal val="visible"/>
                                      </p:to>
                                    </p:set>
                                    <p:animEffect transition="in" filter="fade">
                                      <p:cBhvr>
                                        <p:cTn id="7" dur="1000"/>
                                        <p:tgtEl>
                                          <p:spTgt spid="3468"/>
                                        </p:tgtEl>
                                      </p:cBhvr>
                                    </p:animEffect>
                                  </p:childTnLst>
                                </p:cTn>
                              </p:par>
                              <p:par>
                                <p:cTn id="8" presetID="10" presetClass="entr" presetSubtype="0" fill="hold" nodeType="withEffect">
                                  <p:stCondLst>
                                    <p:cond delay="0"/>
                                  </p:stCondLst>
                                  <p:childTnLst>
                                    <p:set>
                                      <p:cBhvr>
                                        <p:cTn id="9" dur="1" fill="hold">
                                          <p:stCondLst>
                                            <p:cond delay="0"/>
                                          </p:stCondLst>
                                        </p:cTn>
                                        <p:tgtEl>
                                          <p:spTgt spid="3469"/>
                                        </p:tgtEl>
                                        <p:attrNameLst>
                                          <p:attrName>style.visibility</p:attrName>
                                        </p:attrNameLst>
                                      </p:cBhvr>
                                      <p:to>
                                        <p:strVal val="visible"/>
                                      </p:to>
                                    </p:set>
                                    <p:animEffect transition="in" filter="fade">
                                      <p:cBhvr>
                                        <p:cTn id="10" dur="1000"/>
                                        <p:tgtEl>
                                          <p:spTgt spid="3469"/>
                                        </p:tgtEl>
                                      </p:cBhvr>
                                    </p:animEffect>
                                  </p:childTnLst>
                                </p:cTn>
                              </p:par>
                              <p:par>
                                <p:cTn id="11" presetID="10" presetClass="entr" presetSubtype="0" fill="hold" nodeType="withEffect">
                                  <p:stCondLst>
                                    <p:cond delay="0"/>
                                  </p:stCondLst>
                                  <p:childTnLst>
                                    <p:set>
                                      <p:cBhvr>
                                        <p:cTn id="12" dur="1" fill="hold">
                                          <p:stCondLst>
                                            <p:cond delay="0"/>
                                          </p:stCondLst>
                                        </p:cTn>
                                        <p:tgtEl>
                                          <p:spTgt spid="3470"/>
                                        </p:tgtEl>
                                        <p:attrNameLst>
                                          <p:attrName>style.visibility</p:attrName>
                                        </p:attrNameLst>
                                      </p:cBhvr>
                                      <p:to>
                                        <p:strVal val="visible"/>
                                      </p:to>
                                    </p:set>
                                    <p:animEffect transition="in" filter="fade">
                                      <p:cBhvr>
                                        <p:cTn id="13" dur="1000"/>
                                        <p:tgtEl>
                                          <p:spTgt spid="3470"/>
                                        </p:tgtEl>
                                      </p:cBhvr>
                                    </p:animEffect>
                                  </p:childTnLst>
                                </p:cTn>
                              </p:par>
                              <p:par>
                                <p:cTn id="14" presetID="10" presetClass="entr" presetSubtype="0" fill="hold" nodeType="withEffect">
                                  <p:stCondLst>
                                    <p:cond delay="0"/>
                                  </p:stCondLst>
                                  <p:childTnLst>
                                    <p:set>
                                      <p:cBhvr>
                                        <p:cTn id="15" dur="1" fill="hold">
                                          <p:stCondLst>
                                            <p:cond delay="0"/>
                                          </p:stCondLst>
                                        </p:cTn>
                                        <p:tgtEl>
                                          <p:spTgt spid="3471"/>
                                        </p:tgtEl>
                                        <p:attrNameLst>
                                          <p:attrName>style.visibility</p:attrName>
                                        </p:attrNameLst>
                                      </p:cBhvr>
                                      <p:to>
                                        <p:strVal val="visible"/>
                                      </p:to>
                                    </p:set>
                                    <p:animEffect transition="in" filter="fade">
                                      <p:cBhvr>
                                        <p:cTn id="16" dur="1000"/>
                                        <p:tgtEl>
                                          <p:spTgt spid="3471"/>
                                        </p:tgtEl>
                                      </p:cBhvr>
                                    </p:animEffect>
                                  </p:childTnLst>
                                </p:cTn>
                              </p:par>
                              <p:par>
                                <p:cTn id="17" presetID="10" presetClass="entr" presetSubtype="0" fill="hold" nodeType="withEffect">
                                  <p:stCondLst>
                                    <p:cond delay="0"/>
                                  </p:stCondLst>
                                  <p:childTnLst>
                                    <p:set>
                                      <p:cBhvr>
                                        <p:cTn id="18" dur="1" fill="hold">
                                          <p:stCondLst>
                                            <p:cond delay="0"/>
                                          </p:stCondLst>
                                        </p:cTn>
                                        <p:tgtEl>
                                          <p:spTgt spid="3472"/>
                                        </p:tgtEl>
                                        <p:attrNameLst>
                                          <p:attrName>style.visibility</p:attrName>
                                        </p:attrNameLst>
                                      </p:cBhvr>
                                      <p:to>
                                        <p:strVal val="visible"/>
                                      </p:to>
                                    </p:set>
                                    <p:animEffect transition="in" filter="fade">
                                      <p:cBhvr>
                                        <p:cTn id="19" dur="1000"/>
                                        <p:tgtEl>
                                          <p:spTgt spid="3472"/>
                                        </p:tgtEl>
                                      </p:cBhvr>
                                    </p:animEffect>
                                  </p:childTnLst>
                                </p:cTn>
                              </p:par>
                              <p:par>
                                <p:cTn id="20" presetID="10" presetClass="entr" presetSubtype="0" fill="hold" nodeType="withEffect">
                                  <p:stCondLst>
                                    <p:cond delay="0"/>
                                  </p:stCondLst>
                                  <p:childTnLst>
                                    <p:set>
                                      <p:cBhvr>
                                        <p:cTn id="21" dur="1" fill="hold">
                                          <p:stCondLst>
                                            <p:cond delay="0"/>
                                          </p:stCondLst>
                                        </p:cTn>
                                        <p:tgtEl>
                                          <p:spTgt spid="3474"/>
                                        </p:tgtEl>
                                        <p:attrNameLst>
                                          <p:attrName>style.visibility</p:attrName>
                                        </p:attrNameLst>
                                      </p:cBhvr>
                                      <p:to>
                                        <p:strVal val="visible"/>
                                      </p:to>
                                    </p:set>
                                    <p:animEffect transition="in" filter="fade">
                                      <p:cBhvr>
                                        <p:cTn id="22" dur="1000"/>
                                        <p:tgtEl>
                                          <p:spTgt spid="3474"/>
                                        </p:tgtEl>
                                      </p:cBhvr>
                                    </p:animEffect>
                                  </p:childTnLst>
                                </p:cTn>
                              </p:par>
                              <p:par>
                                <p:cTn id="23" presetID="10" presetClass="entr" presetSubtype="0" fill="hold" nodeType="withEffect">
                                  <p:stCondLst>
                                    <p:cond delay="0"/>
                                  </p:stCondLst>
                                  <p:childTnLst>
                                    <p:set>
                                      <p:cBhvr>
                                        <p:cTn id="24" dur="1" fill="hold">
                                          <p:stCondLst>
                                            <p:cond delay="0"/>
                                          </p:stCondLst>
                                        </p:cTn>
                                        <p:tgtEl>
                                          <p:spTgt spid="3473"/>
                                        </p:tgtEl>
                                        <p:attrNameLst>
                                          <p:attrName>style.visibility</p:attrName>
                                        </p:attrNameLst>
                                      </p:cBhvr>
                                      <p:to>
                                        <p:strVal val="visible"/>
                                      </p:to>
                                    </p:set>
                                    <p:animEffect transition="in" filter="fade">
                                      <p:cBhvr>
                                        <p:cTn id="25" dur="1000"/>
                                        <p:tgtEl>
                                          <p:spTgt spid="3473"/>
                                        </p:tgtEl>
                                      </p:cBhvr>
                                    </p:animEffect>
                                  </p:childTnLst>
                                </p:cTn>
                              </p:par>
                              <p:par>
                                <p:cTn id="26" presetID="10" presetClass="entr" presetSubtype="0" fill="hold" nodeType="withEffect">
                                  <p:stCondLst>
                                    <p:cond delay="0"/>
                                  </p:stCondLst>
                                  <p:childTnLst>
                                    <p:set>
                                      <p:cBhvr>
                                        <p:cTn id="27" dur="1" fill="hold">
                                          <p:stCondLst>
                                            <p:cond delay="0"/>
                                          </p:stCondLst>
                                        </p:cTn>
                                        <p:tgtEl>
                                          <p:spTgt spid="3475"/>
                                        </p:tgtEl>
                                        <p:attrNameLst>
                                          <p:attrName>style.visibility</p:attrName>
                                        </p:attrNameLst>
                                      </p:cBhvr>
                                      <p:to>
                                        <p:strVal val="visible"/>
                                      </p:to>
                                    </p:set>
                                    <p:animEffect transition="in" filter="fade">
                                      <p:cBhvr>
                                        <p:cTn id="28" dur="1000"/>
                                        <p:tgtEl>
                                          <p:spTgt spid="3475"/>
                                        </p:tgtEl>
                                      </p:cBhvr>
                                    </p:animEffect>
                                  </p:childTnLst>
                                </p:cTn>
                              </p:par>
                              <p:par>
                                <p:cTn id="29" presetID="10" presetClass="entr" presetSubtype="0" fill="hold" nodeType="withEffect">
                                  <p:stCondLst>
                                    <p:cond delay="0"/>
                                  </p:stCondLst>
                                  <p:childTnLst>
                                    <p:set>
                                      <p:cBhvr>
                                        <p:cTn id="30" dur="1" fill="hold">
                                          <p:stCondLst>
                                            <p:cond delay="0"/>
                                          </p:stCondLst>
                                        </p:cTn>
                                        <p:tgtEl>
                                          <p:spTgt spid="3476"/>
                                        </p:tgtEl>
                                        <p:attrNameLst>
                                          <p:attrName>style.visibility</p:attrName>
                                        </p:attrNameLst>
                                      </p:cBhvr>
                                      <p:to>
                                        <p:strVal val="visible"/>
                                      </p:to>
                                    </p:set>
                                    <p:animEffect transition="in" filter="fade">
                                      <p:cBhvr>
                                        <p:cTn id="31" dur="1000"/>
                                        <p:tgtEl>
                                          <p:spTgt spid="3476"/>
                                        </p:tgtEl>
                                      </p:cBhvr>
                                    </p:animEffect>
                                  </p:childTnLst>
                                </p:cTn>
                              </p:par>
                              <p:par>
                                <p:cTn id="32" presetID="10" presetClass="entr" presetSubtype="0" fill="hold" nodeType="withEffect">
                                  <p:stCondLst>
                                    <p:cond delay="0"/>
                                  </p:stCondLst>
                                  <p:childTnLst>
                                    <p:set>
                                      <p:cBhvr>
                                        <p:cTn id="33" dur="1" fill="hold">
                                          <p:stCondLst>
                                            <p:cond delay="0"/>
                                          </p:stCondLst>
                                        </p:cTn>
                                        <p:tgtEl>
                                          <p:spTgt spid="3477"/>
                                        </p:tgtEl>
                                        <p:attrNameLst>
                                          <p:attrName>style.visibility</p:attrName>
                                        </p:attrNameLst>
                                      </p:cBhvr>
                                      <p:to>
                                        <p:strVal val="visible"/>
                                      </p:to>
                                    </p:set>
                                    <p:animEffect transition="in" filter="fade">
                                      <p:cBhvr>
                                        <p:cTn id="34" dur="1000"/>
                                        <p:tgtEl>
                                          <p:spTgt spid="3477"/>
                                        </p:tgtEl>
                                      </p:cBhvr>
                                    </p:animEffect>
                                  </p:childTnLst>
                                </p:cTn>
                              </p:par>
                              <p:par>
                                <p:cTn id="35" presetID="10" presetClass="entr" presetSubtype="0" fill="hold" nodeType="withEffect">
                                  <p:stCondLst>
                                    <p:cond delay="0"/>
                                  </p:stCondLst>
                                  <p:childTnLst>
                                    <p:set>
                                      <p:cBhvr>
                                        <p:cTn id="36" dur="1" fill="hold">
                                          <p:stCondLst>
                                            <p:cond delay="0"/>
                                          </p:stCondLst>
                                        </p:cTn>
                                        <p:tgtEl>
                                          <p:spTgt spid="3478"/>
                                        </p:tgtEl>
                                        <p:attrNameLst>
                                          <p:attrName>style.visibility</p:attrName>
                                        </p:attrNameLst>
                                      </p:cBhvr>
                                      <p:to>
                                        <p:strVal val="visible"/>
                                      </p:to>
                                    </p:set>
                                    <p:animEffect transition="in" filter="fade">
                                      <p:cBhvr>
                                        <p:cTn id="37" dur="1000"/>
                                        <p:tgtEl>
                                          <p:spTgt spid="3478"/>
                                        </p:tgtEl>
                                      </p:cBhvr>
                                    </p:animEffect>
                                  </p:childTnLst>
                                </p:cTn>
                              </p:par>
                              <p:par>
                                <p:cTn id="38" presetID="10" presetClass="entr" presetSubtype="0" fill="hold" nodeType="withEffect">
                                  <p:stCondLst>
                                    <p:cond delay="0"/>
                                  </p:stCondLst>
                                  <p:childTnLst>
                                    <p:set>
                                      <p:cBhvr>
                                        <p:cTn id="39" dur="1" fill="hold">
                                          <p:stCondLst>
                                            <p:cond delay="0"/>
                                          </p:stCondLst>
                                        </p:cTn>
                                        <p:tgtEl>
                                          <p:spTgt spid="3479"/>
                                        </p:tgtEl>
                                        <p:attrNameLst>
                                          <p:attrName>style.visibility</p:attrName>
                                        </p:attrNameLst>
                                      </p:cBhvr>
                                      <p:to>
                                        <p:strVal val="visible"/>
                                      </p:to>
                                    </p:set>
                                    <p:animEffect transition="in" filter="fade">
                                      <p:cBhvr>
                                        <p:cTn id="40" dur="1000"/>
                                        <p:tgtEl>
                                          <p:spTgt spid="34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487"/>
        <p:cNvGrpSpPr/>
        <p:nvPr/>
      </p:nvGrpSpPr>
      <p:grpSpPr>
        <a:xfrm>
          <a:off x="0" y="0"/>
          <a:ext cx="0" cy="0"/>
          <a:chOff x="0" y="0"/>
          <a:chExt cx="0" cy="0"/>
        </a:xfrm>
      </p:grpSpPr>
      <p:pic>
        <p:nvPicPr>
          <p:cNvPr id="3488" name="Google Shape;3488;g409ecadc3ab_2_186" descr="A white and orange cloud&#10;&#10;Description automatically generated"/>
          <p:cNvPicPr preferRelativeResize="0"/>
          <p:nvPr/>
        </p:nvPicPr>
        <p:blipFill rotWithShape="1">
          <a:blip r:embed="rId3">
            <a:alphaModFix amt="24000"/>
          </a:blip>
          <a:srcRect/>
          <a:stretch/>
        </p:blipFill>
        <p:spPr>
          <a:xfrm>
            <a:off x="1" y="0"/>
            <a:ext cx="12192000" cy="6858002"/>
          </a:xfrm>
          <a:prstGeom prst="rect">
            <a:avLst/>
          </a:prstGeom>
          <a:noFill/>
          <a:ln>
            <a:noFill/>
          </a:ln>
        </p:spPr>
      </p:pic>
      <p:sp>
        <p:nvSpPr>
          <p:cNvPr id="3489" name="Google Shape;3489;g409ecadc3ab_2_186"/>
          <p:cNvSpPr txBox="1"/>
          <p:nvPr/>
        </p:nvSpPr>
        <p:spPr>
          <a:xfrm>
            <a:off x="594360" y="2788920"/>
            <a:ext cx="9966900" cy="9696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en-US" sz="3000" b="1">
                <a:solidFill>
                  <a:srgbClr val="1F3569"/>
                </a:solidFill>
              </a:rPr>
              <a:t>Breakout/Group Activity</a:t>
            </a:r>
            <a:br>
              <a:rPr lang="en-US" sz="3000" b="1">
                <a:solidFill>
                  <a:srgbClr val="1F3569"/>
                </a:solidFill>
              </a:rPr>
            </a:br>
            <a:endParaRPr sz="1900" b="0" i="0" u="none" strike="noStrike" cap="none">
              <a:solidFill>
                <a:srgbClr val="1F356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000"/>
              <a:buFont typeface="Arial"/>
              <a:buNone/>
            </a:pPr>
            <a:endParaRPr sz="1400" b="0" i="0" u="none" strike="noStrike" cap="none">
              <a:solidFill>
                <a:srgbClr val="1F3569"/>
              </a:solidFill>
              <a:latin typeface="Arial"/>
              <a:ea typeface="Arial"/>
              <a:cs typeface="Arial"/>
              <a:sym typeface="Arial"/>
            </a:endParaRPr>
          </a:p>
        </p:txBody>
      </p:sp>
      <p:pic>
        <p:nvPicPr>
          <p:cNvPr id="3490" name="Google Shape;3490;g409ecadc3ab_2_186" title="Krmayogi-logo_Final.png"/>
          <p:cNvPicPr preferRelativeResize="0"/>
          <p:nvPr/>
        </p:nvPicPr>
        <p:blipFill>
          <a:blip r:embed="rId4">
            <a:alphaModFix/>
          </a:blip>
          <a:stretch>
            <a:fillRect/>
          </a:stretch>
        </p:blipFill>
        <p:spPr>
          <a:xfrm>
            <a:off x="3575175" y="1787720"/>
            <a:ext cx="749700" cy="886191"/>
          </a:xfrm>
          <a:prstGeom prst="rect">
            <a:avLst/>
          </a:prstGeom>
          <a:noFill/>
          <a:ln>
            <a:noFill/>
          </a:ln>
        </p:spPr>
      </p:pic>
      <p:pic>
        <p:nvPicPr>
          <p:cNvPr id="3491" name="Google Shape;3491;g409ecadc3ab_2_186" title="sadhana_Shrinkhla2 (1).png"/>
          <p:cNvPicPr preferRelativeResize="0"/>
          <p:nvPr/>
        </p:nvPicPr>
        <p:blipFill>
          <a:blip r:embed="rId5">
            <a:alphaModFix/>
          </a:blip>
          <a:stretch>
            <a:fillRect/>
          </a:stretch>
        </p:blipFill>
        <p:spPr>
          <a:xfrm>
            <a:off x="594350" y="1904961"/>
            <a:ext cx="2873923" cy="566925"/>
          </a:xfrm>
          <a:prstGeom prst="rect">
            <a:avLst/>
          </a:prstGeom>
          <a:noFill/>
          <a:ln>
            <a:noFill/>
          </a:ln>
        </p:spPr>
      </p:pic>
      <p:pic>
        <p:nvPicPr>
          <p:cNvPr id="3492" name="Google Shape;3492;g409ecadc3ab_2_186" descr="A close up of a sign&#10;&#10;Description automatically generated"/>
          <p:cNvPicPr preferRelativeResize="0"/>
          <p:nvPr/>
        </p:nvPicPr>
        <p:blipFill rotWithShape="1">
          <a:blip r:embed="rId6">
            <a:alphaModFix/>
          </a:blip>
          <a:srcRect/>
          <a:stretch/>
        </p:blipFill>
        <p:spPr>
          <a:xfrm>
            <a:off x="153075" y="95625"/>
            <a:ext cx="1917167" cy="461700"/>
          </a:xfrm>
          <a:prstGeom prst="rect">
            <a:avLst/>
          </a:prstGeom>
          <a:noFill/>
          <a:ln>
            <a:noFill/>
          </a:ln>
        </p:spPr>
      </p:pic>
      <p:pic>
        <p:nvPicPr>
          <p:cNvPr id="3493" name="Google Shape;3493;g409ecadc3ab_2_186" title="karmayogiLogo.png"/>
          <p:cNvPicPr preferRelativeResize="0"/>
          <p:nvPr/>
        </p:nvPicPr>
        <p:blipFill>
          <a:blip r:embed="rId7">
            <a:alphaModFix/>
          </a:blip>
          <a:stretch>
            <a:fillRect/>
          </a:stretch>
        </p:blipFill>
        <p:spPr>
          <a:xfrm>
            <a:off x="10180450" y="95625"/>
            <a:ext cx="1865001" cy="461700"/>
          </a:xfrm>
          <a:prstGeom prst="rect">
            <a:avLst/>
          </a:prstGeom>
          <a:noFill/>
          <a:ln>
            <a:noFill/>
          </a:ln>
        </p:spPr>
      </p:pic>
      <p:pic>
        <p:nvPicPr>
          <p:cNvPr id="3494" name="Google Shape;3494;g409ecadc3ab_2_186" title="Unnati logo.png"/>
          <p:cNvPicPr preferRelativeResize="0"/>
          <p:nvPr/>
        </p:nvPicPr>
        <p:blipFill>
          <a:blip r:embed="rId8">
            <a:alphaModFix/>
          </a:blip>
          <a:stretch>
            <a:fillRect/>
          </a:stretch>
        </p:blipFill>
        <p:spPr>
          <a:xfrm>
            <a:off x="5466000" y="28049"/>
            <a:ext cx="1267825" cy="580650"/>
          </a:xfrm>
          <a:prstGeom prst="rect">
            <a:avLst/>
          </a:prstGeom>
          <a:noFill/>
          <a:ln>
            <a:noFill/>
          </a:ln>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Shape 3498"/>
        <p:cNvGrpSpPr/>
        <p:nvPr/>
      </p:nvGrpSpPr>
      <p:grpSpPr>
        <a:xfrm>
          <a:off x="0" y="0"/>
          <a:ext cx="0" cy="0"/>
          <a:chOff x="0" y="0"/>
          <a:chExt cx="0" cy="0"/>
        </a:xfrm>
      </p:grpSpPr>
      <p:sp>
        <p:nvSpPr>
          <p:cNvPr id="3499" name="Google Shape;3499;g3fabc4ec571_0_33"/>
          <p:cNvSpPr txBox="1"/>
          <p:nvPr/>
        </p:nvSpPr>
        <p:spPr>
          <a:xfrm>
            <a:off x="594360" y="566928"/>
            <a:ext cx="10424100" cy="4617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200"/>
              </a:spcAft>
              <a:buClr>
                <a:srgbClr val="000000"/>
              </a:buClr>
              <a:buSzPts val="2100"/>
              <a:buFont typeface="Arial"/>
              <a:buNone/>
            </a:pPr>
            <a:r>
              <a:rPr lang="en-US" sz="2100" b="1" i="0" u="none" strike="noStrike" cap="none">
                <a:solidFill>
                  <a:srgbClr val="000000"/>
                </a:solidFill>
                <a:latin typeface="Arial"/>
                <a:ea typeface="Arial"/>
                <a:cs typeface="Arial"/>
                <a:sym typeface="Arial"/>
              </a:rPr>
              <a:t>Inter-State Group Activity</a:t>
            </a:r>
            <a:endParaRPr sz="1400" b="0" i="0" u="none" strike="noStrike" cap="none">
              <a:solidFill>
                <a:srgbClr val="000000"/>
              </a:solidFill>
              <a:latin typeface="Arial"/>
              <a:ea typeface="Arial"/>
              <a:cs typeface="Arial"/>
              <a:sym typeface="Arial"/>
            </a:endParaRPr>
          </a:p>
        </p:txBody>
      </p:sp>
      <p:sp>
        <p:nvSpPr>
          <p:cNvPr id="3500" name="Google Shape;3500;g3fabc4ec571_0_33"/>
          <p:cNvSpPr txBox="1"/>
          <p:nvPr/>
        </p:nvSpPr>
        <p:spPr>
          <a:xfrm>
            <a:off x="594360" y="1737360"/>
            <a:ext cx="3657600" cy="307800"/>
          </a:xfrm>
          <a:prstGeom prst="rect">
            <a:avLst/>
          </a:prstGeom>
          <a:noFill/>
          <a:ln>
            <a:noFill/>
          </a:ln>
        </p:spPr>
        <p:txBody>
          <a:bodyPr spcFirstLastPara="1" wrap="square" lIns="25400" tIns="25400" rIns="25400" bIns="25400" anchor="t" anchorCtr="0">
            <a:noAutofit/>
          </a:bodyPr>
          <a:lstStyle/>
          <a:p>
            <a:pPr marL="0" marR="0" lvl="0" indent="0" algn="l" rtl="0">
              <a:lnSpc>
                <a:spcPct val="100000"/>
              </a:lnSpc>
              <a:spcBef>
                <a:spcPts val="0"/>
              </a:spcBef>
              <a:spcAft>
                <a:spcPts val="200"/>
              </a:spcAft>
              <a:buClr>
                <a:srgbClr val="000000"/>
              </a:buClr>
              <a:buSzPts val="1100"/>
              <a:buFont typeface="Arial"/>
              <a:buNone/>
            </a:pPr>
            <a:r>
              <a:rPr lang="en-US" sz="1500" b="1" i="0" u="none" strike="noStrike" cap="none">
                <a:solidFill>
                  <a:srgbClr val="1F1F1F"/>
                </a:solidFill>
                <a:latin typeface="Arial"/>
                <a:ea typeface="Arial"/>
                <a:cs typeface="Arial"/>
                <a:sym typeface="Arial"/>
              </a:rPr>
              <a:t>AGENDA COVERAGE</a:t>
            </a:r>
            <a:endParaRPr sz="1600" b="0" i="0" u="none" strike="noStrike" cap="none">
              <a:solidFill>
                <a:srgbClr val="000000"/>
              </a:solidFill>
              <a:latin typeface="Arial"/>
              <a:ea typeface="Arial"/>
              <a:cs typeface="Arial"/>
              <a:sym typeface="Arial"/>
            </a:endParaRPr>
          </a:p>
        </p:txBody>
      </p:sp>
      <p:sp>
        <p:nvSpPr>
          <p:cNvPr id="3501" name="Google Shape;3501;g3fabc4ec571_0_33"/>
          <p:cNvSpPr txBox="1"/>
          <p:nvPr/>
        </p:nvSpPr>
        <p:spPr>
          <a:xfrm>
            <a:off x="731520" y="2148840"/>
            <a:ext cx="10058400" cy="2926080"/>
          </a:xfrm>
          <a:prstGeom prst="rect">
            <a:avLst/>
          </a:prstGeom>
          <a:noFill/>
          <a:ln>
            <a:noFill/>
          </a:ln>
        </p:spPr>
        <p:txBody>
          <a:bodyPr spcFirstLastPara="1" wrap="square" lIns="25400" tIns="25400" rIns="25400" bIns="25400" anchor="t" anchorCtr="0">
            <a:noAutofit/>
          </a:bodyPr>
          <a:lstStyle/>
          <a:p>
            <a:pPr marL="457200" marR="0" lvl="0" indent="-323850" algn="l" rtl="0">
              <a:lnSpc>
                <a:spcPct val="150000"/>
              </a:lnSpc>
              <a:spcBef>
                <a:spcPts val="0"/>
              </a:spcBef>
              <a:spcAft>
                <a:spcPts val="0"/>
              </a:spcAft>
              <a:buClr>
                <a:srgbClr val="1F1F1F"/>
              </a:buClr>
              <a:buSzPts val="1500"/>
              <a:buFont typeface="Arial"/>
              <a:buChar char="●"/>
            </a:pPr>
            <a:r>
              <a:rPr lang="en-US" sz="1500" b="0" i="0" u="none" strike="noStrike" cap="none">
                <a:solidFill>
                  <a:srgbClr val="1F1F1F"/>
                </a:solidFill>
                <a:latin typeface="Arial"/>
                <a:ea typeface="Arial"/>
                <a:cs typeface="Arial"/>
                <a:sym typeface="Arial"/>
              </a:rPr>
              <a:t>Inter-State Thematic Breakout Deliberations (60 Mins)</a:t>
            </a:r>
            <a:endParaRPr sz="1500">
              <a:solidFill>
                <a:srgbClr val="1F1F1F"/>
              </a:solidFill>
            </a:endParaRPr>
          </a:p>
          <a:p>
            <a:pPr marL="457200" marR="0" lvl="0" indent="-323850" algn="l" rtl="0">
              <a:lnSpc>
                <a:spcPct val="150000"/>
              </a:lnSpc>
              <a:spcBef>
                <a:spcPts val="0"/>
              </a:spcBef>
              <a:spcAft>
                <a:spcPts val="0"/>
              </a:spcAft>
              <a:buClr>
                <a:srgbClr val="1F1F1F"/>
              </a:buClr>
              <a:buSzPts val="1500"/>
              <a:buFont typeface="Arial"/>
              <a:buChar char="●"/>
            </a:pPr>
            <a:r>
              <a:rPr lang="en-US" sz="1500" b="0" i="0" u="none" strike="noStrike" cap="none">
                <a:solidFill>
                  <a:srgbClr val="1F1F1F"/>
                </a:solidFill>
                <a:latin typeface="Arial"/>
                <a:ea typeface="Arial"/>
                <a:cs typeface="Arial"/>
                <a:sym typeface="Arial"/>
              </a:rPr>
              <a:t>Intra-State Delegation Convergence &amp; Action Plan Updating (45 Mins)</a:t>
            </a:r>
            <a:endParaRPr sz="1500" b="0" i="0" u="none" strike="noStrike" cap="none">
              <a:solidFill>
                <a:srgbClr val="1F1F1F"/>
              </a:solidFill>
              <a:latin typeface="Arial"/>
              <a:ea typeface="Arial"/>
              <a:cs typeface="Arial"/>
              <a:sym typeface="Arial"/>
            </a:endParaRPr>
          </a:p>
        </p:txBody>
      </p:sp>
      <p:sp>
        <p:nvSpPr>
          <p:cNvPr id="3502" name="Google Shape;3502;g3fabc4ec571_0_33"/>
          <p:cNvSpPr/>
          <p:nvPr/>
        </p:nvSpPr>
        <p:spPr>
          <a:xfrm>
            <a:off x="7909560" y="6144768"/>
            <a:ext cx="3794700" cy="384000"/>
          </a:xfrm>
          <a:prstGeom prst="roundRect">
            <a:avLst>
              <a:gd name="adj" fmla="val 16667"/>
            </a:avLst>
          </a:prstGeom>
          <a:solidFill>
            <a:srgbClr val="FFC72C"/>
          </a:solidFill>
          <a:ln w="9525" cap="flat" cmpd="sng">
            <a:solidFill>
              <a:srgbClr val="FFC72C"/>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25400" tIns="25400" rIns="25400" bIns="25400" anchor="ctr" anchorCtr="0">
            <a:noAutofit/>
          </a:bodyPr>
          <a:lstStyle/>
          <a:p>
            <a:pPr marL="0" marR="0" lvl="0" indent="0" algn="ctr" rtl="0">
              <a:lnSpc>
                <a:spcPct val="100000"/>
              </a:lnSpc>
              <a:spcBef>
                <a:spcPts val="0"/>
              </a:spcBef>
              <a:spcAft>
                <a:spcPts val="200"/>
              </a:spcAft>
              <a:buClr>
                <a:srgbClr val="000000"/>
              </a:buClr>
              <a:buSzPts val="1050"/>
              <a:buFont typeface="Arial"/>
              <a:buNone/>
            </a:pPr>
            <a:r>
              <a:rPr lang="en-US" sz="900" b="1" i="0" u="none" strike="noStrike" cap="none">
                <a:solidFill>
                  <a:srgbClr val="1F1F1F"/>
                </a:solidFill>
                <a:latin typeface="Arial"/>
                <a:ea typeface="Arial"/>
                <a:cs typeface="Arial"/>
                <a:sym typeface="Arial"/>
              </a:rPr>
              <a:t>OWNER / RR: Pillar Head — Training Institutions and related outreach | Lead UNNATI | Consultant AI &amp; Policy </a:t>
            </a:r>
            <a:endParaRPr sz="1200" b="0" i="0" u="none" strike="noStrike" cap="none">
              <a:solidFill>
                <a:srgbClr val="000000"/>
              </a:solidFill>
              <a:latin typeface="Arial"/>
              <a:ea typeface="Arial"/>
              <a:cs typeface="Arial"/>
              <a:sym typeface="Arial"/>
            </a:endParaRPr>
          </a:p>
        </p:txBody>
      </p:sp>
      <p:pic>
        <p:nvPicPr>
          <p:cNvPr id="3503" name="Google Shape;3503;g3fabc4ec571_0_33" descr="A close up of a sign&#10;&#10;Description automatically generated"/>
          <p:cNvPicPr preferRelativeResize="0"/>
          <p:nvPr/>
        </p:nvPicPr>
        <p:blipFill rotWithShape="1">
          <a:blip r:embed="rId3">
            <a:alphaModFix/>
          </a:blip>
          <a:srcRect/>
          <a:stretch/>
        </p:blipFill>
        <p:spPr>
          <a:xfrm>
            <a:off x="10139275" y="169975"/>
            <a:ext cx="1917167" cy="461700"/>
          </a:xfrm>
          <a:prstGeom prst="rect">
            <a:avLst/>
          </a:prstGeom>
          <a:noFill/>
          <a:ln>
            <a:noFill/>
          </a:ln>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3507"/>
        <p:cNvGrpSpPr/>
        <p:nvPr/>
      </p:nvGrpSpPr>
      <p:grpSpPr>
        <a:xfrm>
          <a:off x="0" y="0"/>
          <a:ext cx="0" cy="0"/>
          <a:chOff x="0" y="0"/>
          <a:chExt cx="0" cy="0"/>
        </a:xfrm>
      </p:grpSpPr>
      <p:sp>
        <p:nvSpPr>
          <p:cNvPr id="3508" name="Google Shape;3508;h7deea83be2760859_0_527"/>
          <p:cNvSpPr txBox="1"/>
          <p:nvPr/>
        </p:nvSpPr>
        <p:spPr>
          <a:xfrm>
            <a:off x="416542" y="1156471"/>
            <a:ext cx="11409300" cy="615600"/>
          </a:xfrm>
          <a:prstGeom prst="rect">
            <a:avLst/>
          </a:prstGeom>
          <a:noFill/>
          <a:ln>
            <a:noFill/>
          </a:ln>
        </p:spPr>
        <p:txBody>
          <a:bodyPr spcFirstLastPara="1" wrap="square" lIns="121900" tIns="121900" rIns="121900" bIns="121900" anchor="t" anchorCtr="0">
            <a:spAutoFit/>
          </a:bodyPr>
          <a:lstStyle/>
          <a:p>
            <a:pPr marL="0" marR="0" lvl="0" indent="0" algn="l" rtl="0">
              <a:lnSpc>
                <a:spcPct val="150000"/>
              </a:lnSpc>
              <a:spcBef>
                <a:spcPts val="0"/>
              </a:spcBef>
              <a:spcAft>
                <a:spcPts val="0"/>
              </a:spcAft>
              <a:buClr>
                <a:srgbClr val="000000"/>
              </a:buClr>
              <a:buFont typeface="Arial"/>
              <a:buNone/>
            </a:pPr>
            <a:r>
              <a:rPr lang="en-US" sz="2400" b="1">
                <a:solidFill>
                  <a:schemeClr val="dk1"/>
                </a:solidFill>
                <a:latin typeface="Open Sans"/>
                <a:ea typeface="Open Sans"/>
                <a:cs typeface="Open Sans"/>
                <a:sym typeface="Open Sans"/>
              </a:rPr>
              <a:t>Breakout/ Group Activity</a:t>
            </a:r>
            <a:endParaRPr sz="2400" b="1">
              <a:solidFill>
                <a:schemeClr val="dk1"/>
              </a:solidFill>
              <a:latin typeface="Open Sans"/>
              <a:ea typeface="Open Sans"/>
              <a:cs typeface="Open Sans"/>
              <a:sym typeface="Open Sans"/>
            </a:endParaRPr>
          </a:p>
        </p:txBody>
      </p:sp>
      <p:sp>
        <p:nvSpPr>
          <p:cNvPr id="3509" name="Google Shape;3509;h7deea83be2760859_0_527"/>
          <p:cNvSpPr/>
          <p:nvPr/>
        </p:nvSpPr>
        <p:spPr>
          <a:xfrm>
            <a:off x="532725" y="2900595"/>
            <a:ext cx="3246000" cy="3062100"/>
          </a:xfrm>
          <a:prstGeom prst="roundRect">
            <a:avLst>
              <a:gd name="adj" fmla="val 12804"/>
            </a:avLst>
          </a:prstGeom>
          <a:solidFill>
            <a:schemeClr val="lt2"/>
          </a:solidFill>
          <a:ln w="12700" cap="flat" cmpd="sng">
            <a:solidFill>
              <a:schemeClr val="lt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900">
              <a:solidFill>
                <a:schemeClr val="dk1"/>
              </a:solidFill>
              <a:latin typeface="Arial"/>
              <a:ea typeface="Arial"/>
              <a:cs typeface="Arial"/>
              <a:sym typeface="Arial"/>
            </a:endParaRPr>
          </a:p>
        </p:txBody>
      </p:sp>
      <p:sp>
        <p:nvSpPr>
          <p:cNvPr id="3510" name="Google Shape;3510;h7deea83be2760859_0_527"/>
          <p:cNvSpPr/>
          <p:nvPr/>
        </p:nvSpPr>
        <p:spPr>
          <a:xfrm>
            <a:off x="733891" y="3141801"/>
            <a:ext cx="2788800" cy="195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83568"/>
              </a:buClr>
              <a:buSzPts val="1900"/>
              <a:buFont typeface="Arial"/>
              <a:buNone/>
            </a:pPr>
            <a:r>
              <a:rPr lang="en-US" sz="2200" b="1">
                <a:solidFill>
                  <a:srgbClr val="434343"/>
                </a:solidFill>
                <a:latin typeface="Arial"/>
                <a:ea typeface="Arial"/>
                <a:cs typeface="Arial"/>
                <a:sym typeface="Arial"/>
              </a:rPr>
              <a:t>Contextualise</a:t>
            </a:r>
            <a:endParaRPr sz="2200">
              <a:solidFill>
                <a:srgbClr val="434343"/>
              </a:solidFill>
              <a:latin typeface="Arial"/>
              <a:ea typeface="Arial"/>
              <a:cs typeface="Arial"/>
              <a:sym typeface="Arial"/>
            </a:endParaRPr>
          </a:p>
        </p:txBody>
      </p:sp>
      <p:sp>
        <p:nvSpPr>
          <p:cNvPr id="3511" name="Google Shape;3511;h7deea83be2760859_0_527"/>
          <p:cNvSpPr/>
          <p:nvPr/>
        </p:nvSpPr>
        <p:spPr>
          <a:xfrm>
            <a:off x="733900" y="3901727"/>
            <a:ext cx="2788800" cy="1383000"/>
          </a:xfrm>
          <a:prstGeom prst="rect">
            <a:avLst/>
          </a:prstGeom>
          <a:noFill/>
          <a:ln>
            <a:noFill/>
          </a:ln>
        </p:spPr>
        <p:txBody>
          <a:bodyPr spcFirstLastPara="1" wrap="square" lIns="375" tIns="375" rIns="375" bIns="375" anchor="ctr" anchorCtr="0">
            <a:noAutofit/>
          </a:bodyPr>
          <a:lstStyle/>
          <a:p>
            <a:pPr marL="0" marR="0" lvl="0" indent="0" algn="l" rtl="0">
              <a:spcBef>
                <a:spcPts val="0"/>
              </a:spcBef>
              <a:spcAft>
                <a:spcPts val="0"/>
              </a:spcAft>
              <a:buClr>
                <a:srgbClr val="1F1F1F"/>
              </a:buClr>
              <a:buSzPts val="1300"/>
              <a:buFont typeface="Arial"/>
              <a:buNone/>
            </a:pPr>
            <a:r>
              <a:rPr lang="en-US" sz="2200">
                <a:solidFill>
                  <a:srgbClr val="1F1F1F"/>
                </a:solidFill>
                <a:latin typeface="Arial"/>
                <a:ea typeface="Arial"/>
                <a:cs typeface="Arial"/>
                <a:sym typeface="Arial"/>
              </a:rPr>
              <a:t>Validate the three focus areas against regional institutional realities.</a:t>
            </a:r>
            <a:endParaRPr sz="2200">
              <a:solidFill>
                <a:schemeClr val="dk1"/>
              </a:solidFill>
              <a:latin typeface="Arial"/>
              <a:ea typeface="Arial"/>
              <a:cs typeface="Arial"/>
              <a:sym typeface="Arial"/>
            </a:endParaRPr>
          </a:p>
        </p:txBody>
      </p:sp>
      <p:sp>
        <p:nvSpPr>
          <p:cNvPr id="3512" name="Google Shape;3512;h7deea83be2760859_0_527"/>
          <p:cNvSpPr/>
          <p:nvPr/>
        </p:nvSpPr>
        <p:spPr>
          <a:xfrm>
            <a:off x="4236050" y="2900570"/>
            <a:ext cx="3246000" cy="3062100"/>
          </a:xfrm>
          <a:prstGeom prst="roundRect">
            <a:avLst>
              <a:gd name="adj" fmla="val 14891"/>
            </a:avLst>
          </a:prstGeom>
          <a:solidFill>
            <a:srgbClr val="E6EEF9"/>
          </a:solidFill>
          <a:ln w="12700" cap="flat" cmpd="sng">
            <a:solidFill>
              <a:srgbClr val="EDF4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900">
              <a:solidFill>
                <a:schemeClr val="dk1"/>
              </a:solidFill>
              <a:latin typeface="Arial"/>
              <a:ea typeface="Arial"/>
              <a:cs typeface="Arial"/>
              <a:sym typeface="Arial"/>
            </a:endParaRPr>
          </a:p>
        </p:txBody>
      </p:sp>
      <p:sp>
        <p:nvSpPr>
          <p:cNvPr id="3513" name="Google Shape;3513;h7deea83be2760859_0_527"/>
          <p:cNvSpPr/>
          <p:nvPr/>
        </p:nvSpPr>
        <p:spPr>
          <a:xfrm>
            <a:off x="4464640" y="3226038"/>
            <a:ext cx="2788800" cy="195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83568"/>
              </a:buClr>
              <a:buSzPts val="1900"/>
              <a:buFont typeface="Arial"/>
              <a:buNone/>
            </a:pPr>
            <a:r>
              <a:rPr lang="en-US" sz="2400" b="1">
                <a:solidFill>
                  <a:srgbClr val="183568"/>
                </a:solidFill>
                <a:latin typeface="Arial"/>
                <a:ea typeface="Arial"/>
                <a:cs typeface="Arial"/>
                <a:sym typeface="Arial"/>
              </a:rPr>
              <a:t>Cross-learn</a:t>
            </a:r>
            <a:endParaRPr sz="2400">
              <a:solidFill>
                <a:schemeClr val="dk1"/>
              </a:solidFill>
              <a:latin typeface="Arial"/>
              <a:ea typeface="Arial"/>
              <a:cs typeface="Arial"/>
              <a:sym typeface="Arial"/>
            </a:endParaRPr>
          </a:p>
        </p:txBody>
      </p:sp>
      <p:sp>
        <p:nvSpPr>
          <p:cNvPr id="3514" name="Google Shape;3514;h7deea83be2760859_0_527"/>
          <p:cNvSpPr/>
          <p:nvPr/>
        </p:nvSpPr>
        <p:spPr>
          <a:xfrm>
            <a:off x="4437225" y="4004075"/>
            <a:ext cx="2788800" cy="1280700"/>
          </a:xfrm>
          <a:prstGeom prst="rect">
            <a:avLst/>
          </a:prstGeom>
          <a:noFill/>
          <a:ln>
            <a:noFill/>
          </a:ln>
        </p:spPr>
        <p:txBody>
          <a:bodyPr spcFirstLastPara="1" wrap="square" lIns="375" tIns="375" rIns="375" bIns="375" anchor="ctr" anchorCtr="0">
            <a:noAutofit/>
          </a:bodyPr>
          <a:lstStyle/>
          <a:p>
            <a:pPr marL="0" marR="0" lvl="0" indent="0" algn="l" rtl="0">
              <a:spcBef>
                <a:spcPts val="0"/>
              </a:spcBef>
              <a:spcAft>
                <a:spcPts val="0"/>
              </a:spcAft>
              <a:buClr>
                <a:srgbClr val="1F1F1F"/>
              </a:buClr>
              <a:buSzPts val="1300"/>
              <a:buFont typeface="Arial"/>
              <a:buNone/>
            </a:pPr>
            <a:r>
              <a:rPr lang="en-US" sz="2200">
                <a:solidFill>
                  <a:srgbClr val="1F1F1F"/>
                </a:solidFill>
                <a:latin typeface="Arial"/>
                <a:ea typeface="Arial"/>
                <a:cs typeface="Arial"/>
                <a:sym typeface="Arial"/>
              </a:rPr>
              <a:t>Use mixed State/UT groups to surface good practices, bottlenecks and workable solutions.</a:t>
            </a:r>
            <a:endParaRPr sz="2200">
              <a:solidFill>
                <a:schemeClr val="dk1"/>
              </a:solidFill>
              <a:latin typeface="Arial"/>
              <a:ea typeface="Arial"/>
              <a:cs typeface="Arial"/>
              <a:sym typeface="Arial"/>
            </a:endParaRPr>
          </a:p>
        </p:txBody>
      </p:sp>
      <p:sp>
        <p:nvSpPr>
          <p:cNvPr id="3515" name="Google Shape;3515;h7deea83be2760859_0_527"/>
          <p:cNvSpPr/>
          <p:nvPr/>
        </p:nvSpPr>
        <p:spPr>
          <a:xfrm>
            <a:off x="7939375" y="2900570"/>
            <a:ext cx="3246000" cy="3062100"/>
          </a:xfrm>
          <a:prstGeom prst="roundRect">
            <a:avLst>
              <a:gd name="adj" fmla="val 18813"/>
            </a:avLst>
          </a:prstGeom>
          <a:solidFill>
            <a:srgbClr val="FCECD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900">
              <a:solidFill>
                <a:schemeClr val="dk1"/>
              </a:solidFill>
              <a:latin typeface="Arial"/>
              <a:ea typeface="Arial"/>
              <a:cs typeface="Arial"/>
              <a:sym typeface="Arial"/>
            </a:endParaRPr>
          </a:p>
        </p:txBody>
      </p:sp>
      <p:sp>
        <p:nvSpPr>
          <p:cNvPr id="3516" name="Google Shape;3516;h7deea83be2760859_0_527"/>
          <p:cNvSpPr/>
          <p:nvPr/>
        </p:nvSpPr>
        <p:spPr>
          <a:xfrm>
            <a:off x="8195388" y="3277413"/>
            <a:ext cx="2788800" cy="195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83568"/>
              </a:buClr>
              <a:buSzPts val="1900"/>
              <a:buFont typeface="Arial"/>
              <a:buNone/>
            </a:pPr>
            <a:r>
              <a:rPr lang="en-US" sz="2400" b="1">
                <a:solidFill>
                  <a:srgbClr val="E86C20"/>
                </a:solidFill>
                <a:latin typeface="Arial"/>
                <a:ea typeface="Arial"/>
                <a:cs typeface="Arial"/>
                <a:sym typeface="Arial"/>
              </a:rPr>
              <a:t>Consolidate</a:t>
            </a:r>
            <a:endParaRPr sz="2400">
              <a:solidFill>
                <a:srgbClr val="E86C20"/>
              </a:solidFill>
              <a:latin typeface="Arial"/>
              <a:ea typeface="Arial"/>
              <a:cs typeface="Arial"/>
              <a:sym typeface="Arial"/>
            </a:endParaRPr>
          </a:p>
        </p:txBody>
      </p:sp>
      <p:sp>
        <p:nvSpPr>
          <p:cNvPr id="3517" name="Google Shape;3517;h7deea83be2760859_0_527"/>
          <p:cNvSpPr/>
          <p:nvPr/>
        </p:nvSpPr>
        <p:spPr>
          <a:xfrm>
            <a:off x="8140550" y="3782100"/>
            <a:ext cx="2788800" cy="1502400"/>
          </a:xfrm>
          <a:prstGeom prst="rect">
            <a:avLst/>
          </a:prstGeom>
          <a:noFill/>
          <a:ln>
            <a:noFill/>
          </a:ln>
        </p:spPr>
        <p:txBody>
          <a:bodyPr spcFirstLastPara="1" wrap="square" lIns="375" tIns="375" rIns="375" bIns="375" anchor="ctr" anchorCtr="0">
            <a:noAutofit/>
          </a:bodyPr>
          <a:lstStyle/>
          <a:p>
            <a:pPr marL="0" marR="0" lvl="0" indent="0" algn="l" rtl="0">
              <a:spcBef>
                <a:spcPts val="0"/>
              </a:spcBef>
              <a:spcAft>
                <a:spcPts val="0"/>
              </a:spcAft>
              <a:buClr>
                <a:srgbClr val="1F1F1F"/>
              </a:buClr>
              <a:buSzPts val="1300"/>
              <a:buFont typeface="Arial"/>
              <a:buNone/>
            </a:pPr>
            <a:r>
              <a:rPr lang="en-US" sz="2200">
                <a:solidFill>
                  <a:srgbClr val="1F1F1F"/>
                </a:solidFill>
                <a:latin typeface="Arial"/>
                <a:ea typeface="Arial"/>
                <a:cs typeface="Arial"/>
                <a:sym typeface="Arial"/>
              </a:rPr>
              <a:t>Bring learnings back into State/UT teams and update the Day 2 Action Plan.</a:t>
            </a:r>
            <a:endParaRPr sz="2200">
              <a:solidFill>
                <a:schemeClr val="dk1"/>
              </a:solidFill>
              <a:latin typeface="Arial"/>
              <a:ea typeface="Arial"/>
              <a:cs typeface="Arial"/>
              <a:sym typeface="Arial"/>
            </a:endParaRPr>
          </a:p>
        </p:txBody>
      </p:sp>
      <p:pic>
        <p:nvPicPr>
          <p:cNvPr id="3518" name="Google Shape;3518;h7deea83be2760859_0_527"/>
          <p:cNvPicPr preferRelativeResize="0"/>
          <p:nvPr/>
        </p:nvPicPr>
        <p:blipFill rotWithShape="1">
          <a:blip r:embed="rId3">
            <a:alphaModFix/>
          </a:blip>
          <a:srcRect l="15161"/>
          <a:stretch/>
        </p:blipFill>
        <p:spPr>
          <a:xfrm>
            <a:off x="0" y="6786106"/>
            <a:ext cx="12192002" cy="89400"/>
          </a:xfrm>
          <a:prstGeom prst="rect">
            <a:avLst/>
          </a:prstGeom>
          <a:noFill/>
          <a:ln>
            <a:noFill/>
          </a:ln>
        </p:spPr>
      </p:pic>
      <p:sp>
        <p:nvSpPr>
          <p:cNvPr id="3519" name="Google Shape;3519;h7deea83be2760859_0_527"/>
          <p:cNvSpPr txBox="1"/>
          <p:nvPr/>
        </p:nvSpPr>
        <p:spPr>
          <a:xfrm>
            <a:off x="416542" y="1878416"/>
            <a:ext cx="9869700" cy="44640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en-US" sz="1700" b="1" i="1">
                <a:solidFill>
                  <a:srgbClr val="274482"/>
                </a:solidFill>
                <a:latin typeface="Open Sans"/>
                <a:ea typeface="Open Sans"/>
                <a:cs typeface="Open Sans"/>
                <a:sym typeface="Open Sans"/>
              </a:rPr>
              <a:t>From Framework Deliberations to State Action Planning</a:t>
            </a:r>
            <a:endParaRPr sz="1600" i="1">
              <a:solidFill>
                <a:srgbClr val="274482"/>
              </a:solidFill>
              <a:latin typeface="Open Sans"/>
              <a:ea typeface="Open Sans"/>
              <a:cs typeface="Open Sans"/>
              <a:sym typeface="Open Sans"/>
            </a:endParaRPr>
          </a:p>
        </p:txBody>
      </p:sp>
      <p:pic>
        <p:nvPicPr>
          <p:cNvPr id="3520" name="Google Shape;3520;h7deea83be2760859_0_527" descr="A close up of a sign&#10;&#10;Description automatically generated"/>
          <p:cNvPicPr preferRelativeResize="0"/>
          <p:nvPr/>
        </p:nvPicPr>
        <p:blipFill rotWithShape="1">
          <a:blip r:embed="rId4">
            <a:alphaModFix/>
          </a:blip>
          <a:srcRect/>
          <a:stretch/>
        </p:blipFill>
        <p:spPr>
          <a:xfrm>
            <a:off x="153075" y="95625"/>
            <a:ext cx="1917167" cy="461700"/>
          </a:xfrm>
          <a:prstGeom prst="rect">
            <a:avLst/>
          </a:prstGeom>
          <a:noFill/>
          <a:ln>
            <a:noFill/>
          </a:ln>
        </p:spPr>
      </p:pic>
      <p:pic>
        <p:nvPicPr>
          <p:cNvPr id="3521" name="Google Shape;3521;h7deea83be2760859_0_527" title="karmayogiLogo.png"/>
          <p:cNvPicPr preferRelativeResize="0"/>
          <p:nvPr/>
        </p:nvPicPr>
        <p:blipFill>
          <a:blip r:embed="rId5">
            <a:alphaModFix/>
          </a:blip>
          <a:stretch>
            <a:fillRect/>
          </a:stretch>
        </p:blipFill>
        <p:spPr>
          <a:xfrm>
            <a:off x="10180450" y="95625"/>
            <a:ext cx="1865001" cy="461700"/>
          </a:xfrm>
          <a:prstGeom prst="rect">
            <a:avLst/>
          </a:prstGeom>
          <a:noFill/>
          <a:ln>
            <a:noFill/>
          </a:ln>
        </p:spPr>
      </p:pic>
      <p:pic>
        <p:nvPicPr>
          <p:cNvPr id="3522" name="Google Shape;3522;h7deea83be2760859_0_527" title="Unnati logo.png"/>
          <p:cNvPicPr preferRelativeResize="0"/>
          <p:nvPr/>
        </p:nvPicPr>
        <p:blipFill>
          <a:blip r:embed="rId6">
            <a:alphaModFix/>
          </a:blip>
          <a:stretch>
            <a:fillRect/>
          </a:stretch>
        </p:blipFill>
        <p:spPr>
          <a:xfrm>
            <a:off x="5466000" y="28049"/>
            <a:ext cx="1267825" cy="580650"/>
          </a:xfrm>
          <a:prstGeom prst="rect">
            <a:avLst/>
          </a:prstGeom>
          <a:noFill/>
          <a:ln>
            <a:noFill/>
          </a:ln>
        </p:spPr>
      </p:pic>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3526"/>
        <p:cNvGrpSpPr/>
        <p:nvPr/>
      </p:nvGrpSpPr>
      <p:grpSpPr>
        <a:xfrm>
          <a:off x="0" y="0"/>
          <a:ext cx="0" cy="0"/>
          <a:chOff x="0" y="0"/>
          <a:chExt cx="0" cy="0"/>
        </a:xfrm>
      </p:grpSpPr>
      <p:sp>
        <p:nvSpPr>
          <p:cNvPr id="3527" name="Google Shape;3527;h7deea83be2760859_0_747"/>
          <p:cNvSpPr txBox="1"/>
          <p:nvPr/>
        </p:nvSpPr>
        <p:spPr>
          <a:xfrm>
            <a:off x="416542" y="1156471"/>
            <a:ext cx="11409300" cy="569400"/>
          </a:xfrm>
          <a:prstGeom prst="rect">
            <a:avLst/>
          </a:prstGeom>
          <a:noFill/>
          <a:ln>
            <a:noFill/>
          </a:ln>
        </p:spPr>
        <p:txBody>
          <a:bodyPr spcFirstLastPara="1" wrap="square" lIns="121900" tIns="121900" rIns="121900" bIns="121900" anchor="t" anchorCtr="0">
            <a:spAutoFit/>
          </a:bodyPr>
          <a:lstStyle/>
          <a:p>
            <a:pPr marL="0" marR="0" lvl="0" indent="0" algn="l" rtl="0">
              <a:lnSpc>
                <a:spcPct val="150000"/>
              </a:lnSpc>
              <a:spcBef>
                <a:spcPts val="0"/>
              </a:spcBef>
              <a:spcAft>
                <a:spcPts val="0"/>
              </a:spcAft>
              <a:buNone/>
            </a:pPr>
            <a:r>
              <a:rPr lang="en-US" sz="2100" b="1">
                <a:solidFill>
                  <a:schemeClr val="dk1"/>
                </a:solidFill>
                <a:latin typeface="Open Sans"/>
                <a:ea typeface="Open Sans"/>
                <a:cs typeface="Open Sans"/>
                <a:sym typeface="Open Sans"/>
              </a:rPr>
              <a:t>Overview: Breakout/ Group Activity</a:t>
            </a:r>
            <a:endParaRPr sz="2100" b="1">
              <a:solidFill>
                <a:schemeClr val="dk1"/>
              </a:solidFill>
              <a:latin typeface="Open Sans"/>
              <a:ea typeface="Open Sans"/>
              <a:cs typeface="Open Sans"/>
              <a:sym typeface="Open Sans"/>
            </a:endParaRPr>
          </a:p>
        </p:txBody>
      </p:sp>
      <p:pic>
        <p:nvPicPr>
          <p:cNvPr id="3528" name="Google Shape;3528;h7deea83be2760859_0_747"/>
          <p:cNvPicPr preferRelativeResize="0"/>
          <p:nvPr/>
        </p:nvPicPr>
        <p:blipFill rotWithShape="1">
          <a:blip r:embed="rId3">
            <a:alphaModFix/>
          </a:blip>
          <a:srcRect l="15161"/>
          <a:stretch/>
        </p:blipFill>
        <p:spPr>
          <a:xfrm>
            <a:off x="0" y="6786106"/>
            <a:ext cx="12192002" cy="89400"/>
          </a:xfrm>
          <a:prstGeom prst="rect">
            <a:avLst/>
          </a:prstGeom>
          <a:noFill/>
          <a:ln>
            <a:noFill/>
          </a:ln>
        </p:spPr>
      </p:pic>
      <p:pic>
        <p:nvPicPr>
          <p:cNvPr id="3529" name="Google Shape;3529;h7deea83be2760859_0_747" descr="A close up of a sign&#10;&#10;Description automatically generated"/>
          <p:cNvPicPr preferRelativeResize="0"/>
          <p:nvPr/>
        </p:nvPicPr>
        <p:blipFill rotWithShape="1">
          <a:blip r:embed="rId4">
            <a:alphaModFix/>
          </a:blip>
          <a:srcRect/>
          <a:stretch/>
        </p:blipFill>
        <p:spPr>
          <a:xfrm>
            <a:off x="153075" y="95625"/>
            <a:ext cx="1917167" cy="461700"/>
          </a:xfrm>
          <a:prstGeom prst="rect">
            <a:avLst/>
          </a:prstGeom>
          <a:noFill/>
          <a:ln>
            <a:noFill/>
          </a:ln>
        </p:spPr>
      </p:pic>
      <p:pic>
        <p:nvPicPr>
          <p:cNvPr id="3530" name="Google Shape;3530;h7deea83be2760859_0_747" title="karmayogiLogo.png"/>
          <p:cNvPicPr preferRelativeResize="0"/>
          <p:nvPr/>
        </p:nvPicPr>
        <p:blipFill>
          <a:blip r:embed="rId5">
            <a:alphaModFix/>
          </a:blip>
          <a:stretch>
            <a:fillRect/>
          </a:stretch>
        </p:blipFill>
        <p:spPr>
          <a:xfrm>
            <a:off x="10180450" y="95625"/>
            <a:ext cx="1865001" cy="461700"/>
          </a:xfrm>
          <a:prstGeom prst="rect">
            <a:avLst/>
          </a:prstGeom>
          <a:noFill/>
          <a:ln>
            <a:noFill/>
          </a:ln>
        </p:spPr>
      </p:pic>
      <p:pic>
        <p:nvPicPr>
          <p:cNvPr id="3531" name="Google Shape;3531;h7deea83be2760859_0_747" title="Unnati logo.png"/>
          <p:cNvPicPr preferRelativeResize="0"/>
          <p:nvPr/>
        </p:nvPicPr>
        <p:blipFill>
          <a:blip r:embed="rId6">
            <a:alphaModFix/>
          </a:blip>
          <a:stretch>
            <a:fillRect/>
          </a:stretch>
        </p:blipFill>
        <p:spPr>
          <a:xfrm>
            <a:off x="5466000" y="28049"/>
            <a:ext cx="1267825" cy="580650"/>
          </a:xfrm>
          <a:prstGeom prst="rect">
            <a:avLst/>
          </a:prstGeom>
          <a:noFill/>
          <a:ln>
            <a:noFill/>
          </a:ln>
        </p:spPr>
      </p:pic>
      <p:sp>
        <p:nvSpPr>
          <p:cNvPr id="3532" name="Google Shape;3532;h7deea83be2760859_0_747"/>
          <p:cNvSpPr txBox="1"/>
          <p:nvPr/>
        </p:nvSpPr>
        <p:spPr>
          <a:xfrm>
            <a:off x="519300" y="1725875"/>
            <a:ext cx="11306400" cy="4380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900"/>
              </a:spcBef>
              <a:spcAft>
                <a:spcPts val="0"/>
              </a:spcAft>
              <a:buNone/>
            </a:pPr>
            <a:r>
              <a:rPr lang="en-US" sz="1600" b="1">
                <a:solidFill>
                  <a:schemeClr val="accent2"/>
                </a:solidFill>
                <a:latin typeface="Open Sans"/>
                <a:ea typeface="Open Sans"/>
                <a:cs typeface="Open Sans"/>
                <a:sym typeface="Open Sans"/>
              </a:rPr>
              <a:t>The activity will be conducted in two phases:</a:t>
            </a:r>
            <a:endParaRPr sz="1600" b="1">
              <a:solidFill>
                <a:schemeClr val="accent2"/>
              </a:solidFill>
              <a:latin typeface="Open Sans"/>
              <a:ea typeface="Open Sans"/>
              <a:cs typeface="Open Sans"/>
              <a:sym typeface="Open Sans"/>
            </a:endParaRPr>
          </a:p>
          <a:p>
            <a:pPr marL="0" lvl="0" indent="0" algn="l" rtl="0">
              <a:lnSpc>
                <a:spcPct val="115000"/>
              </a:lnSpc>
              <a:spcBef>
                <a:spcPts val="1600"/>
              </a:spcBef>
              <a:spcAft>
                <a:spcPts val="0"/>
              </a:spcAft>
              <a:buNone/>
            </a:pPr>
            <a:r>
              <a:rPr lang="en-US" sz="1500" b="1">
                <a:solidFill>
                  <a:srgbClr val="1C4586"/>
                </a:solidFill>
              </a:rPr>
              <a:t>ACTIVITY 1 | Inter-State Deliberations - 60 minutes</a:t>
            </a:r>
            <a:endParaRPr sz="1500" b="1">
              <a:solidFill>
                <a:srgbClr val="1C4586"/>
              </a:solidFill>
            </a:endParaRPr>
          </a:p>
          <a:p>
            <a:pPr marL="0" lvl="0" indent="0" algn="l" rtl="0">
              <a:lnSpc>
                <a:spcPct val="115000"/>
              </a:lnSpc>
              <a:spcBef>
                <a:spcPts val="1600"/>
              </a:spcBef>
              <a:spcAft>
                <a:spcPts val="0"/>
              </a:spcAft>
              <a:buNone/>
            </a:pPr>
            <a:r>
              <a:rPr lang="en-US" sz="1500">
                <a:solidFill>
                  <a:schemeClr val="dk1"/>
                </a:solidFill>
              </a:rPr>
              <a:t>Participants will deliberate in inter-state groups, with each group focusing on one of the three tenets of TI Transformation. The discussions will focus on discussing proposed interventions, identifying institutional priorities and challenges, and exploring opportunities for learning and collaboration.</a:t>
            </a:r>
            <a:endParaRPr sz="1500">
              <a:solidFill>
                <a:schemeClr val="dk1"/>
              </a:solidFill>
            </a:endParaRPr>
          </a:p>
          <a:p>
            <a:pPr marL="609600" lvl="0" indent="-400050" algn="l" rtl="0">
              <a:lnSpc>
                <a:spcPct val="115000"/>
              </a:lnSpc>
              <a:spcBef>
                <a:spcPts val="1600"/>
              </a:spcBef>
              <a:spcAft>
                <a:spcPts val="0"/>
              </a:spcAft>
              <a:buClr>
                <a:schemeClr val="dk1"/>
              </a:buClr>
              <a:buSzPts val="1500"/>
              <a:buChar char="●"/>
            </a:pPr>
            <a:r>
              <a:rPr lang="en-US" sz="1500" b="1">
                <a:solidFill>
                  <a:schemeClr val="dk1"/>
                </a:solidFill>
              </a:rPr>
              <a:t>Group 1:</a:t>
            </a:r>
            <a:r>
              <a:rPr lang="en-US" sz="1500">
                <a:solidFill>
                  <a:schemeClr val="dk1"/>
                </a:solidFill>
              </a:rPr>
              <a:t> UNNATI</a:t>
            </a:r>
            <a:endParaRPr sz="1500">
              <a:solidFill>
                <a:schemeClr val="dk1"/>
              </a:solidFill>
            </a:endParaRPr>
          </a:p>
          <a:p>
            <a:pPr marL="609600" lvl="0" indent="-400050" algn="l" rtl="0">
              <a:lnSpc>
                <a:spcPct val="115000"/>
              </a:lnSpc>
              <a:spcBef>
                <a:spcPts val="0"/>
              </a:spcBef>
              <a:spcAft>
                <a:spcPts val="0"/>
              </a:spcAft>
              <a:buClr>
                <a:schemeClr val="dk1"/>
              </a:buClr>
              <a:buSzPts val="1500"/>
              <a:buChar char="●"/>
            </a:pPr>
            <a:r>
              <a:rPr lang="en-US" sz="1500" b="1">
                <a:solidFill>
                  <a:schemeClr val="dk1"/>
                </a:solidFill>
              </a:rPr>
              <a:t>Group 2:</a:t>
            </a:r>
            <a:r>
              <a:rPr lang="en-US" sz="1500">
                <a:solidFill>
                  <a:schemeClr val="dk1"/>
                </a:solidFill>
              </a:rPr>
              <a:t> Governance</a:t>
            </a:r>
            <a:endParaRPr sz="1500">
              <a:solidFill>
                <a:schemeClr val="dk1"/>
              </a:solidFill>
            </a:endParaRPr>
          </a:p>
          <a:p>
            <a:pPr marL="609600" lvl="0" indent="-400050" algn="l" rtl="0">
              <a:lnSpc>
                <a:spcPct val="115000"/>
              </a:lnSpc>
              <a:spcBef>
                <a:spcPts val="0"/>
              </a:spcBef>
              <a:spcAft>
                <a:spcPts val="0"/>
              </a:spcAft>
              <a:buClr>
                <a:schemeClr val="dk1"/>
              </a:buClr>
              <a:buSzPts val="1500"/>
              <a:buChar char="●"/>
            </a:pPr>
            <a:r>
              <a:rPr lang="en-US" sz="1500" b="1">
                <a:solidFill>
                  <a:schemeClr val="dk1"/>
                </a:solidFill>
              </a:rPr>
              <a:t>Group 3:</a:t>
            </a:r>
            <a:r>
              <a:rPr lang="en-US" sz="1500">
                <a:solidFill>
                  <a:schemeClr val="dk1"/>
                </a:solidFill>
              </a:rPr>
              <a:t> Digital &amp; AI Adoption</a:t>
            </a:r>
            <a:endParaRPr sz="1500">
              <a:solidFill>
                <a:schemeClr val="dk1"/>
              </a:solidFill>
            </a:endParaRPr>
          </a:p>
          <a:p>
            <a:pPr marL="0" lvl="0" indent="0" algn="l" rtl="0">
              <a:lnSpc>
                <a:spcPct val="115000"/>
              </a:lnSpc>
              <a:spcBef>
                <a:spcPts val="1600"/>
              </a:spcBef>
              <a:spcAft>
                <a:spcPts val="0"/>
              </a:spcAft>
              <a:buNone/>
            </a:pPr>
            <a:r>
              <a:rPr lang="en-US" sz="1500" b="1">
                <a:solidFill>
                  <a:srgbClr val="1C4586"/>
                </a:solidFill>
              </a:rPr>
              <a:t>ACTIVITY 2 | Intra-State Action Planning - 45 minutes</a:t>
            </a:r>
            <a:endParaRPr sz="1500" b="1">
              <a:solidFill>
                <a:srgbClr val="1C4586"/>
              </a:solidFill>
            </a:endParaRPr>
          </a:p>
          <a:p>
            <a:pPr marL="0" lvl="0" indent="0" algn="l" rtl="0">
              <a:lnSpc>
                <a:spcPct val="115000"/>
              </a:lnSpc>
              <a:spcBef>
                <a:spcPts val="1600"/>
              </a:spcBef>
              <a:spcAft>
                <a:spcPts val="1600"/>
              </a:spcAft>
              <a:buNone/>
            </a:pPr>
            <a:r>
              <a:rPr lang="en-US" sz="1500">
                <a:solidFill>
                  <a:schemeClr val="dk1"/>
                </a:solidFill>
              </a:rPr>
              <a:t>Participants will reconvene with their respective State/UT delegations to share key insights from the thematic discussions, identify interventions relevant to their institutional context, and collectively refine and update their State/UT Action Plans for presentation on Day 2.</a:t>
            </a:r>
            <a:endParaRPr sz="1500">
              <a:solidFill>
                <a:schemeClr val="dk1"/>
              </a:solidFill>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3536"/>
        <p:cNvGrpSpPr/>
        <p:nvPr/>
      </p:nvGrpSpPr>
      <p:grpSpPr>
        <a:xfrm>
          <a:off x="0" y="0"/>
          <a:ext cx="0" cy="0"/>
          <a:chOff x="0" y="0"/>
          <a:chExt cx="0" cy="0"/>
        </a:xfrm>
      </p:grpSpPr>
      <p:sp>
        <p:nvSpPr>
          <p:cNvPr id="3537" name="Google Shape;3537;h7deea83be2760859_0_598"/>
          <p:cNvSpPr/>
          <p:nvPr/>
        </p:nvSpPr>
        <p:spPr>
          <a:xfrm>
            <a:off x="586849" y="4617307"/>
            <a:ext cx="11300400" cy="715200"/>
          </a:xfrm>
          <a:prstGeom prst="roundRect">
            <a:avLst>
              <a:gd name="adj" fmla="val 16667"/>
            </a:avLst>
          </a:prstGeom>
          <a:solidFill>
            <a:srgbClr val="1C4586"/>
          </a:solidFill>
          <a:ln w="15200" cap="flat" cmpd="sng">
            <a:solidFill>
              <a:srgbClr val="1C4586"/>
            </a:solidFill>
            <a:prstDash val="solid"/>
            <a:round/>
            <a:headEnd type="none" w="sm" len="sm"/>
            <a:tailEnd type="none" w="sm" len="sm"/>
          </a:ln>
        </p:spPr>
        <p:txBody>
          <a:bodyPr spcFirstLastPara="1" wrap="square" lIns="142325" tIns="109500" rIns="142325" bIns="87600" anchor="ctr" anchorCtr="0">
            <a:noAutofit/>
          </a:bodyPr>
          <a:lstStyle/>
          <a:p>
            <a:pPr marL="0" marR="0" lvl="0" indent="0" algn="ctr" rtl="0">
              <a:lnSpc>
                <a:spcPct val="100000"/>
              </a:lnSpc>
              <a:spcBef>
                <a:spcPts val="600"/>
              </a:spcBef>
              <a:spcAft>
                <a:spcPts val="0"/>
              </a:spcAft>
              <a:buNone/>
            </a:pPr>
            <a:endParaRPr sz="1800"/>
          </a:p>
        </p:txBody>
      </p:sp>
      <p:sp>
        <p:nvSpPr>
          <p:cNvPr id="3538" name="Google Shape;3538;h7deea83be2760859_0_598"/>
          <p:cNvSpPr txBox="1"/>
          <p:nvPr/>
        </p:nvSpPr>
        <p:spPr>
          <a:xfrm>
            <a:off x="702105" y="4654809"/>
            <a:ext cx="11100300" cy="620400"/>
          </a:xfrm>
          <a:prstGeom prst="rect">
            <a:avLst/>
          </a:prstGeom>
          <a:noFill/>
          <a:ln>
            <a:noFill/>
          </a:ln>
        </p:spPr>
        <p:txBody>
          <a:bodyPr spcFirstLastPara="1" wrap="square" lIns="32875" tIns="32875" rIns="32875" bIns="32875" anchor="t" anchorCtr="0">
            <a:spAutoFit/>
          </a:bodyPr>
          <a:lstStyle/>
          <a:p>
            <a:pPr marL="0" marR="0" lvl="0" indent="0" algn="ctr" rtl="0">
              <a:lnSpc>
                <a:spcPct val="100000"/>
              </a:lnSpc>
              <a:spcBef>
                <a:spcPts val="0"/>
              </a:spcBef>
              <a:spcAft>
                <a:spcPts val="0"/>
              </a:spcAft>
              <a:buNone/>
            </a:pPr>
            <a:r>
              <a:rPr lang="en-US" sz="1800" b="1">
                <a:solidFill>
                  <a:schemeClr val="lt1"/>
                </a:solidFill>
              </a:rPr>
              <a:t>Outcome</a:t>
            </a:r>
            <a:r>
              <a:rPr lang="en-US" sz="1800" i="0" u="none" strike="noStrike" cap="none">
                <a:solidFill>
                  <a:schemeClr val="lt1"/>
                </a:solidFill>
              </a:rPr>
              <a:t>: consultation inputs converted into an implementation baseline for continued CBC</a:t>
            </a:r>
            <a:r>
              <a:rPr lang="en-US" sz="1800">
                <a:solidFill>
                  <a:schemeClr val="lt1"/>
                </a:solidFill>
              </a:rPr>
              <a:t>-</a:t>
            </a:r>
            <a:r>
              <a:rPr lang="en-US" sz="1800" i="0" u="none" strike="noStrike" cap="none">
                <a:solidFill>
                  <a:schemeClr val="lt1"/>
                </a:solidFill>
              </a:rPr>
              <a:t>State engagement.</a:t>
            </a:r>
            <a:endParaRPr sz="1800">
              <a:solidFill>
                <a:schemeClr val="lt1"/>
              </a:solidFill>
            </a:endParaRPr>
          </a:p>
        </p:txBody>
      </p:sp>
      <p:pic>
        <p:nvPicPr>
          <p:cNvPr id="3539" name="Google Shape;3539;h7deea83be2760859_0_598"/>
          <p:cNvPicPr preferRelativeResize="0"/>
          <p:nvPr/>
        </p:nvPicPr>
        <p:blipFill rotWithShape="1">
          <a:blip r:embed="rId3">
            <a:alphaModFix/>
          </a:blip>
          <a:srcRect l="15161"/>
          <a:stretch/>
        </p:blipFill>
        <p:spPr>
          <a:xfrm>
            <a:off x="0" y="6792700"/>
            <a:ext cx="12192002" cy="64400"/>
          </a:xfrm>
          <a:prstGeom prst="rect">
            <a:avLst/>
          </a:prstGeom>
          <a:noFill/>
          <a:ln>
            <a:noFill/>
          </a:ln>
        </p:spPr>
      </p:pic>
      <p:sp>
        <p:nvSpPr>
          <p:cNvPr id="3540" name="Google Shape;3540;h7deea83be2760859_0_598"/>
          <p:cNvSpPr/>
          <p:nvPr/>
        </p:nvSpPr>
        <p:spPr>
          <a:xfrm>
            <a:off x="8300577" y="1957100"/>
            <a:ext cx="2768700" cy="1731300"/>
          </a:xfrm>
          <a:prstGeom prst="roundRect">
            <a:avLst>
              <a:gd name="adj" fmla="val 16667"/>
            </a:avLst>
          </a:prstGeom>
          <a:solidFill>
            <a:srgbClr val="E8EFF9"/>
          </a:solidFill>
          <a:ln>
            <a:noFill/>
          </a:ln>
        </p:spPr>
        <p:txBody>
          <a:bodyPr spcFirstLastPara="1" wrap="square" lIns="47125" tIns="47125" rIns="47125" bIns="47125" anchor="ctr" anchorCtr="0">
            <a:noAutofit/>
          </a:bodyPr>
          <a:lstStyle/>
          <a:p>
            <a:pPr marL="0" lvl="0" indent="0" algn="ctr" rtl="0">
              <a:spcBef>
                <a:spcPts val="0"/>
              </a:spcBef>
              <a:spcAft>
                <a:spcPts val="0"/>
              </a:spcAft>
              <a:buNone/>
            </a:pPr>
            <a:endParaRPr sz="800"/>
          </a:p>
        </p:txBody>
      </p:sp>
      <p:sp>
        <p:nvSpPr>
          <p:cNvPr id="3541" name="Google Shape;3541;h7deea83be2760859_0_598"/>
          <p:cNvSpPr/>
          <p:nvPr/>
        </p:nvSpPr>
        <p:spPr>
          <a:xfrm>
            <a:off x="8300586" y="2193278"/>
            <a:ext cx="2768700" cy="59100"/>
          </a:xfrm>
          <a:prstGeom prst="rect">
            <a:avLst/>
          </a:prstGeom>
          <a:solidFill>
            <a:srgbClr val="8FB3DE"/>
          </a:solidFill>
          <a:ln>
            <a:noFill/>
          </a:ln>
        </p:spPr>
        <p:txBody>
          <a:bodyPr spcFirstLastPara="1" wrap="square" lIns="56875" tIns="56875" rIns="56875" bIns="56875" anchor="ctr" anchorCtr="0">
            <a:noAutofit/>
          </a:bodyPr>
          <a:lstStyle/>
          <a:p>
            <a:pPr marL="0" lvl="0" indent="0" algn="l" rtl="0">
              <a:spcBef>
                <a:spcPts val="0"/>
              </a:spcBef>
              <a:spcAft>
                <a:spcPts val="0"/>
              </a:spcAft>
              <a:buNone/>
            </a:pPr>
            <a:endParaRPr/>
          </a:p>
        </p:txBody>
      </p:sp>
      <p:sp>
        <p:nvSpPr>
          <p:cNvPr id="3542" name="Google Shape;3542;h7deea83be2760859_0_598"/>
          <p:cNvSpPr/>
          <p:nvPr/>
        </p:nvSpPr>
        <p:spPr>
          <a:xfrm>
            <a:off x="8324894" y="2490263"/>
            <a:ext cx="2690700" cy="1299900"/>
          </a:xfrm>
          <a:prstGeom prst="rect">
            <a:avLst/>
          </a:prstGeom>
          <a:noFill/>
          <a:ln>
            <a:noFill/>
          </a:ln>
        </p:spPr>
        <p:txBody>
          <a:bodyPr spcFirstLastPara="1" wrap="square" lIns="15800" tIns="15800" rIns="15800" bIns="15800" anchor="t" anchorCtr="0">
            <a:noAutofit/>
          </a:bodyPr>
          <a:lstStyle/>
          <a:p>
            <a:pPr marL="0" marR="0" lvl="0" indent="0" algn="ctr" rtl="0">
              <a:lnSpc>
                <a:spcPct val="95127"/>
              </a:lnSpc>
              <a:spcBef>
                <a:spcPts val="0"/>
              </a:spcBef>
              <a:spcAft>
                <a:spcPts val="0"/>
              </a:spcAft>
              <a:buClr>
                <a:srgbClr val="071F45"/>
              </a:buClr>
              <a:buSzPts val="1800"/>
              <a:buFont typeface="Arial"/>
              <a:buNone/>
            </a:pPr>
            <a:r>
              <a:rPr lang="en-US" sz="1500">
                <a:solidFill>
                  <a:srgbClr val="071F45"/>
                </a:solidFill>
              </a:rPr>
              <a:t>Build a </a:t>
            </a:r>
            <a:r>
              <a:rPr lang="en-US" sz="1500" b="1">
                <a:solidFill>
                  <a:srgbClr val="071F45"/>
                </a:solidFill>
              </a:rPr>
              <a:t>common State/UT baseline </a:t>
            </a:r>
            <a:r>
              <a:rPr lang="en-US" sz="1500">
                <a:solidFill>
                  <a:srgbClr val="071F45"/>
                </a:solidFill>
              </a:rPr>
              <a:t>on UNNATI readiness, governance priorities and digital/AI adoption needs.</a:t>
            </a:r>
            <a:endParaRPr sz="1500">
              <a:solidFill>
                <a:srgbClr val="071F45"/>
              </a:solidFill>
            </a:endParaRPr>
          </a:p>
          <a:p>
            <a:pPr marL="0" marR="0" lvl="0" indent="0" algn="ctr" rtl="0">
              <a:lnSpc>
                <a:spcPct val="95127"/>
              </a:lnSpc>
              <a:spcBef>
                <a:spcPts val="0"/>
              </a:spcBef>
              <a:spcAft>
                <a:spcPts val="0"/>
              </a:spcAft>
              <a:buClr>
                <a:srgbClr val="071F45"/>
              </a:buClr>
              <a:buSzPts val="1800"/>
              <a:buFont typeface="Arial"/>
              <a:buNone/>
            </a:pPr>
            <a:endParaRPr sz="1500">
              <a:solidFill>
                <a:srgbClr val="071F45"/>
              </a:solidFill>
            </a:endParaRPr>
          </a:p>
        </p:txBody>
      </p:sp>
      <p:cxnSp>
        <p:nvCxnSpPr>
          <p:cNvPr id="3543" name="Google Shape;3543;h7deea83be2760859_0_598"/>
          <p:cNvCxnSpPr/>
          <p:nvPr/>
        </p:nvCxnSpPr>
        <p:spPr>
          <a:xfrm rot="10800000" flipH="1">
            <a:off x="4097332" y="2965055"/>
            <a:ext cx="227100" cy="7200"/>
          </a:xfrm>
          <a:prstGeom prst="straightConnector1">
            <a:avLst/>
          </a:prstGeom>
          <a:noFill/>
          <a:ln w="17800" cap="flat" cmpd="sng">
            <a:solidFill>
              <a:srgbClr val="F4863A"/>
            </a:solidFill>
            <a:prstDash val="solid"/>
            <a:round/>
            <a:headEnd type="none" w="med" len="med"/>
            <a:tailEnd type="triangle" w="med" len="med"/>
          </a:ln>
        </p:spPr>
      </p:cxnSp>
      <p:cxnSp>
        <p:nvCxnSpPr>
          <p:cNvPr id="3544" name="Google Shape;3544;h7deea83be2760859_0_598"/>
          <p:cNvCxnSpPr/>
          <p:nvPr/>
        </p:nvCxnSpPr>
        <p:spPr>
          <a:xfrm rot="10800000" flipH="1">
            <a:off x="7711879" y="2965025"/>
            <a:ext cx="227100" cy="7200"/>
          </a:xfrm>
          <a:prstGeom prst="straightConnector1">
            <a:avLst/>
          </a:prstGeom>
          <a:noFill/>
          <a:ln w="17800" cap="flat" cmpd="sng">
            <a:solidFill>
              <a:srgbClr val="F4863A"/>
            </a:solidFill>
            <a:prstDash val="solid"/>
            <a:round/>
            <a:headEnd type="none" w="med" len="med"/>
            <a:tailEnd type="triangle" w="med" len="med"/>
          </a:ln>
        </p:spPr>
      </p:cxnSp>
      <p:sp>
        <p:nvSpPr>
          <p:cNvPr id="3545" name="Google Shape;3545;h7deea83be2760859_0_598"/>
          <p:cNvSpPr/>
          <p:nvPr/>
        </p:nvSpPr>
        <p:spPr>
          <a:xfrm>
            <a:off x="1071511" y="1957098"/>
            <a:ext cx="2768700" cy="1731300"/>
          </a:xfrm>
          <a:prstGeom prst="roundRect">
            <a:avLst>
              <a:gd name="adj" fmla="val 16667"/>
            </a:avLst>
          </a:prstGeom>
          <a:solidFill>
            <a:srgbClr val="FFF3EA"/>
          </a:solidFill>
          <a:ln>
            <a:noFill/>
          </a:ln>
        </p:spPr>
        <p:txBody>
          <a:bodyPr spcFirstLastPara="1" wrap="square" lIns="47125" tIns="47125" rIns="47125" bIns="47125" anchor="ctr" anchorCtr="0">
            <a:noAutofit/>
          </a:bodyPr>
          <a:lstStyle/>
          <a:p>
            <a:pPr marL="0" lvl="0" indent="0" algn="ctr" rtl="0">
              <a:spcBef>
                <a:spcPts val="0"/>
              </a:spcBef>
              <a:spcAft>
                <a:spcPts val="0"/>
              </a:spcAft>
              <a:buNone/>
            </a:pPr>
            <a:endParaRPr sz="800"/>
          </a:p>
        </p:txBody>
      </p:sp>
      <p:sp>
        <p:nvSpPr>
          <p:cNvPr id="3546" name="Google Shape;3546;h7deea83be2760859_0_598"/>
          <p:cNvSpPr/>
          <p:nvPr/>
        </p:nvSpPr>
        <p:spPr>
          <a:xfrm>
            <a:off x="1071520" y="2193276"/>
            <a:ext cx="2768700" cy="59100"/>
          </a:xfrm>
          <a:prstGeom prst="rect">
            <a:avLst/>
          </a:prstGeom>
          <a:solidFill>
            <a:srgbClr val="E86C20"/>
          </a:solidFill>
          <a:ln>
            <a:noFill/>
          </a:ln>
        </p:spPr>
        <p:txBody>
          <a:bodyPr spcFirstLastPara="1" wrap="square" lIns="56875" tIns="56875" rIns="56875" bIns="56875" anchor="ctr" anchorCtr="0">
            <a:noAutofit/>
          </a:bodyPr>
          <a:lstStyle/>
          <a:p>
            <a:pPr marL="0" lvl="0" indent="0" algn="l" rtl="0">
              <a:spcBef>
                <a:spcPts val="0"/>
              </a:spcBef>
              <a:spcAft>
                <a:spcPts val="0"/>
              </a:spcAft>
              <a:buNone/>
            </a:pPr>
            <a:endParaRPr/>
          </a:p>
        </p:txBody>
      </p:sp>
      <p:sp>
        <p:nvSpPr>
          <p:cNvPr id="3547" name="Google Shape;3547;h7deea83be2760859_0_598"/>
          <p:cNvSpPr/>
          <p:nvPr/>
        </p:nvSpPr>
        <p:spPr>
          <a:xfrm>
            <a:off x="1095829" y="2490261"/>
            <a:ext cx="2690700" cy="1299900"/>
          </a:xfrm>
          <a:prstGeom prst="rect">
            <a:avLst/>
          </a:prstGeom>
          <a:noFill/>
          <a:ln>
            <a:noFill/>
          </a:ln>
        </p:spPr>
        <p:txBody>
          <a:bodyPr spcFirstLastPara="1" wrap="square" lIns="15800" tIns="15800" rIns="15800" bIns="15800" anchor="t" anchorCtr="0">
            <a:noAutofit/>
          </a:bodyPr>
          <a:lstStyle/>
          <a:p>
            <a:pPr marL="0" marR="0" lvl="0" indent="0" algn="ctr" rtl="0">
              <a:lnSpc>
                <a:spcPct val="95127"/>
              </a:lnSpc>
              <a:spcBef>
                <a:spcPts val="0"/>
              </a:spcBef>
              <a:spcAft>
                <a:spcPts val="0"/>
              </a:spcAft>
              <a:buClr>
                <a:srgbClr val="071F45"/>
              </a:buClr>
              <a:buSzPts val="1800"/>
              <a:buFont typeface="Arial"/>
              <a:buNone/>
            </a:pPr>
            <a:r>
              <a:rPr lang="en-US" sz="1500">
                <a:solidFill>
                  <a:srgbClr val="071F45"/>
                </a:solidFill>
              </a:rPr>
              <a:t>Use group deliberations to identify </a:t>
            </a:r>
            <a:r>
              <a:rPr lang="en-US" sz="1500" b="1">
                <a:solidFill>
                  <a:srgbClr val="071F45"/>
                </a:solidFill>
              </a:rPr>
              <a:t>practical milestones, owners and support required.</a:t>
            </a:r>
            <a:endParaRPr sz="1500" b="1">
              <a:solidFill>
                <a:srgbClr val="071F45"/>
              </a:solidFill>
            </a:endParaRPr>
          </a:p>
          <a:p>
            <a:pPr marL="0" marR="0" lvl="0" indent="0" algn="ctr" rtl="0">
              <a:lnSpc>
                <a:spcPct val="95127"/>
              </a:lnSpc>
              <a:spcBef>
                <a:spcPts val="0"/>
              </a:spcBef>
              <a:spcAft>
                <a:spcPts val="0"/>
              </a:spcAft>
              <a:buClr>
                <a:srgbClr val="071F45"/>
              </a:buClr>
              <a:buSzPts val="1800"/>
              <a:buFont typeface="Arial"/>
              <a:buNone/>
            </a:pPr>
            <a:endParaRPr sz="1500">
              <a:solidFill>
                <a:srgbClr val="071F45"/>
              </a:solidFill>
            </a:endParaRPr>
          </a:p>
          <a:p>
            <a:pPr marL="0" marR="0" lvl="0" indent="0" algn="ctr" rtl="0">
              <a:lnSpc>
                <a:spcPct val="95127"/>
              </a:lnSpc>
              <a:spcBef>
                <a:spcPts val="0"/>
              </a:spcBef>
              <a:spcAft>
                <a:spcPts val="0"/>
              </a:spcAft>
              <a:buClr>
                <a:srgbClr val="071F45"/>
              </a:buClr>
              <a:buSzPts val="1800"/>
              <a:buFont typeface="Arial"/>
              <a:buNone/>
            </a:pPr>
            <a:endParaRPr sz="1500">
              <a:solidFill>
                <a:srgbClr val="071F45"/>
              </a:solidFill>
            </a:endParaRPr>
          </a:p>
        </p:txBody>
      </p:sp>
      <p:sp>
        <p:nvSpPr>
          <p:cNvPr id="3548" name="Google Shape;3548;h7deea83be2760859_0_598"/>
          <p:cNvSpPr/>
          <p:nvPr/>
        </p:nvSpPr>
        <p:spPr>
          <a:xfrm>
            <a:off x="4683965" y="1957118"/>
            <a:ext cx="2768700" cy="1731300"/>
          </a:xfrm>
          <a:prstGeom prst="roundRect">
            <a:avLst>
              <a:gd name="adj" fmla="val 16667"/>
            </a:avLst>
          </a:prstGeom>
          <a:solidFill>
            <a:srgbClr val="EFEFEF"/>
          </a:solidFill>
          <a:ln>
            <a:noFill/>
          </a:ln>
        </p:spPr>
        <p:txBody>
          <a:bodyPr spcFirstLastPara="1" wrap="square" lIns="47125" tIns="47125" rIns="47125" bIns="47125" anchor="ctr" anchorCtr="0">
            <a:noAutofit/>
          </a:bodyPr>
          <a:lstStyle/>
          <a:p>
            <a:pPr marL="0" lvl="0" indent="0" algn="ctr" rtl="0">
              <a:spcBef>
                <a:spcPts val="0"/>
              </a:spcBef>
              <a:spcAft>
                <a:spcPts val="0"/>
              </a:spcAft>
              <a:buNone/>
            </a:pPr>
            <a:endParaRPr sz="800"/>
          </a:p>
        </p:txBody>
      </p:sp>
      <p:sp>
        <p:nvSpPr>
          <p:cNvPr id="3549" name="Google Shape;3549;h7deea83be2760859_0_598"/>
          <p:cNvSpPr/>
          <p:nvPr/>
        </p:nvSpPr>
        <p:spPr>
          <a:xfrm>
            <a:off x="4683973" y="2193296"/>
            <a:ext cx="2768700" cy="59100"/>
          </a:xfrm>
          <a:prstGeom prst="rect">
            <a:avLst/>
          </a:prstGeom>
          <a:solidFill>
            <a:srgbClr val="555555"/>
          </a:solidFill>
          <a:ln>
            <a:noFill/>
          </a:ln>
        </p:spPr>
        <p:txBody>
          <a:bodyPr spcFirstLastPara="1" wrap="square" lIns="56875" tIns="56875" rIns="56875" bIns="56875" anchor="ctr" anchorCtr="0">
            <a:noAutofit/>
          </a:bodyPr>
          <a:lstStyle/>
          <a:p>
            <a:pPr marL="0" lvl="0" indent="0" algn="l" rtl="0">
              <a:spcBef>
                <a:spcPts val="0"/>
              </a:spcBef>
              <a:spcAft>
                <a:spcPts val="0"/>
              </a:spcAft>
              <a:buNone/>
            </a:pPr>
            <a:endParaRPr/>
          </a:p>
        </p:txBody>
      </p:sp>
      <p:sp>
        <p:nvSpPr>
          <p:cNvPr id="3550" name="Google Shape;3550;h7deea83be2760859_0_598"/>
          <p:cNvSpPr/>
          <p:nvPr/>
        </p:nvSpPr>
        <p:spPr>
          <a:xfrm>
            <a:off x="4708282" y="2540601"/>
            <a:ext cx="2690700" cy="1299900"/>
          </a:xfrm>
          <a:prstGeom prst="rect">
            <a:avLst/>
          </a:prstGeom>
          <a:noFill/>
          <a:ln>
            <a:noFill/>
          </a:ln>
        </p:spPr>
        <p:txBody>
          <a:bodyPr spcFirstLastPara="1" wrap="square" lIns="15800" tIns="15800" rIns="15800" bIns="15800" anchor="t" anchorCtr="0">
            <a:noAutofit/>
          </a:bodyPr>
          <a:lstStyle/>
          <a:p>
            <a:pPr marL="0" marR="0" lvl="0" indent="0" algn="ctr" rtl="0">
              <a:lnSpc>
                <a:spcPct val="95127"/>
              </a:lnSpc>
              <a:spcBef>
                <a:spcPts val="0"/>
              </a:spcBef>
              <a:spcAft>
                <a:spcPts val="0"/>
              </a:spcAft>
              <a:buClr>
                <a:srgbClr val="071F45"/>
              </a:buClr>
              <a:buSzPts val="1800"/>
              <a:buFont typeface="Arial"/>
              <a:buNone/>
            </a:pPr>
            <a:r>
              <a:rPr lang="en-US" sz="1500">
                <a:solidFill>
                  <a:srgbClr val="071F45"/>
                </a:solidFill>
              </a:rPr>
              <a:t>Carry forward a </a:t>
            </a:r>
            <a:r>
              <a:rPr lang="en-US" sz="1500" b="1">
                <a:solidFill>
                  <a:srgbClr val="071F45"/>
                </a:solidFill>
              </a:rPr>
              <a:t>State Action Plan </a:t>
            </a:r>
            <a:r>
              <a:rPr lang="en-US" sz="1500">
                <a:solidFill>
                  <a:srgbClr val="071F45"/>
                </a:solidFill>
              </a:rPr>
              <a:t>for Day 2 presentation and post-workshop follow-up.</a:t>
            </a:r>
            <a:endParaRPr sz="1500">
              <a:solidFill>
                <a:srgbClr val="071F45"/>
              </a:solidFill>
            </a:endParaRPr>
          </a:p>
          <a:p>
            <a:pPr marL="0" marR="0" lvl="0" indent="0" algn="ctr" rtl="0">
              <a:lnSpc>
                <a:spcPct val="95127"/>
              </a:lnSpc>
              <a:spcBef>
                <a:spcPts val="0"/>
              </a:spcBef>
              <a:spcAft>
                <a:spcPts val="0"/>
              </a:spcAft>
              <a:buClr>
                <a:srgbClr val="071F45"/>
              </a:buClr>
              <a:buSzPts val="1800"/>
              <a:buFont typeface="Arial"/>
              <a:buNone/>
            </a:pPr>
            <a:endParaRPr sz="1500">
              <a:solidFill>
                <a:srgbClr val="071F45"/>
              </a:solidFill>
            </a:endParaRPr>
          </a:p>
          <a:p>
            <a:pPr marL="0" marR="0" lvl="0" indent="0" algn="ctr" rtl="0">
              <a:lnSpc>
                <a:spcPct val="95127"/>
              </a:lnSpc>
              <a:spcBef>
                <a:spcPts val="0"/>
              </a:spcBef>
              <a:spcAft>
                <a:spcPts val="0"/>
              </a:spcAft>
              <a:buClr>
                <a:srgbClr val="071F45"/>
              </a:buClr>
              <a:buSzPts val="1800"/>
              <a:buFont typeface="Arial"/>
              <a:buNone/>
            </a:pPr>
            <a:endParaRPr sz="1500">
              <a:solidFill>
                <a:srgbClr val="071F45"/>
              </a:solidFill>
            </a:endParaRPr>
          </a:p>
        </p:txBody>
      </p:sp>
      <p:sp>
        <p:nvSpPr>
          <p:cNvPr id="3551" name="Google Shape;3551;h7deea83be2760859_0_598"/>
          <p:cNvSpPr/>
          <p:nvPr/>
        </p:nvSpPr>
        <p:spPr>
          <a:xfrm rot="5400000">
            <a:off x="5927513" y="1873741"/>
            <a:ext cx="527700" cy="4583100"/>
          </a:xfrm>
          <a:prstGeom prst="rightBrace">
            <a:avLst>
              <a:gd name="adj1" fmla="val 50000"/>
              <a:gd name="adj2" fmla="val 50000"/>
            </a:avLst>
          </a:prstGeom>
          <a:noFill/>
          <a:ln w="11425" cap="flat" cmpd="sng">
            <a:solidFill>
              <a:schemeClr val="dk2"/>
            </a:solidFill>
            <a:prstDash val="solid"/>
            <a:round/>
            <a:headEnd type="none" w="sm" len="sm"/>
            <a:tailEnd type="none" w="sm" len="sm"/>
          </a:ln>
        </p:spPr>
        <p:txBody>
          <a:bodyPr spcFirstLastPara="1" wrap="square" lIns="109500" tIns="109500" rIns="109500" bIns="109500" anchor="ctr" anchorCtr="0">
            <a:noAutofit/>
          </a:bodyPr>
          <a:lstStyle/>
          <a:p>
            <a:pPr marL="0" lvl="0" indent="0" algn="ctr" rtl="0">
              <a:spcBef>
                <a:spcPts val="0"/>
              </a:spcBef>
              <a:spcAft>
                <a:spcPts val="0"/>
              </a:spcAft>
              <a:buNone/>
            </a:pPr>
            <a:endParaRPr sz="1800"/>
          </a:p>
        </p:txBody>
      </p:sp>
      <p:pic>
        <p:nvPicPr>
          <p:cNvPr id="3552" name="Google Shape;3552;h7deea83be2760859_0_598" descr="A close up of a sign&#10;&#10;Description automatically generated"/>
          <p:cNvPicPr preferRelativeResize="0"/>
          <p:nvPr/>
        </p:nvPicPr>
        <p:blipFill rotWithShape="1">
          <a:blip r:embed="rId4">
            <a:alphaModFix/>
          </a:blip>
          <a:srcRect/>
          <a:stretch/>
        </p:blipFill>
        <p:spPr>
          <a:xfrm>
            <a:off x="10474286" y="217167"/>
            <a:ext cx="1592880" cy="383600"/>
          </a:xfrm>
          <a:prstGeom prst="rect">
            <a:avLst/>
          </a:prstGeom>
          <a:noFill/>
          <a:ln>
            <a:noFill/>
          </a:ln>
        </p:spPr>
      </p:pic>
      <p:pic>
        <p:nvPicPr>
          <p:cNvPr id="3553" name="Google Shape;3553;h7deea83be2760859_0_598"/>
          <p:cNvPicPr preferRelativeResize="0"/>
          <p:nvPr/>
        </p:nvPicPr>
        <p:blipFill rotWithShape="1">
          <a:blip r:embed="rId3">
            <a:alphaModFix/>
          </a:blip>
          <a:srcRect l="15161"/>
          <a:stretch/>
        </p:blipFill>
        <p:spPr>
          <a:xfrm>
            <a:off x="0" y="6786106"/>
            <a:ext cx="12192002" cy="89400"/>
          </a:xfrm>
          <a:prstGeom prst="rect">
            <a:avLst/>
          </a:prstGeom>
          <a:noFill/>
          <a:ln>
            <a:noFill/>
          </a:ln>
        </p:spPr>
      </p:pic>
      <p:sp>
        <p:nvSpPr>
          <p:cNvPr id="3554" name="Google Shape;3554;h7deea83be2760859_0_598"/>
          <p:cNvSpPr txBox="1"/>
          <p:nvPr/>
        </p:nvSpPr>
        <p:spPr>
          <a:xfrm>
            <a:off x="416542" y="1156471"/>
            <a:ext cx="11409300" cy="569400"/>
          </a:xfrm>
          <a:prstGeom prst="rect">
            <a:avLst/>
          </a:prstGeom>
          <a:noFill/>
          <a:ln>
            <a:noFill/>
          </a:ln>
        </p:spPr>
        <p:txBody>
          <a:bodyPr spcFirstLastPara="1" wrap="square" lIns="121900" tIns="121900" rIns="121900" bIns="121900" anchor="t" anchorCtr="0">
            <a:spAutoFit/>
          </a:bodyPr>
          <a:lstStyle/>
          <a:p>
            <a:pPr marL="0" marR="0" lvl="0" indent="0" algn="l" rtl="0">
              <a:lnSpc>
                <a:spcPct val="150000"/>
              </a:lnSpc>
              <a:spcBef>
                <a:spcPts val="0"/>
              </a:spcBef>
              <a:spcAft>
                <a:spcPts val="0"/>
              </a:spcAft>
              <a:buNone/>
            </a:pPr>
            <a:r>
              <a:rPr lang="en-US" sz="2100" b="1">
                <a:solidFill>
                  <a:schemeClr val="dk1"/>
                </a:solidFill>
                <a:latin typeface="Open Sans"/>
                <a:ea typeface="Open Sans"/>
                <a:cs typeface="Open Sans"/>
                <a:sym typeface="Open Sans"/>
              </a:rPr>
              <a:t>Envisioned Outcome of the Activity: From Shared Priorities to Action Plans</a:t>
            </a:r>
            <a:endParaRPr sz="2100" b="1">
              <a:solidFill>
                <a:schemeClr val="dk1"/>
              </a:solidFill>
              <a:latin typeface="Open Sans"/>
              <a:ea typeface="Open Sans"/>
              <a:cs typeface="Open Sans"/>
              <a:sym typeface="Open Sans"/>
            </a:endParaRPr>
          </a:p>
        </p:txBody>
      </p:sp>
      <p:pic>
        <p:nvPicPr>
          <p:cNvPr id="3555" name="Google Shape;3555;h7deea83be2760859_0_598" descr="A close up of a sign&#10;&#10;Description automatically generated"/>
          <p:cNvPicPr preferRelativeResize="0"/>
          <p:nvPr/>
        </p:nvPicPr>
        <p:blipFill rotWithShape="1">
          <a:blip r:embed="rId4">
            <a:alphaModFix/>
          </a:blip>
          <a:srcRect/>
          <a:stretch/>
        </p:blipFill>
        <p:spPr>
          <a:xfrm>
            <a:off x="153075" y="95625"/>
            <a:ext cx="1917167" cy="461700"/>
          </a:xfrm>
          <a:prstGeom prst="rect">
            <a:avLst/>
          </a:prstGeom>
          <a:noFill/>
          <a:ln>
            <a:noFill/>
          </a:ln>
        </p:spPr>
      </p:pic>
      <p:pic>
        <p:nvPicPr>
          <p:cNvPr id="3556" name="Google Shape;3556;h7deea83be2760859_0_598" title="karmayogiLogo.png"/>
          <p:cNvPicPr preferRelativeResize="0"/>
          <p:nvPr/>
        </p:nvPicPr>
        <p:blipFill>
          <a:blip r:embed="rId5">
            <a:alphaModFix/>
          </a:blip>
          <a:stretch>
            <a:fillRect/>
          </a:stretch>
        </p:blipFill>
        <p:spPr>
          <a:xfrm>
            <a:off x="10180450" y="95625"/>
            <a:ext cx="1865001" cy="461700"/>
          </a:xfrm>
          <a:prstGeom prst="rect">
            <a:avLst/>
          </a:prstGeom>
          <a:noFill/>
          <a:ln>
            <a:noFill/>
          </a:ln>
        </p:spPr>
      </p:pic>
      <p:pic>
        <p:nvPicPr>
          <p:cNvPr id="3557" name="Google Shape;3557;h7deea83be2760859_0_598" title="Unnati logo.png"/>
          <p:cNvPicPr preferRelativeResize="0"/>
          <p:nvPr/>
        </p:nvPicPr>
        <p:blipFill>
          <a:blip r:embed="rId6">
            <a:alphaModFix/>
          </a:blip>
          <a:stretch>
            <a:fillRect/>
          </a:stretch>
        </p:blipFill>
        <p:spPr>
          <a:xfrm>
            <a:off x="5466000" y="28049"/>
            <a:ext cx="1267825" cy="580650"/>
          </a:xfrm>
          <a:prstGeom prst="rect">
            <a:avLst/>
          </a:prstGeom>
          <a:noFill/>
          <a:ln>
            <a:noFill/>
          </a:ln>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3561"/>
        <p:cNvGrpSpPr/>
        <p:nvPr/>
      </p:nvGrpSpPr>
      <p:grpSpPr>
        <a:xfrm>
          <a:off x="0" y="0"/>
          <a:ext cx="0" cy="0"/>
          <a:chOff x="0" y="0"/>
          <a:chExt cx="0" cy="0"/>
        </a:xfrm>
      </p:grpSpPr>
      <p:sp>
        <p:nvSpPr>
          <p:cNvPr id="3562" name="Google Shape;3562;h62e61b739be81cd1_0_11"/>
          <p:cNvSpPr/>
          <p:nvPr/>
        </p:nvSpPr>
        <p:spPr>
          <a:xfrm>
            <a:off x="310675" y="1919441"/>
            <a:ext cx="11409300" cy="3210600"/>
          </a:xfrm>
          <a:prstGeom prst="rect">
            <a:avLst/>
          </a:prstGeom>
          <a:solidFill>
            <a:srgbClr val="F4F8F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563" name="Google Shape;3563;h62e61b739be81cd1_0_11"/>
          <p:cNvSpPr txBox="1"/>
          <p:nvPr/>
        </p:nvSpPr>
        <p:spPr>
          <a:xfrm>
            <a:off x="443725" y="2008711"/>
            <a:ext cx="11082000" cy="3635100"/>
          </a:xfrm>
          <a:prstGeom prst="rect">
            <a:avLst/>
          </a:prstGeom>
          <a:noFill/>
          <a:ln>
            <a:noFill/>
          </a:ln>
        </p:spPr>
        <p:txBody>
          <a:bodyPr spcFirstLastPara="1" wrap="square" lIns="121900" tIns="121900" rIns="121900" bIns="121900" anchor="t" anchorCtr="0">
            <a:spAutoFit/>
          </a:bodyPr>
          <a:lstStyle/>
          <a:p>
            <a:pPr marL="0" lvl="0" indent="0" algn="l" rtl="0">
              <a:lnSpc>
                <a:spcPct val="115000"/>
              </a:lnSpc>
              <a:spcBef>
                <a:spcPts val="1900"/>
              </a:spcBef>
              <a:spcAft>
                <a:spcPts val="0"/>
              </a:spcAft>
              <a:buNone/>
            </a:pPr>
            <a:r>
              <a:rPr lang="en-US" sz="2400" b="1">
                <a:solidFill>
                  <a:srgbClr val="274482"/>
                </a:solidFill>
              </a:rPr>
              <a:t>Inter-State Deliberations</a:t>
            </a:r>
            <a:endParaRPr sz="2400" b="1">
              <a:solidFill>
                <a:srgbClr val="274482"/>
              </a:solidFill>
            </a:endParaRPr>
          </a:p>
          <a:p>
            <a:pPr marL="609600" lvl="0" indent="-438150" algn="l" rtl="0">
              <a:lnSpc>
                <a:spcPct val="115000"/>
              </a:lnSpc>
              <a:spcBef>
                <a:spcPts val="1600"/>
              </a:spcBef>
              <a:spcAft>
                <a:spcPts val="0"/>
              </a:spcAft>
              <a:buClr>
                <a:schemeClr val="dk1"/>
              </a:buClr>
              <a:buSzPts val="2100"/>
              <a:buAutoNum type="arabicPeriod"/>
            </a:pPr>
            <a:r>
              <a:rPr lang="en-US" sz="2100">
                <a:solidFill>
                  <a:schemeClr val="dk1"/>
                </a:solidFill>
              </a:rPr>
              <a:t>The composition of the three inter-state groups will be projected on the screen. Please check your name and take your seat with your assigned group to discuss your assigned thematic area and fill out the template on your tables.</a:t>
            </a:r>
            <a:br>
              <a:rPr lang="en-US" sz="2100">
                <a:solidFill>
                  <a:schemeClr val="dk1"/>
                </a:solidFill>
              </a:rPr>
            </a:br>
            <a:endParaRPr sz="2100">
              <a:solidFill>
                <a:schemeClr val="dk1"/>
              </a:solidFill>
            </a:endParaRPr>
          </a:p>
          <a:p>
            <a:pPr marL="609600" lvl="0" indent="-438150" algn="l" rtl="0">
              <a:lnSpc>
                <a:spcPct val="115000"/>
              </a:lnSpc>
              <a:spcBef>
                <a:spcPts val="0"/>
              </a:spcBef>
              <a:spcAft>
                <a:spcPts val="0"/>
              </a:spcAft>
              <a:buClr>
                <a:schemeClr val="dk1"/>
              </a:buClr>
              <a:buSzPts val="2100"/>
              <a:buAutoNum type="arabicPeriod"/>
            </a:pPr>
            <a:r>
              <a:rPr lang="en-US" sz="2100">
                <a:solidFill>
                  <a:schemeClr val="dk1"/>
                </a:solidFill>
              </a:rPr>
              <a:t>Please actively contribute to the discussion by sharing your institution's experiences, perspectives, and challenges in relation to the assigned theme of discussion..</a:t>
            </a:r>
            <a:endParaRPr sz="2100">
              <a:solidFill>
                <a:schemeClr val="dk1"/>
              </a:solidFill>
            </a:endParaRPr>
          </a:p>
          <a:p>
            <a:pPr marL="0" lvl="0" indent="0" algn="l" rtl="0">
              <a:lnSpc>
                <a:spcPct val="115000"/>
              </a:lnSpc>
              <a:spcBef>
                <a:spcPts val="1600"/>
              </a:spcBef>
              <a:spcAft>
                <a:spcPts val="1600"/>
              </a:spcAft>
              <a:buNone/>
            </a:pPr>
            <a:endParaRPr sz="2100" b="1">
              <a:solidFill>
                <a:schemeClr val="dk1"/>
              </a:solidFill>
            </a:endParaRPr>
          </a:p>
        </p:txBody>
      </p:sp>
      <p:pic>
        <p:nvPicPr>
          <p:cNvPr id="3564" name="Google Shape;3564;h62e61b739be81cd1_0_11"/>
          <p:cNvPicPr preferRelativeResize="0"/>
          <p:nvPr/>
        </p:nvPicPr>
        <p:blipFill rotWithShape="1">
          <a:blip r:embed="rId3">
            <a:alphaModFix/>
          </a:blip>
          <a:srcRect l="15161"/>
          <a:stretch/>
        </p:blipFill>
        <p:spPr>
          <a:xfrm>
            <a:off x="0" y="6786106"/>
            <a:ext cx="12192002" cy="89400"/>
          </a:xfrm>
          <a:prstGeom prst="rect">
            <a:avLst/>
          </a:prstGeom>
          <a:noFill/>
          <a:ln>
            <a:noFill/>
          </a:ln>
        </p:spPr>
      </p:pic>
      <p:pic>
        <p:nvPicPr>
          <p:cNvPr id="3565" name="Google Shape;3565;h62e61b739be81cd1_0_11" descr="A close up of a sign&#10;&#10;Description automatically generated"/>
          <p:cNvPicPr preferRelativeResize="0"/>
          <p:nvPr/>
        </p:nvPicPr>
        <p:blipFill rotWithShape="1">
          <a:blip r:embed="rId4">
            <a:alphaModFix/>
          </a:blip>
          <a:srcRect/>
          <a:stretch/>
        </p:blipFill>
        <p:spPr>
          <a:xfrm>
            <a:off x="153075" y="95625"/>
            <a:ext cx="1917167" cy="461700"/>
          </a:xfrm>
          <a:prstGeom prst="rect">
            <a:avLst/>
          </a:prstGeom>
          <a:noFill/>
          <a:ln>
            <a:noFill/>
          </a:ln>
        </p:spPr>
      </p:pic>
      <p:pic>
        <p:nvPicPr>
          <p:cNvPr id="3566" name="Google Shape;3566;h62e61b739be81cd1_0_11" title="karmayogiLogo.png"/>
          <p:cNvPicPr preferRelativeResize="0"/>
          <p:nvPr/>
        </p:nvPicPr>
        <p:blipFill>
          <a:blip r:embed="rId5">
            <a:alphaModFix/>
          </a:blip>
          <a:stretch>
            <a:fillRect/>
          </a:stretch>
        </p:blipFill>
        <p:spPr>
          <a:xfrm>
            <a:off x="10180450" y="95625"/>
            <a:ext cx="1865001" cy="461700"/>
          </a:xfrm>
          <a:prstGeom prst="rect">
            <a:avLst/>
          </a:prstGeom>
          <a:noFill/>
          <a:ln>
            <a:noFill/>
          </a:ln>
        </p:spPr>
      </p:pic>
      <p:pic>
        <p:nvPicPr>
          <p:cNvPr id="3567" name="Google Shape;3567;h62e61b739be81cd1_0_11" title="Unnati logo.png"/>
          <p:cNvPicPr preferRelativeResize="0"/>
          <p:nvPr/>
        </p:nvPicPr>
        <p:blipFill>
          <a:blip r:embed="rId6">
            <a:alphaModFix/>
          </a:blip>
          <a:stretch>
            <a:fillRect/>
          </a:stretch>
        </p:blipFill>
        <p:spPr>
          <a:xfrm>
            <a:off x="5466000" y="28049"/>
            <a:ext cx="1267825" cy="580650"/>
          </a:xfrm>
          <a:prstGeom prst="rect">
            <a:avLst/>
          </a:prstGeom>
          <a:noFill/>
          <a:ln>
            <a:noFill/>
          </a:ln>
        </p:spPr>
      </p:pic>
      <p:sp>
        <p:nvSpPr>
          <p:cNvPr id="3568" name="Google Shape;3568;h62e61b739be81cd1_0_11"/>
          <p:cNvSpPr txBox="1"/>
          <p:nvPr/>
        </p:nvSpPr>
        <p:spPr>
          <a:xfrm>
            <a:off x="416542" y="1156471"/>
            <a:ext cx="11409300" cy="569400"/>
          </a:xfrm>
          <a:prstGeom prst="rect">
            <a:avLst/>
          </a:prstGeom>
          <a:noFill/>
          <a:ln>
            <a:noFill/>
          </a:ln>
        </p:spPr>
        <p:txBody>
          <a:bodyPr spcFirstLastPara="1" wrap="square" lIns="121900" tIns="121900" rIns="121900" bIns="121900" anchor="t" anchorCtr="0">
            <a:spAutoFit/>
          </a:bodyPr>
          <a:lstStyle/>
          <a:p>
            <a:pPr marL="0" marR="0" lvl="0" indent="0" algn="l" rtl="0">
              <a:lnSpc>
                <a:spcPct val="150000"/>
              </a:lnSpc>
              <a:spcBef>
                <a:spcPts val="0"/>
              </a:spcBef>
              <a:spcAft>
                <a:spcPts val="0"/>
              </a:spcAft>
              <a:buNone/>
            </a:pPr>
            <a:r>
              <a:rPr lang="en-US" sz="2100" b="1">
                <a:solidFill>
                  <a:schemeClr val="dk1"/>
                </a:solidFill>
                <a:latin typeface="Open Sans"/>
                <a:ea typeface="Open Sans"/>
                <a:cs typeface="Open Sans"/>
                <a:sym typeface="Open Sans"/>
              </a:rPr>
              <a:t>Instructions for Breakout/Group Activity</a:t>
            </a:r>
            <a:endParaRPr sz="2100" b="1">
              <a:solidFill>
                <a:schemeClr val="dk1"/>
              </a:solidFill>
              <a:latin typeface="Open Sans"/>
              <a:ea typeface="Open Sans"/>
              <a:cs typeface="Open Sans"/>
              <a:sym typeface="Open Sans"/>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3572"/>
        <p:cNvGrpSpPr/>
        <p:nvPr/>
      </p:nvGrpSpPr>
      <p:grpSpPr>
        <a:xfrm>
          <a:off x="0" y="0"/>
          <a:ext cx="0" cy="0"/>
          <a:chOff x="0" y="0"/>
          <a:chExt cx="0" cy="0"/>
        </a:xfrm>
      </p:grpSpPr>
      <p:pic>
        <p:nvPicPr>
          <p:cNvPr id="3573" name="Google Shape;3573;g3fbbd783bed_0_36" descr="A close up of a sign&#10;&#10;Description automatically generated"/>
          <p:cNvPicPr preferRelativeResize="0"/>
          <p:nvPr/>
        </p:nvPicPr>
        <p:blipFill rotWithShape="1">
          <a:blip r:embed="rId3">
            <a:alphaModFix/>
          </a:blip>
          <a:srcRect/>
          <a:stretch/>
        </p:blipFill>
        <p:spPr>
          <a:xfrm>
            <a:off x="153075" y="95625"/>
            <a:ext cx="1917167" cy="461700"/>
          </a:xfrm>
          <a:prstGeom prst="rect">
            <a:avLst/>
          </a:prstGeom>
          <a:noFill/>
          <a:ln>
            <a:noFill/>
          </a:ln>
        </p:spPr>
      </p:pic>
      <p:pic>
        <p:nvPicPr>
          <p:cNvPr id="3574" name="Google Shape;3574;g3fbbd783bed_0_36" title="karmayogiLogo.png"/>
          <p:cNvPicPr preferRelativeResize="0"/>
          <p:nvPr/>
        </p:nvPicPr>
        <p:blipFill>
          <a:blip r:embed="rId4">
            <a:alphaModFix/>
          </a:blip>
          <a:stretch>
            <a:fillRect/>
          </a:stretch>
        </p:blipFill>
        <p:spPr>
          <a:xfrm>
            <a:off x="10180450" y="95625"/>
            <a:ext cx="1865001" cy="461700"/>
          </a:xfrm>
          <a:prstGeom prst="rect">
            <a:avLst/>
          </a:prstGeom>
          <a:noFill/>
          <a:ln>
            <a:noFill/>
          </a:ln>
        </p:spPr>
      </p:pic>
      <p:pic>
        <p:nvPicPr>
          <p:cNvPr id="3575" name="Google Shape;3575;g3fbbd783bed_0_36" title="Unnati logo.png"/>
          <p:cNvPicPr preferRelativeResize="0"/>
          <p:nvPr/>
        </p:nvPicPr>
        <p:blipFill>
          <a:blip r:embed="rId5">
            <a:alphaModFix/>
          </a:blip>
          <a:stretch>
            <a:fillRect/>
          </a:stretch>
        </p:blipFill>
        <p:spPr>
          <a:xfrm>
            <a:off x="5466000" y="28049"/>
            <a:ext cx="1267825" cy="580650"/>
          </a:xfrm>
          <a:prstGeom prst="rect">
            <a:avLst/>
          </a:prstGeom>
          <a:noFill/>
          <a:ln>
            <a:noFill/>
          </a:ln>
        </p:spPr>
      </p:pic>
      <p:sp>
        <p:nvSpPr>
          <p:cNvPr id="3576" name="Google Shape;3576;g3fbbd783bed_0_36"/>
          <p:cNvSpPr txBox="1"/>
          <p:nvPr/>
        </p:nvSpPr>
        <p:spPr>
          <a:xfrm>
            <a:off x="230442" y="608696"/>
            <a:ext cx="11409300" cy="569400"/>
          </a:xfrm>
          <a:prstGeom prst="rect">
            <a:avLst/>
          </a:prstGeom>
          <a:noFill/>
          <a:ln>
            <a:noFill/>
          </a:ln>
        </p:spPr>
        <p:txBody>
          <a:bodyPr spcFirstLastPara="1" wrap="square" lIns="121900" tIns="121900" rIns="121900" bIns="121900" anchor="t" anchorCtr="0">
            <a:spAutoFit/>
          </a:bodyPr>
          <a:lstStyle/>
          <a:p>
            <a:pPr marL="0" marR="0" lvl="0" indent="0" algn="l" rtl="0">
              <a:lnSpc>
                <a:spcPct val="150000"/>
              </a:lnSpc>
              <a:spcBef>
                <a:spcPts val="0"/>
              </a:spcBef>
              <a:spcAft>
                <a:spcPts val="0"/>
              </a:spcAft>
              <a:buNone/>
            </a:pPr>
            <a:r>
              <a:rPr lang="en-US" sz="2100" b="1">
                <a:solidFill>
                  <a:schemeClr val="dk1"/>
                </a:solidFill>
                <a:latin typeface="Open Sans"/>
                <a:ea typeface="Open Sans"/>
                <a:cs typeface="Open Sans"/>
                <a:sym typeface="Open Sans"/>
              </a:rPr>
              <a:t>Groups for Activity 1</a:t>
            </a:r>
            <a:endParaRPr sz="2100" b="1">
              <a:solidFill>
                <a:schemeClr val="dk1"/>
              </a:solidFill>
              <a:latin typeface="Open Sans"/>
              <a:ea typeface="Open Sans"/>
              <a:cs typeface="Open Sans"/>
              <a:sym typeface="Open Sans"/>
            </a:endParaRPr>
          </a:p>
        </p:txBody>
      </p:sp>
      <p:graphicFrame>
        <p:nvGraphicFramePr>
          <p:cNvPr id="3577" name="Google Shape;3577;g3fbbd783bed_0_36"/>
          <p:cNvGraphicFramePr/>
          <p:nvPr/>
        </p:nvGraphicFramePr>
        <p:xfrm>
          <a:off x="569300" y="1317050"/>
          <a:ext cx="3000000" cy="3000000"/>
        </p:xfrm>
        <a:graphic>
          <a:graphicData uri="http://schemas.openxmlformats.org/drawingml/2006/table">
            <a:tbl>
              <a:tblPr>
                <a:noFill/>
                <a:tableStyleId>{2DA0D907-8C3F-45D6-8FEA-57D74A1D58AF}</a:tableStyleId>
              </a:tblPr>
              <a:tblGrid>
                <a:gridCol w="3644325">
                  <a:extLst>
                    <a:ext uri="{9D8B030D-6E8A-4147-A177-3AD203B41FA5}">
                      <a16:colId xmlns:a16="http://schemas.microsoft.com/office/drawing/2014/main" val="20000"/>
                    </a:ext>
                  </a:extLst>
                </a:gridCol>
                <a:gridCol w="3644325">
                  <a:extLst>
                    <a:ext uri="{9D8B030D-6E8A-4147-A177-3AD203B41FA5}">
                      <a16:colId xmlns:a16="http://schemas.microsoft.com/office/drawing/2014/main" val="20001"/>
                    </a:ext>
                  </a:extLst>
                </a:gridCol>
                <a:gridCol w="3644325">
                  <a:extLst>
                    <a:ext uri="{9D8B030D-6E8A-4147-A177-3AD203B41FA5}">
                      <a16:colId xmlns:a16="http://schemas.microsoft.com/office/drawing/2014/main" val="20002"/>
                    </a:ext>
                  </a:extLst>
                </a:gridCol>
              </a:tblGrid>
              <a:tr h="419150">
                <a:tc>
                  <a:txBody>
                    <a:bodyPr/>
                    <a:lstStyle/>
                    <a:p>
                      <a:pPr marL="0" lvl="0" indent="0" algn="ctr" rtl="0">
                        <a:spcBef>
                          <a:spcPts val="0"/>
                        </a:spcBef>
                        <a:spcAft>
                          <a:spcPts val="0"/>
                        </a:spcAft>
                        <a:buNone/>
                      </a:pPr>
                      <a:r>
                        <a:rPr lang="en-US" b="1">
                          <a:solidFill>
                            <a:schemeClr val="lt1"/>
                          </a:solidFill>
                          <a:latin typeface="Open Sans"/>
                          <a:ea typeface="Open Sans"/>
                          <a:cs typeface="Open Sans"/>
                          <a:sym typeface="Open Sans"/>
                        </a:rPr>
                        <a:t>UNNATI</a:t>
                      </a:r>
                      <a:endParaRPr b="1">
                        <a:solidFill>
                          <a:schemeClr val="lt1"/>
                        </a:solidFill>
                        <a:latin typeface="Open Sans"/>
                        <a:ea typeface="Open Sans"/>
                        <a:cs typeface="Open Sans"/>
                        <a:sym typeface="Open Sans"/>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1C4586"/>
                    </a:solidFill>
                  </a:tcPr>
                </a:tc>
                <a:tc>
                  <a:txBody>
                    <a:bodyPr/>
                    <a:lstStyle/>
                    <a:p>
                      <a:pPr marL="0" lvl="0" indent="0" algn="ctr" rtl="0">
                        <a:spcBef>
                          <a:spcPts val="0"/>
                        </a:spcBef>
                        <a:spcAft>
                          <a:spcPts val="0"/>
                        </a:spcAft>
                        <a:buNone/>
                      </a:pPr>
                      <a:r>
                        <a:rPr lang="en-US" b="1">
                          <a:latin typeface="Open Sans"/>
                          <a:ea typeface="Open Sans"/>
                          <a:cs typeface="Open Sans"/>
                          <a:sym typeface="Open Sans"/>
                        </a:rPr>
                        <a:t>Governance</a:t>
                      </a:r>
                      <a:endParaRPr b="1">
                        <a:latin typeface="Open Sans"/>
                        <a:ea typeface="Open Sans"/>
                        <a:cs typeface="Open Sans"/>
                        <a:sym typeface="Open Sans"/>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EE922F"/>
                    </a:solidFill>
                  </a:tcPr>
                </a:tc>
                <a:tc>
                  <a:txBody>
                    <a:bodyPr/>
                    <a:lstStyle/>
                    <a:p>
                      <a:pPr marL="0" lvl="0" indent="0" algn="ctr" rtl="0">
                        <a:spcBef>
                          <a:spcPts val="0"/>
                        </a:spcBef>
                        <a:spcAft>
                          <a:spcPts val="0"/>
                        </a:spcAft>
                        <a:buNone/>
                      </a:pPr>
                      <a:r>
                        <a:rPr lang="en-US" b="1">
                          <a:latin typeface="Open Sans"/>
                          <a:ea typeface="Open Sans"/>
                          <a:cs typeface="Open Sans"/>
                          <a:sym typeface="Open Sans"/>
                        </a:rPr>
                        <a:t>Digital &amp; AI Adoption</a:t>
                      </a:r>
                      <a:endParaRPr b="1">
                        <a:latin typeface="Open Sans"/>
                        <a:ea typeface="Open Sans"/>
                        <a:cs typeface="Open Sans"/>
                        <a:sym typeface="Open Sans"/>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B7B7B7"/>
                    </a:solidFill>
                  </a:tcPr>
                </a:tc>
                <a:extLst>
                  <a:ext uri="{0D108BD9-81ED-4DB2-BD59-A6C34878D82A}">
                    <a16:rowId xmlns:a16="http://schemas.microsoft.com/office/drawing/2014/main" val="10000"/>
                  </a:ext>
                </a:extLst>
              </a:tr>
              <a:tr h="2676275">
                <a:tc>
                  <a:txBody>
                    <a:bodyPr/>
                    <a:lstStyle/>
                    <a:p>
                      <a:pPr marL="0" lvl="0" indent="0" algn="ctr" rtl="0">
                        <a:spcBef>
                          <a:spcPts val="0"/>
                        </a:spcBef>
                        <a:spcAft>
                          <a:spcPts val="0"/>
                        </a:spcAft>
                        <a:buNone/>
                      </a:pPr>
                      <a:r>
                        <a:rPr lang="en-US" b="1"/>
                        <a:t>Group 1</a:t>
                      </a:r>
                      <a:r>
                        <a:rPr lang="en-US"/>
                        <a:t> </a:t>
                      </a:r>
                      <a:endParaRPr/>
                    </a:p>
                    <a:p>
                      <a:pPr marL="457200" lvl="0" indent="-317500" algn="l" rtl="0">
                        <a:spcBef>
                          <a:spcPts val="0"/>
                        </a:spcBef>
                        <a:spcAft>
                          <a:spcPts val="0"/>
                        </a:spcAft>
                        <a:buSzPts val="1400"/>
                        <a:buAutoNum type="arabicPeriod"/>
                      </a:pPr>
                      <a:r>
                        <a:rPr lang="en-US"/>
                        <a:t>Smt. Santhi Kumari, IAS</a:t>
                      </a:r>
                      <a:endParaRPr/>
                    </a:p>
                    <a:p>
                      <a:pPr marL="457200" lvl="0" indent="-317500" algn="l" rtl="0">
                        <a:spcBef>
                          <a:spcPts val="0"/>
                        </a:spcBef>
                        <a:spcAft>
                          <a:spcPts val="0"/>
                        </a:spcAft>
                        <a:buSzPts val="1400"/>
                        <a:buAutoNum type="arabicPeriod"/>
                      </a:pPr>
                      <a:r>
                        <a:rPr lang="en-US"/>
                        <a:t>Prof. Vasala Madhava Rao</a:t>
                      </a:r>
                      <a:endParaRPr/>
                    </a:p>
                    <a:p>
                      <a:pPr marL="457200" lvl="0" indent="-317500" algn="l" rtl="0">
                        <a:spcBef>
                          <a:spcPts val="0"/>
                        </a:spcBef>
                        <a:spcAft>
                          <a:spcPts val="0"/>
                        </a:spcAft>
                        <a:buSzPts val="1400"/>
                        <a:buAutoNum type="arabicPeriod"/>
                      </a:pPr>
                      <a:r>
                        <a:rPr lang="en-US"/>
                        <a:t>Dr. P Kesava Rao</a:t>
                      </a:r>
                      <a:endParaRPr/>
                    </a:p>
                    <a:p>
                      <a:pPr marL="457200" lvl="0" indent="-317500" algn="l" rtl="0">
                        <a:spcBef>
                          <a:spcPts val="0"/>
                        </a:spcBef>
                        <a:spcAft>
                          <a:spcPts val="0"/>
                        </a:spcAft>
                        <a:buSzPts val="1400"/>
                        <a:buAutoNum type="arabicPeriod"/>
                      </a:pPr>
                      <a:r>
                        <a:rPr lang="en-US"/>
                        <a:t>Dr. Lakhan Singh and Ms. Kavita Yadav</a:t>
                      </a:r>
                      <a:endParaRPr/>
                    </a:p>
                    <a:p>
                      <a:pPr marL="457200" lvl="0" indent="-317500" algn="l" rtl="0">
                        <a:spcBef>
                          <a:spcPts val="0"/>
                        </a:spcBef>
                        <a:spcAft>
                          <a:spcPts val="0"/>
                        </a:spcAft>
                        <a:buSzPts val="1400"/>
                        <a:buAutoNum type="arabicPeriod"/>
                      </a:pPr>
                      <a:r>
                        <a:rPr lang="en-US"/>
                        <a:t>Sh. B.Vijaya Kumar, IFS</a:t>
                      </a:r>
                      <a:endParaRPr/>
                    </a:p>
                    <a:p>
                      <a:pPr marL="457200" lvl="0" indent="-317500" algn="l" rtl="0">
                        <a:spcBef>
                          <a:spcPts val="0"/>
                        </a:spcBef>
                        <a:spcAft>
                          <a:spcPts val="0"/>
                        </a:spcAft>
                        <a:buSzPts val="1400"/>
                        <a:buAutoNum type="arabicPeriod"/>
                      </a:pPr>
                      <a:r>
                        <a:rPr lang="en-US"/>
                        <a:t>Dr M Chandra Sekhar</a:t>
                      </a:r>
                      <a:endParaRPr/>
                    </a:p>
                    <a:p>
                      <a:pPr marL="457200" lvl="0" indent="-317500" algn="l" rtl="0">
                        <a:spcBef>
                          <a:spcPts val="0"/>
                        </a:spcBef>
                        <a:spcAft>
                          <a:spcPts val="0"/>
                        </a:spcAft>
                        <a:buSzPts val="1400"/>
                        <a:buAutoNum type="arabicPeriod"/>
                      </a:pPr>
                      <a:r>
                        <a:rPr lang="en-US"/>
                        <a:t>Sh. Jagadees</a:t>
                      </a:r>
                      <a:endParaRPr/>
                    </a:p>
                    <a:p>
                      <a:pPr marL="457200" lvl="0" indent="-317500" algn="l" rtl="0">
                        <a:spcBef>
                          <a:spcPts val="0"/>
                        </a:spcBef>
                        <a:spcAft>
                          <a:spcPts val="0"/>
                        </a:spcAft>
                        <a:buSzPts val="1400"/>
                        <a:buAutoNum type="arabicPeriod"/>
                      </a:pPr>
                      <a:r>
                        <a:rPr lang="en-US"/>
                        <a:t>Smt. Madhusmita Sahoo</a:t>
                      </a:r>
                      <a:endParaRPr/>
                    </a:p>
                    <a:p>
                      <a:pPr marL="0" lvl="0" indent="0" algn="l" rtl="0">
                        <a:spcBef>
                          <a:spcPts val="0"/>
                        </a:spcBef>
                        <a:spcAft>
                          <a:spcPts val="0"/>
                        </a:spcAft>
                        <a:buNone/>
                      </a:pPr>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F4F8FD"/>
                    </a:solidFill>
                  </a:tcPr>
                </a:tc>
                <a:tc>
                  <a:txBody>
                    <a:bodyPr/>
                    <a:lstStyle/>
                    <a:p>
                      <a:pPr marL="0" lvl="0" indent="0" algn="ctr" rtl="0">
                        <a:spcBef>
                          <a:spcPts val="0"/>
                        </a:spcBef>
                        <a:spcAft>
                          <a:spcPts val="0"/>
                        </a:spcAft>
                        <a:buNone/>
                      </a:pPr>
                      <a:r>
                        <a:rPr lang="en-US" b="1"/>
                        <a:t>Group 3</a:t>
                      </a:r>
                      <a:endParaRPr b="1"/>
                    </a:p>
                    <a:p>
                      <a:pPr marL="457200" lvl="0" indent="-317500" algn="l" rtl="0">
                        <a:spcBef>
                          <a:spcPts val="0"/>
                        </a:spcBef>
                        <a:spcAft>
                          <a:spcPts val="0"/>
                        </a:spcAft>
                        <a:buClr>
                          <a:schemeClr val="dk1"/>
                        </a:buClr>
                        <a:buSzPts val="1400"/>
                        <a:buAutoNum type="arabicPeriod"/>
                      </a:pPr>
                      <a:r>
                        <a:rPr lang="en-US">
                          <a:solidFill>
                            <a:schemeClr val="dk1"/>
                          </a:solidFill>
                        </a:rPr>
                        <a:t>Prof. Dheeraj Sharma</a:t>
                      </a:r>
                      <a:endParaRPr>
                        <a:solidFill>
                          <a:schemeClr val="dk1"/>
                        </a:solidFill>
                      </a:endParaRPr>
                    </a:p>
                    <a:p>
                      <a:pPr marL="457200" lvl="0" indent="-317500" algn="l" rtl="0">
                        <a:spcBef>
                          <a:spcPts val="0"/>
                        </a:spcBef>
                        <a:spcAft>
                          <a:spcPts val="0"/>
                        </a:spcAft>
                        <a:buClr>
                          <a:schemeClr val="dk1"/>
                        </a:buClr>
                        <a:buSzPts val="1400"/>
                        <a:buAutoNum type="arabicPeriod"/>
                      </a:pPr>
                      <a:r>
                        <a:rPr lang="en-US">
                          <a:solidFill>
                            <a:schemeClr val="dk1"/>
                          </a:solidFill>
                        </a:rPr>
                        <a:t>Dr. Santosh Kumar Kamila</a:t>
                      </a:r>
                      <a:endParaRPr>
                        <a:solidFill>
                          <a:schemeClr val="dk1"/>
                        </a:solidFill>
                      </a:endParaRPr>
                    </a:p>
                    <a:p>
                      <a:pPr marL="457200" lvl="0" indent="-317500" algn="l" rtl="0">
                        <a:spcBef>
                          <a:spcPts val="0"/>
                        </a:spcBef>
                        <a:spcAft>
                          <a:spcPts val="0"/>
                        </a:spcAft>
                        <a:buClr>
                          <a:schemeClr val="dk1"/>
                        </a:buClr>
                        <a:buSzPts val="1400"/>
                        <a:buAutoNum type="arabicPeriod"/>
                      </a:pPr>
                      <a:r>
                        <a:rPr lang="en-US">
                          <a:solidFill>
                            <a:schemeClr val="dk1"/>
                          </a:solidFill>
                        </a:rPr>
                        <a:t>Sh. S Madhava Rao</a:t>
                      </a:r>
                      <a:endParaRPr>
                        <a:solidFill>
                          <a:schemeClr val="dk1"/>
                        </a:solidFill>
                      </a:endParaRPr>
                    </a:p>
                    <a:p>
                      <a:pPr marL="457200" lvl="0" indent="-317500" algn="l" rtl="0">
                        <a:spcBef>
                          <a:spcPts val="0"/>
                        </a:spcBef>
                        <a:spcAft>
                          <a:spcPts val="0"/>
                        </a:spcAft>
                        <a:buClr>
                          <a:schemeClr val="dk1"/>
                        </a:buClr>
                        <a:buSzPts val="1400"/>
                        <a:buAutoNum type="arabicPeriod"/>
                      </a:pPr>
                      <a:r>
                        <a:rPr lang="en-US">
                          <a:solidFill>
                            <a:schemeClr val="dk1"/>
                          </a:solidFill>
                        </a:rPr>
                        <a:t>Sh. Sunil Chaudhary</a:t>
                      </a:r>
                      <a:endParaRPr>
                        <a:solidFill>
                          <a:schemeClr val="dk1"/>
                        </a:solidFill>
                      </a:endParaRPr>
                    </a:p>
                    <a:p>
                      <a:pPr marL="457200" lvl="0" indent="-317500" algn="l" rtl="0">
                        <a:spcBef>
                          <a:spcPts val="0"/>
                        </a:spcBef>
                        <a:spcAft>
                          <a:spcPts val="0"/>
                        </a:spcAft>
                        <a:buClr>
                          <a:schemeClr val="dk1"/>
                        </a:buClr>
                        <a:buSzPts val="1400"/>
                        <a:buAutoNum type="arabicPeriod"/>
                      </a:pPr>
                      <a:r>
                        <a:rPr lang="en-US">
                          <a:solidFill>
                            <a:schemeClr val="dk1"/>
                          </a:solidFill>
                        </a:rPr>
                        <a:t>Smt. Aneeta Panda</a:t>
                      </a:r>
                      <a:endParaRPr>
                        <a:solidFill>
                          <a:schemeClr val="dk1"/>
                        </a:solidFill>
                      </a:endParaRPr>
                    </a:p>
                    <a:p>
                      <a:pPr marL="457200" lvl="0" indent="-317500" algn="l" rtl="0">
                        <a:spcBef>
                          <a:spcPts val="0"/>
                        </a:spcBef>
                        <a:spcAft>
                          <a:spcPts val="0"/>
                        </a:spcAft>
                        <a:buClr>
                          <a:schemeClr val="dk1"/>
                        </a:buClr>
                        <a:buSzPts val="1400"/>
                        <a:buAutoNum type="arabicPeriod"/>
                      </a:pPr>
                      <a:r>
                        <a:rPr lang="en-US">
                          <a:solidFill>
                            <a:schemeClr val="dk1"/>
                          </a:solidFill>
                        </a:rPr>
                        <a:t>Sh. L Kumar, IAS</a:t>
                      </a:r>
                      <a:endParaRPr>
                        <a:solidFill>
                          <a:schemeClr val="dk1"/>
                        </a:solidFill>
                      </a:endParaRPr>
                    </a:p>
                    <a:p>
                      <a:pPr marL="457200" lvl="0" indent="-317500" algn="l" rtl="0">
                        <a:spcBef>
                          <a:spcPts val="0"/>
                        </a:spcBef>
                        <a:spcAft>
                          <a:spcPts val="0"/>
                        </a:spcAft>
                        <a:buClr>
                          <a:schemeClr val="dk1"/>
                        </a:buClr>
                        <a:buSzPts val="1400"/>
                        <a:buAutoNum type="arabicPeriod"/>
                      </a:pPr>
                      <a:r>
                        <a:rPr lang="en-US">
                          <a:solidFill>
                            <a:schemeClr val="dk1"/>
                          </a:solidFill>
                        </a:rPr>
                        <a:t>Dr. D.V.Sreemannarayana</a:t>
                      </a:r>
                      <a:endParaRPr>
                        <a:solidFill>
                          <a:schemeClr val="dk1"/>
                        </a:solidFill>
                      </a:endParaRPr>
                    </a:p>
                    <a:p>
                      <a:pPr marL="457200" lvl="0" indent="-317500" algn="l" rtl="0">
                        <a:spcBef>
                          <a:spcPts val="0"/>
                        </a:spcBef>
                        <a:spcAft>
                          <a:spcPts val="0"/>
                        </a:spcAft>
                        <a:buClr>
                          <a:schemeClr val="dk1"/>
                        </a:buClr>
                        <a:buSzPts val="1400"/>
                        <a:buAutoNum type="arabicPeriod"/>
                      </a:pPr>
                      <a:r>
                        <a:rPr lang="en-US">
                          <a:solidFill>
                            <a:schemeClr val="dk1"/>
                          </a:solidFill>
                        </a:rPr>
                        <a:t>Sh. K.Raveendra</a:t>
                      </a:r>
                      <a:endParaRPr>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FAE2D5"/>
                    </a:solidFill>
                  </a:tcPr>
                </a:tc>
                <a:tc>
                  <a:txBody>
                    <a:bodyPr/>
                    <a:lstStyle/>
                    <a:p>
                      <a:pPr marL="0" lvl="0" indent="0" algn="ctr" rtl="0">
                        <a:spcBef>
                          <a:spcPts val="0"/>
                        </a:spcBef>
                        <a:spcAft>
                          <a:spcPts val="0"/>
                        </a:spcAft>
                        <a:buNone/>
                      </a:pPr>
                      <a:r>
                        <a:rPr lang="en-US" b="1"/>
                        <a:t>Group 5</a:t>
                      </a:r>
                      <a:endParaRPr b="1"/>
                    </a:p>
                    <a:p>
                      <a:pPr marL="457200" lvl="0" indent="-317500" algn="l" rtl="0">
                        <a:spcBef>
                          <a:spcPts val="0"/>
                        </a:spcBef>
                        <a:spcAft>
                          <a:spcPts val="0"/>
                        </a:spcAft>
                        <a:buClr>
                          <a:schemeClr val="dk1"/>
                        </a:buClr>
                        <a:buSzPts val="1400"/>
                        <a:buAutoNum type="arabicPeriod"/>
                      </a:pPr>
                      <a:r>
                        <a:rPr lang="en-US">
                          <a:solidFill>
                            <a:schemeClr val="dk1"/>
                          </a:solidFill>
                        </a:rPr>
                        <a:t>Sh.Kala Kauppanan</a:t>
                      </a:r>
                      <a:endParaRPr>
                        <a:solidFill>
                          <a:schemeClr val="dk1"/>
                        </a:solidFill>
                      </a:endParaRPr>
                    </a:p>
                    <a:p>
                      <a:pPr marL="457200" lvl="0" indent="-317500" algn="l" rtl="0">
                        <a:spcBef>
                          <a:spcPts val="0"/>
                        </a:spcBef>
                        <a:spcAft>
                          <a:spcPts val="0"/>
                        </a:spcAft>
                        <a:buClr>
                          <a:schemeClr val="dk1"/>
                        </a:buClr>
                        <a:buSzPts val="1400"/>
                        <a:buAutoNum type="arabicPeriod"/>
                      </a:pPr>
                      <a:r>
                        <a:rPr lang="en-US">
                          <a:solidFill>
                            <a:schemeClr val="dk1"/>
                          </a:solidFill>
                        </a:rPr>
                        <a:t>Sh. Sreenivasulu</a:t>
                      </a:r>
                      <a:endParaRPr>
                        <a:solidFill>
                          <a:schemeClr val="dk1"/>
                        </a:solidFill>
                      </a:endParaRPr>
                    </a:p>
                    <a:p>
                      <a:pPr marL="457200" lvl="0" indent="-317500" algn="l" rtl="0">
                        <a:spcBef>
                          <a:spcPts val="0"/>
                        </a:spcBef>
                        <a:spcAft>
                          <a:spcPts val="0"/>
                        </a:spcAft>
                        <a:buClr>
                          <a:schemeClr val="dk1"/>
                        </a:buClr>
                        <a:buSzPts val="1400"/>
                        <a:buAutoNum type="arabicPeriod"/>
                      </a:pPr>
                      <a:r>
                        <a:rPr lang="en-US">
                          <a:solidFill>
                            <a:schemeClr val="dk1"/>
                          </a:solidFill>
                        </a:rPr>
                        <a:t>Sh. Harsha Banu G P, IFS</a:t>
                      </a:r>
                      <a:endParaRPr>
                        <a:solidFill>
                          <a:schemeClr val="dk1"/>
                        </a:solidFill>
                      </a:endParaRPr>
                    </a:p>
                    <a:p>
                      <a:pPr marL="457200" lvl="0" indent="-317500" algn="l" rtl="0">
                        <a:spcBef>
                          <a:spcPts val="0"/>
                        </a:spcBef>
                        <a:spcAft>
                          <a:spcPts val="0"/>
                        </a:spcAft>
                        <a:buClr>
                          <a:schemeClr val="dk1"/>
                        </a:buClr>
                        <a:buSzPts val="1400"/>
                        <a:buAutoNum type="arabicPeriod"/>
                      </a:pPr>
                      <a:r>
                        <a:rPr lang="en-US">
                          <a:solidFill>
                            <a:schemeClr val="dk1"/>
                          </a:solidFill>
                        </a:rPr>
                        <a:t>Sh. Pramod Kumar</a:t>
                      </a:r>
                      <a:endParaRPr>
                        <a:solidFill>
                          <a:schemeClr val="dk1"/>
                        </a:solidFill>
                      </a:endParaRPr>
                    </a:p>
                    <a:p>
                      <a:pPr marL="457200" lvl="0" indent="-317500" algn="l" rtl="0">
                        <a:spcBef>
                          <a:spcPts val="0"/>
                        </a:spcBef>
                        <a:spcAft>
                          <a:spcPts val="0"/>
                        </a:spcAft>
                        <a:buClr>
                          <a:schemeClr val="dk1"/>
                        </a:buClr>
                        <a:buSzPts val="1400"/>
                        <a:buAutoNum type="arabicPeriod"/>
                      </a:pPr>
                      <a:r>
                        <a:rPr lang="en-US">
                          <a:solidFill>
                            <a:schemeClr val="dk1"/>
                          </a:solidFill>
                        </a:rPr>
                        <a:t>Sh. A. Narendiran</a:t>
                      </a:r>
                      <a:endParaRPr>
                        <a:solidFill>
                          <a:schemeClr val="dk1"/>
                        </a:solidFill>
                      </a:endParaRPr>
                    </a:p>
                    <a:p>
                      <a:pPr marL="457200" lvl="0" indent="-317500" algn="l" rtl="0">
                        <a:spcBef>
                          <a:spcPts val="0"/>
                        </a:spcBef>
                        <a:spcAft>
                          <a:spcPts val="0"/>
                        </a:spcAft>
                        <a:buClr>
                          <a:schemeClr val="dk1"/>
                        </a:buClr>
                        <a:buSzPts val="1400"/>
                        <a:buAutoNum type="arabicPeriod"/>
                      </a:pPr>
                      <a:r>
                        <a:rPr lang="en-US">
                          <a:solidFill>
                            <a:schemeClr val="dk1"/>
                          </a:solidFill>
                        </a:rPr>
                        <a:t>Sh. Ananth</a:t>
                      </a:r>
                      <a:endParaRPr>
                        <a:solidFill>
                          <a:schemeClr val="dk1"/>
                        </a:solidFill>
                      </a:endParaRPr>
                    </a:p>
                    <a:p>
                      <a:pPr marL="457200" lvl="0" indent="-317500" algn="l" rtl="0">
                        <a:spcBef>
                          <a:spcPts val="0"/>
                        </a:spcBef>
                        <a:spcAft>
                          <a:spcPts val="0"/>
                        </a:spcAft>
                        <a:buClr>
                          <a:schemeClr val="dk1"/>
                        </a:buClr>
                        <a:buSzPts val="1400"/>
                        <a:buAutoNum type="arabicPeriod"/>
                      </a:pPr>
                      <a:r>
                        <a:rPr lang="en-US">
                          <a:solidFill>
                            <a:schemeClr val="dk1"/>
                          </a:solidFill>
                        </a:rPr>
                        <a:t>Sh. Gummala Ganesh Kumar, IAS</a:t>
                      </a:r>
                      <a:endParaRPr>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F3F3F3"/>
                    </a:solidFill>
                  </a:tcPr>
                </a:tc>
                <a:extLst>
                  <a:ext uri="{0D108BD9-81ED-4DB2-BD59-A6C34878D82A}">
                    <a16:rowId xmlns:a16="http://schemas.microsoft.com/office/drawing/2014/main" val="10001"/>
                  </a:ext>
                </a:extLst>
              </a:tr>
              <a:tr h="2105625">
                <a:tc>
                  <a:txBody>
                    <a:bodyPr/>
                    <a:lstStyle/>
                    <a:p>
                      <a:pPr marL="0" lvl="0" indent="0" algn="ctr" rtl="0">
                        <a:spcBef>
                          <a:spcPts val="0"/>
                        </a:spcBef>
                        <a:spcAft>
                          <a:spcPts val="0"/>
                        </a:spcAft>
                        <a:buNone/>
                      </a:pPr>
                      <a:r>
                        <a:rPr lang="en-US" b="1"/>
                        <a:t>Group 2</a:t>
                      </a:r>
                      <a:endParaRPr b="1"/>
                    </a:p>
                    <a:p>
                      <a:pPr marL="457200" lvl="0" indent="-317500" algn="l" rtl="0">
                        <a:spcBef>
                          <a:spcPts val="0"/>
                        </a:spcBef>
                        <a:spcAft>
                          <a:spcPts val="0"/>
                        </a:spcAft>
                        <a:buClr>
                          <a:schemeClr val="dk1"/>
                        </a:buClr>
                        <a:buSzPts val="1400"/>
                        <a:buAutoNum type="arabicPeriod"/>
                      </a:pPr>
                      <a:r>
                        <a:rPr lang="en-US">
                          <a:solidFill>
                            <a:schemeClr val="dk1"/>
                          </a:solidFill>
                        </a:rPr>
                        <a:t>Sh. Suresh Kumar Vashishth, IAS</a:t>
                      </a:r>
                      <a:endParaRPr>
                        <a:solidFill>
                          <a:schemeClr val="dk1"/>
                        </a:solidFill>
                      </a:endParaRPr>
                    </a:p>
                    <a:p>
                      <a:pPr marL="457200" lvl="0" indent="-317500" algn="l" rtl="0">
                        <a:spcBef>
                          <a:spcPts val="0"/>
                        </a:spcBef>
                        <a:spcAft>
                          <a:spcPts val="0"/>
                        </a:spcAft>
                        <a:buClr>
                          <a:schemeClr val="dk1"/>
                        </a:buClr>
                        <a:buSzPts val="1400"/>
                        <a:buAutoNum type="arabicPeriod"/>
                      </a:pPr>
                      <a:r>
                        <a:rPr lang="en-US">
                          <a:solidFill>
                            <a:schemeClr val="dk1"/>
                          </a:solidFill>
                        </a:rPr>
                        <a:t>Sh. Katamneni Bhaskar, IAS </a:t>
                      </a:r>
                      <a:endParaRPr>
                        <a:solidFill>
                          <a:schemeClr val="dk1"/>
                        </a:solidFill>
                      </a:endParaRPr>
                    </a:p>
                    <a:p>
                      <a:pPr marL="457200" lvl="0" indent="-317500" algn="l" rtl="0">
                        <a:spcBef>
                          <a:spcPts val="0"/>
                        </a:spcBef>
                        <a:spcAft>
                          <a:spcPts val="0"/>
                        </a:spcAft>
                        <a:buClr>
                          <a:schemeClr val="dk1"/>
                        </a:buClr>
                        <a:buSzPts val="1400"/>
                        <a:buAutoNum type="arabicPeriod"/>
                      </a:pPr>
                      <a:r>
                        <a:rPr lang="en-US">
                          <a:solidFill>
                            <a:schemeClr val="dk1"/>
                          </a:solidFill>
                        </a:rPr>
                        <a:t>Smt. Poonam Malaondaiah</a:t>
                      </a:r>
                      <a:endParaRPr>
                        <a:solidFill>
                          <a:schemeClr val="dk1"/>
                        </a:solidFill>
                      </a:endParaRPr>
                    </a:p>
                    <a:p>
                      <a:pPr marL="457200" lvl="0" indent="-317500" algn="l" rtl="0">
                        <a:spcBef>
                          <a:spcPts val="0"/>
                        </a:spcBef>
                        <a:spcAft>
                          <a:spcPts val="0"/>
                        </a:spcAft>
                        <a:buClr>
                          <a:schemeClr val="dk1"/>
                        </a:buClr>
                        <a:buSzPts val="1400"/>
                        <a:buAutoNum type="arabicPeriod"/>
                      </a:pPr>
                      <a:r>
                        <a:rPr lang="en-US">
                          <a:solidFill>
                            <a:schemeClr val="dk1"/>
                          </a:solidFill>
                        </a:rPr>
                        <a:t>Smt. Chetana, IPS</a:t>
                      </a:r>
                      <a:endParaRPr>
                        <a:solidFill>
                          <a:schemeClr val="dk1"/>
                        </a:solidFill>
                      </a:endParaRPr>
                    </a:p>
                    <a:p>
                      <a:pPr marL="457200" lvl="0" indent="-317500" algn="l" rtl="0">
                        <a:spcBef>
                          <a:spcPts val="0"/>
                        </a:spcBef>
                        <a:spcAft>
                          <a:spcPts val="0"/>
                        </a:spcAft>
                        <a:buClr>
                          <a:schemeClr val="dk1"/>
                        </a:buClr>
                        <a:buSzPts val="1400"/>
                        <a:buAutoNum type="arabicPeriod"/>
                      </a:pPr>
                      <a:r>
                        <a:rPr lang="en-US">
                          <a:solidFill>
                            <a:schemeClr val="dk1"/>
                          </a:solidFill>
                        </a:rPr>
                        <a:t>Sh. P Ramesh</a:t>
                      </a:r>
                      <a:endParaRPr>
                        <a:solidFill>
                          <a:schemeClr val="dk1"/>
                        </a:solidFill>
                      </a:endParaRPr>
                    </a:p>
                    <a:p>
                      <a:pPr marL="457200" lvl="0" indent="-317500" algn="l" rtl="0">
                        <a:spcBef>
                          <a:spcPts val="0"/>
                        </a:spcBef>
                        <a:spcAft>
                          <a:spcPts val="0"/>
                        </a:spcAft>
                        <a:buClr>
                          <a:schemeClr val="dk1"/>
                        </a:buClr>
                        <a:buSzPts val="1400"/>
                        <a:buAutoNum type="arabicPeriod"/>
                      </a:pPr>
                      <a:r>
                        <a:rPr lang="en-US">
                          <a:solidFill>
                            <a:schemeClr val="dk1"/>
                          </a:solidFill>
                        </a:rPr>
                        <a:t>Sh. Thiru C. Ajay Srinivasan</a:t>
                      </a:r>
                      <a:endParaRPr>
                        <a:solidFill>
                          <a:schemeClr val="dk1"/>
                        </a:solidFill>
                      </a:endParaRPr>
                    </a:p>
                    <a:p>
                      <a:pPr marL="457200" lvl="0" indent="-317500" algn="l" rtl="0">
                        <a:spcBef>
                          <a:spcPts val="0"/>
                        </a:spcBef>
                        <a:spcAft>
                          <a:spcPts val="0"/>
                        </a:spcAft>
                        <a:buClr>
                          <a:schemeClr val="dk1"/>
                        </a:buClr>
                        <a:buSzPts val="1400"/>
                        <a:buAutoNum type="arabicPeriod"/>
                      </a:pPr>
                      <a:r>
                        <a:rPr lang="en-US">
                          <a:solidFill>
                            <a:schemeClr val="dk1"/>
                          </a:solidFill>
                        </a:rPr>
                        <a:t>Smt. MP.Indira</a:t>
                      </a:r>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F4F8FD"/>
                    </a:solidFill>
                  </a:tcPr>
                </a:tc>
                <a:tc>
                  <a:txBody>
                    <a:bodyPr/>
                    <a:lstStyle/>
                    <a:p>
                      <a:pPr marL="0" lvl="0" indent="0" algn="ctr" rtl="0">
                        <a:spcBef>
                          <a:spcPts val="0"/>
                        </a:spcBef>
                        <a:spcAft>
                          <a:spcPts val="0"/>
                        </a:spcAft>
                        <a:buNone/>
                      </a:pPr>
                      <a:r>
                        <a:rPr lang="en-US" b="1"/>
                        <a:t>Group 4</a:t>
                      </a:r>
                      <a:endParaRPr b="1"/>
                    </a:p>
                    <a:p>
                      <a:pPr marL="457200" lvl="0" indent="-317500" algn="l" rtl="0">
                        <a:spcBef>
                          <a:spcPts val="0"/>
                        </a:spcBef>
                        <a:spcAft>
                          <a:spcPts val="0"/>
                        </a:spcAft>
                        <a:buClr>
                          <a:schemeClr val="dk1"/>
                        </a:buClr>
                        <a:buSzPts val="1400"/>
                        <a:buAutoNum type="arabicPeriod"/>
                      </a:pPr>
                      <a:r>
                        <a:rPr lang="en-US">
                          <a:solidFill>
                            <a:schemeClr val="dk1"/>
                          </a:solidFill>
                        </a:rPr>
                        <a:t>Smt. Chithra Arumugam, IAS</a:t>
                      </a:r>
                      <a:endParaRPr>
                        <a:solidFill>
                          <a:schemeClr val="dk1"/>
                        </a:solidFill>
                      </a:endParaRPr>
                    </a:p>
                    <a:p>
                      <a:pPr marL="457200" lvl="0" indent="-317500" algn="l" rtl="0">
                        <a:spcBef>
                          <a:spcPts val="0"/>
                        </a:spcBef>
                        <a:spcAft>
                          <a:spcPts val="0"/>
                        </a:spcAft>
                        <a:buClr>
                          <a:schemeClr val="dk1"/>
                        </a:buClr>
                        <a:buSzPts val="1400"/>
                        <a:buAutoNum type="arabicPeriod"/>
                      </a:pPr>
                      <a:r>
                        <a:rPr lang="en-US">
                          <a:solidFill>
                            <a:schemeClr val="dk1"/>
                          </a:solidFill>
                        </a:rPr>
                        <a:t>Sh. Muraleedharan Manningal</a:t>
                      </a:r>
                      <a:endParaRPr>
                        <a:solidFill>
                          <a:schemeClr val="dk1"/>
                        </a:solidFill>
                      </a:endParaRPr>
                    </a:p>
                    <a:p>
                      <a:pPr marL="457200" lvl="0" indent="-317500" algn="l" rtl="0">
                        <a:spcBef>
                          <a:spcPts val="0"/>
                        </a:spcBef>
                        <a:spcAft>
                          <a:spcPts val="0"/>
                        </a:spcAft>
                        <a:buClr>
                          <a:schemeClr val="dk1"/>
                        </a:buClr>
                        <a:buSzPts val="1400"/>
                        <a:buAutoNum type="arabicPeriod"/>
                      </a:pPr>
                      <a:r>
                        <a:rPr lang="en-US">
                          <a:solidFill>
                            <a:schemeClr val="dk1"/>
                          </a:solidFill>
                        </a:rPr>
                        <a:t>Sh. N. Sai Praveen</a:t>
                      </a:r>
                      <a:endParaRPr>
                        <a:solidFill>
                          <a:schemeClr val="dk1"/>
                        </a:solidFill>
                      </a:endParaRPr>
                    </a:p>
                    <a:p>
                      <a:pPr marL="457200" lvl="0" indent="-317500" algn="l" rtl="0">
                        <a:spcBef>
                          <a:spcPts val="0"/>
                        </a:spcBef>
                        <a:spcAft>
                          <a:spcPts val="0"/>
                        </a:spcAft>
                        <a:buClr>
                          <a:schemeClr val="dk1"/>
                        </a:buClr>
                        <a:buSzPts val="1400"/>
                        <a:buAutoNum type="arabicPeriod"/>
                      </a:pPr>
                      <a:r>
                        <a:rPr lang="en-US">
                          <a:solidFill>
                            <a:schemeClr val="dk1"/>
                          </a:solidFill>
                        </a:rPr>
                        <a:t>Ms. S. Anjeli</a:t>
                      </a:r>
                      <a:endParaRPr>
                        <a:solidFill>
                          <a:schemeClr val="dk1"/>
                        </a:solidFill>
                      </a:endParaRPr>
                    </a:p>
                    <a:p>
                      <a:pPr marL="457200" lvl="0" indent="-317500" algn="l" rtl="0">
                        <a:spcBef>
                          <a:spcPts val="0"/>
                        </a:spcBef>
                        <a:spcAft>
                          <a:spcPts val="0"/>
                        </a:spcAft>
                        <a:buClr>
                          <a:schemeClr val="dk1"/>
                        </a:buClr>
                        <a:buSzPts val="1400"/>
                        <a:buAutoNum type="arabicPeriod"/>
                      </a:pPr>
                      <a:r>
                        <a:rPr lang="en-US">
                          <a:solidFill>
                            <a:schemeClr val="dk1"/>
                          </a:solidFill>
                        </a:rPr>
                        <a:t>Sh. Manojkumar</a:t>
                      </a:r>
                      <a:endParaRPr>
                        <a:solidFill>
                          <a:schemeClr val="dk1"/>
                        </a:solidFill>
                      </a:endParaRPr>
                    </a:p>
                    <a:p>
                      <a:pPr marL="457200" lvl="0" indent="-317500" algn="l" rtl="0">
                        <a:spcBef>
                          <a:spcPts val="0"/>
                        </a:spcBef>
                        <a:spcAft>
                          <a:spcPts val="0"/>
                        </a:spcAft>
                        <a:buClr>
                          <a:schemeClr val="dk1"/>
                        </a:buClr>
                        <a:buSzPts val="1400"/>
                        <a:buAutoNum type="arabicPeriod"/>
                      </a:pPr>
                      <a:r>
                        <a:rPr lang="en-US">
                          <a:solidFill>
                            <a:schemeClr val="dk1"/>
                          </a:solidFill>
                        </a:rPr>
                        <a:t>Sh. Srinivas Madhav</a:t>
                      </a:r>
                      <a:endParaRPr>
                        <a:solidFill>
                          <a:schemeClr val="dk1"/>
                        </a:solidFill>
                      </a:endParaRPr>
                    </a:p>
                    <a:p>
                      <a:pPr marL="457200" lvl="0" indent="-317500" algn="l" rtl="0">
                        <a:spcBef>
                          <a:spcPts val="0"/>
                        </a:spcBef>
                        <a:spcAft>
                          <a:spcPts val="0"/>
                        </a:spcAft>
                        <a:buClr>
                          <a:schemeClr val="dk1"/>
                        </a:buClr>
                        <a:buSzPts val="1400"/>
                        <a:buAutoNum type="arabicPeriod"/>
                      </a:pPr>
                      <a:r>
                        <a:rPr lang="en-US">
                          <a:solidFill>
                            <a:schemeClr val="dk1"/>
                          </a:solidFill>
                        </a:rPr>
                        <a:t>Sh. G.Bala Subramanyam, DSET</a:t>
                      </a:r>
                      <a:endParaRPr>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FAE2D5"/>
                    </a:solidFill>
                  </a:tcPr>
                </a:tc>
                <a:tc>
                  <a:txBody>
                    <a:bodyPr/>
                    <a:lstStyle/>
                    <a:p>
                      <a:pPr marL="0" lvl="0" indent="0" algn="ctr" rtl="0">
                        <a:spcBef>
                          <a:spcPts val="0"/>
                        </a:spcBef>
                        <a:spcAft>
                          <a:spcPts val="0"/>
                        </a:spcAft>
                        <a:buNone/>
                      </a:pPr>
                      <a:r>
                        <a:rPr lang="en-US" b="1"/>
                        <a:t>Group 6</a:t>
                      </a:r>
                      <a:endParaRPr b="1"/>
                    </a:p>
                    <a:p>
                      <a:pPr marL="457200" lvl="0" indent="-317500" algn="l" rtl="0">
                        <a:spcBef>
                          <a:spcPts val="0"/>
                        </a:spcBef>
                        <a:spcAft>
                          <a:spcPts val="0"/>
                        </a:spcAft>
                        <a:buClr>
                          <a:schemeClr val="dk1"/>
                        </a:buClr>
                        <a:buSzPts val="1400"/>
                        <a:buAutoNum type="arabicPeriod"/>
                      </a:pPr>
                      <a:r>
                        <a:rPr lang="en-US">
                          <a:solidFill>
                            <a:schemeClr val="dk1"/>
                          </a:solidFill>
                        </a:rPr>
                        <a:t>Sh. Puneet Balasubramanian</a:t>
                      </a:r>
                      <a:endParaRPr>
                        <a:solidFill>
                          <a:schemeClr val="dk1"/>
                        </a:solidFill>
                      </a:endParaRPr>
                    </a:p>
                    <a:p>
                      <a:pPr marL="457200" lvl="0" indent="-317500" algn="l" rtl="0">
                        <a:spcBef>
                          <a:spcPts val="0"/>
                        </a:spcBef>
                        <a:spcAft>
                          <a:spcPts val="0"/>
                        </a:spcAft>
                        <a:buClr>
                          <a:schemeClr val="dk1"/>
                        </a:buClr>
                        <a:buSzPts val="1400"/>
                        <a:buAutoNum type="arabicPeriod"/>
                      </a:pPr>
                      <a:r>
                        <a:rPr lang="en-US">
                          <a:solidFill>
                            <a:schemeClr val="dk1"/>
                          </a:solidFill>
                        </a:rPr>
                        <a:t>Sh.Janardhan Reddy, IAS </a:t>
                      </a:r>
                      <a:endParaRPr>
                        <a:solidFill>
                          <a:schemeClr val="dk1"/>
                        </a:solidFill>
                      </a:endParaRPr>
                    </a:p>
                    <a:p>
                      <a:pPr marL="457200" lvl="0" indent="-317500" algn="l" rtl="0">
                        <a:spcBef>
                          <a:spcPts val="0"/>
                        </a:spcBef>
                        <a:spcAft>
                          <a:spcPts val="0"/>
                        </a:spcAft>
                        <a:buClr>
                          <a:schemeClr val="dk1"/>
                        </a:buClr>
                        <a:buSzPts val="1400"/>
                        <a:buAutoNum type="arabicPeriod"/>
                      </a:pPr>
                      <a:r>
                        <a:rPr lang="en-US">
                          <a:solidFill>
                            <a:schemeClr val="dk1"/>
                          </a:solidFill>
                        </a:rPr>
                        <a:t>Smt. V Vijaya Durga</a:t>
                      </a:r>
                      <a:endParaRPr>
                        <a:solidFill>
                          <a:schemeClr val="dk1"/>
                        </a:solidFill>
                      </a:endParaRPr>
                    </a:p>
                    <a:p>
                      <a:pPr marL="457200" lvl="0" indent="-317500" algn="l" rtl="0">
                        <a:spcBef>
                          <a:spcPts val="0"/>
                        </a:spcBef>
                        <a:spcAft>
                          <a:spcPts val="0"/>
                        </a:spcAft>
                        <a:buClr>
                          <a:schemeClr val="dk1"/>
                        </a:buClr>
                        <a:buSzPts val="1400"/>
                        <a:buAutoNum type="arabicPeriod"/>
                      </a:pPr>
                      <a:r>
                        <a:rPr lang="en-US">
                          <a:solidFill>
                            <a:schemeClr val="dk1"/>
                          </a:solidFill>
                        </a:rPr>
                        <a:t>Smt. G.V. Sridevi Garu</a:t>
                      </a:r>
                      <a:endParaRPr>
                        <a:solidFill>
                          <a:schemeClr val="dk1"/>
                        </a:solidFill>
                      </a:endParaRPr>
                    </a:p>
                    <a:p>
                      <a:pPr marL="457200" lvl="0" indent="-317500" algn="l" rtl="0">
                        <a:spcBef>
                          <a:spcPts val="0"/>
                        </a:spcBef>
                        <a:spcAft>
                          <a:spcPts val="0"/>
                        </a:spcAft>
                        <a:buClr>
                          <a:schemeClr val="dk1"/>
                        </a:buClr>
                        <a:buSzPts val="1400"/>
                        <a:buAutoNum type="arabicPeriod"/>
                      </a:pPr>
                      <a:r>
                        <a:rPr lang="en-US">
                          <a:solidFill>
                            <a:schemeClr val="dk1"/>
                          </a:solidFill>
                        </a:rPr>
                        <a:t>Dr. Mahadev Satyappa Teli</a:t>
                      </a:r>
                      <a:endParaRPr>
                        <a:solidFill>
                          <a:schemeClr val="dk1"/>
                        </a:solidFill>
                      </a:endParaRPr>
                    </a:p>
                    <a:p>
                      <a:pPr marL="457200" lvl="0" indent="-317500" algn="l" rtl="0">
                        <a:spcBef>
                          <a:spcPts val="0"/>
                        </a:spcBef>
                        <a:spcAft>
                          <a:spcPts val="0"/>
                        </a:spcAft>
                        <a:buClr>
                          <a:schemeClr val="dk1"/>
                        </a:buClr>
                        <a:buSzPts val="1400"/>
                        <a:buAutoNum type="arabicPeriod"/>
                      </a:pPr>
                      <a:r>
                        <a:rPr lang="en-US">
                          <a:solidFill>
                            <a:schemeClr val="dk1"/>
                          </a:solidFill>
                        </a:rPr>
                        <a:t>Dr. Ram Mohan</a:t>
                      </a:r>
                      <a:endParaRPr>
                        <a:solidFill>
                          <a:schemeClr val="dk1"/>
                        </a:solidFill>
                      </a:endParaRPr>
                    </a:p>
                    <a:p>
                      <a:pPr marL="457200" lvl="0" indent="-317500" algn="l" rtl="0">
                        <a:spcBef>
                          <a:spcPts val="0"/>
                        </a:spcBef>
                        <a:spcAft>
                          <a:spcPts val="0"/>
                        </a:spcAft>
                        <a:buClr>
                          <a:schemeClr val="dk1"/>
                        </a:buClr>
                        <a:buSzPts val="1400"/>
                        <a:buAutoNum type="arabicPeriod"/>
                      </a:pPr>
                      <a:r>
                        <a:rPr lang="en-US">
                          <a:solidFill>
                            <a:schemeClr val="dk1"/>
                          </a:solidFill>
                        </a:rPr>
                        <a:t>Smt. Ankita Mohanty</a:t>
                      </a:r>
                      <a:endParaRPr>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F3F3F3"/>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582"/>
        <p:cNvGrpSpPr/>
        <p:nvPr/>
      </p:nvGrpSpPr>
      <p:grpSpPr>
        <a:xfrm>
          <a:off x="0" y="0"/>
          <a:ext cx="0" cy="0"/>
          <a:chOff x="0" y="0"/>
          <a:chExt cx="0" cy="0"/>
        </a:xfrm>
      </p:grpSpPr>
      <p:pic>
        <p:nvPicPr>
          <p:cNvPr id="3583" name="Google Shape;3583;h5a9e6ea33f4bf37c_4_223" descr="A white and orange cloud&#10;&#10;Description automatically generated"/>
          <p:cNvPicPr preferRelativeResize="0"/>
          <p:nvPr/>
        </p:nvPicPr>
        <p:blipFill rotWithShape="1">
          <a:blip r:embed="rId3">
            <a:alphaModFix amt="24000"/>
          </a:blip>
          <a:srcRect/>
          <a:stretch/>
        </p:blipFill>
        <p:spPr>
          <a:xfrm>
            <a:off x="1" y="0"/>
            <a:ext cx="12192000" cy="6858002"/>
          </a:xfrm>
          <a:prstGeom prst="rect">
            <a:avLst/>
          </a:prstGeom>
          <a:noFill/>
          <a:ln>
            <a:noFill/>
          </a:ln>
        </p:spPr>
      </p:pic>
      <p:sp>
        <p:nvSpPr>
          <p:cNvPr id="3584" name="Google Shape;3584;h5a9e6ea33f4bf37c_4_223"/>
          <p:cNvSpPr txBox="1"/>
          <p:nvPr/>
        </p:nvSpPr>
        <p:spPr>
          <a:xfrm>
            <a:off x="594360" y="2788920"/>
            <a:ext cx="9966900" cy="14316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en-US" sz="3000" b="1">
                <a:solidFill>
                  <a:srgbClr val="1F3569"/>
                </a:solidFill>
              </a:rPr>
              <a:t>Activity 1</a:t>
            </a:r>
            <a:endParaRPr sz="3000" b="1">
              <a:solidFill>
                <a:srgbClr val="1F3569"/>
              </a:solidFill>
            </a:endParaRPr>
          </a:p>
          <a:p>
            <a:pPr marL="0" marR="0" lvl="0" indent="0" algn="l" rtl="0">
              <a:lnSpc>
                <a:spcPct val="100000"/>
              </a:lnSpc>
              <a:spcBef>
                <a:spcPts val="0"/>
              </a:spcBef>
              <a:spcAft>
                <a:spcPts val="0"/>
              </a:spcAft>
              <a:buClr>
                <a:srgbClr val="000000"/>
              </a:buClr>
              <a:buSzPts val="3000"/>
              <a:buFont typeface="Arial"/>
              <a:buNone/>
            </a:pPr>
            <a:r>
              <a:rPr lang="en-US" sz="3000" b="1">
                <a:solidFill>
                  <a:srgbClr val="1F3569"/>
                </a:solidFill>
              </a:rPr>
              <a:t>Inter-State Deliberations</a:t>
            </a:r>
            <a:br>
              <a:rPr lang="en-US" sz="3000" b="1">
                <a:solidFill>
                  <a:srgbClr val="1F3569"/>
                </a:solidFill>
              </a:rPr>
            </a:br>
            <a:endParaRPr sz="1900" b="0" i="0" u="none" strike="noStrike" cap="none">
              <a:solidFill>
                <a:srgbClr val="1F356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000"/>
              <a:buFont typeface="Arial"/>
              <a:buNone/>
            </a:pPr>
            <a:endParaRPr sz="1400" b="0" i="0" u="none" strike="noStrike" cap="none">
              <a:solidFill>
                <a:srgbClr val="1F3569"/>
              </a:solidFill>
              <a:latin typeface="Arial"/>
              <a:ea typeface="Arial"/>
              <a:cs typeface="Arial"/>
              <a:sym typeface="Arial"/>
            </a:endParaRPr>
          </a:p>
        </p:txBody>
      </p:sp>
      <p:pic>
        <p:nvPicPr>
          <p:cNvPr id="3585" name="Google Shape;3585;h5a9e6ea33f4bf37c_4_223" title="Krmayogi-logo_Final.png"/>
          <p:cNvPicPr preferRelativeResize="0"/>
          <p:nvPr/>
        </p:nvPicPr>
        <p:blipFill>
          <a:blip r:embed="rId4">
            <a:alphaModFix/>
          </a:blip>
          <a:stretch>
            <a:fillRect/>
          </a:stretch>
        </p:blipFill>
        <p:spPr>
          <a:xfrm>
            <a:off x="3575175" y="1787720"/>
            <a:ext cx="749700" cy="886191"/>
          </a:xfrm>
          <a:prstGeom prst="rect">
            <a:avLst/>
          </a:prstGeom>
          <a:noFill/>
          <a:ln>
            <a:noFill/>
          </a:ln>
        </p:spPr>
      </p:pic>
      <p:pic>
        <p:nvPicPr>
          <p:cNvPr id="3586" name="Google Shape;3586;h5a9e6ea33f4bf37c_4_223" title="sadhana_Shrinkhla2 (1).png"/>
          <p:cNvPicPr preferRelativeResize="0"/>
          <p:nvPr/>
        </p:nvPicPr>
        <p:blipFill>
          <a:blip r:embed="rId5">
            <a:alphaModFix/>
          </a:blip>
          <a:stretch>
            <a:fillRect/>
          </a:stretch>
        </p:blipFill>
        <p:spPr>
          <a:xfrm>
            <a:off x="594350" y="1904961"/>
            <a:ext cx="2873923" cy="566925"/>
          </a:xfrm>
          <a:prstGeom prst="rect">
            <a:avLst/>
          </a:prstGeom>
          <a:noFill/>
          <a:ln>
            <a:noFill/>
          </a:ln>
        </p:spPr>
      </p:pic>
      <p:pic>
        <p:nvPicPr>
          <p:cNvPr id="3587" name="Google Shape;3587;h5a9e6ea33f4bf37c_4_223" descr="A close up of a sign&#10;&#10;Description automatically generated"/>
          <p:cNvPicPr preferRelativeResize="0"/>
          <p:nvPr/>
        </p:nvPicPr>
        <p:blipFill rotWithShape="1">
          <a:blip r:embed="rId6">
            <a:alphaModFix/>
          </a:blip>
          <a:srcRect/>
          <a:stretch/>
        </p:blipFill>
        <p:spPr>
          <a:xfrm>
            <a:off x="153075" y="95625"/>
            <a:ext cx="1917167" cy="461700"/>
          </a:xfrm>
          <a:prstGeom prst="rect">
            <a:avLst/>
          </a:prstGeom>
          <a:noFill/>
          <a:ln>
            <a:noFill/>
          </a:ln>
        </p:spPr>
      </p:pic>
      <p:pic>
        <p:nvPicPr>
          <p:cNvPr id="3588" name="Google Shape;3588;h5a9e6ea33f4bf37c_4_223" title="karmayogiLogo.png"/>
          <p:cNvPicPr preferRelativeResize="0"/>
          <p:nvPr/>
        </p:nvPicPr>
        <p:blipFill>
          <a:blip r:embed="rId7">
            <a:alphaModFix/>
          </a:blip>
          <a:stretch>
            <a:fillRect/>
          </a:stretch>
        </p:blipFill>
        <p:spPr>
          <a:xfrm>
            <a:off x="10180450" y="95625"/>
            <a:ext cx="1865001" cy="461700"/>
          </a:xfrm>
          <a:prstGeom prst="rect">
            <a:avLst/>
          </a:prstGeom>
          <a:noFill/>
          <a:ln>
            <a:noFill/>
          </a:ln>
        </p:spPr>
      </p:pic>
      <p:pic>
        <p:nvPicPr>
          <p:cNvPr id="3589" name="Google Shape;3589;h5a9e6ea33f4bf37c_4_223" title="Unnati logo.png"/>
          <p:cNvPicPr preferRelativeResize="0"/>
          <p:nvPr/>
        </p:nvPicPr>
        <p:blipFill>
          <a:blip r:embed="rId8">
            <a:alphaModFix/>
          </a:blip>
          <a:stretch>
            <a:fillRect/>
          </a:stretch>
        </p:blipFill>
        <p:spPr>
          <a:xfrm>
            <a:off x="5466000" y="28049"/>
            <a:ext cx="1267825" cy="580650"/>
          </a:xfrm>
          <a:prstGeom prst="rect">
            <a:avLst/>
          </a:prstGeom>
          <a:noFill/>
          <a:ln>
            <a:noFill/>
          </a:ln>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show="0">
  <p:cSld>
    <p:bg>
      <p:bgPr>
        <a:solidFill>
          <a:schemeClr val="lt1"/>
        </a:solidFill>
        <a:effectLst/>
      </p:bgPr>
    </p:bg>
    <p:spTree>
      <p:nvGrpSpPr>
        <p:cNvPr id="1" name="Shape 3594"/>
        <p:cNvGrpSpPr/>
        <p:nvPr/>
      </p:nvGrpSpPr>
      <p:grpSpPr>
        <a:xfrm>
          <a:off x="0" y="0"/>
          <a:ext cx="0" cy="0"/>
          <a:chOff x="0" y="0"/>
          <a:chExt cx="0" cy="0"/>
        </a:xfrm>
      </p:grpSpPr>
      <p:sp>
        <p:nvSpPr>
          <p:cNvPr id="3595" name="Google Shape;3595;h5a9e6ea33f4bf37c_4_245"/>
          <p:cNvSpPr/>
          <p:nvPr/>
        </p:nvSpPr>
        <p:spPr>
          <a:xfrm>
            <a:off x="-73249" y="0"/>
            <a:ext cx="5252100" cy="6858000"/>
          </a:xfrm>
          <a:prstGeom prst="rect">
            <a:avLst/>
          </a:prstGeom>
          <a:solidFill>
            <a:srgbClr val="E8EFF9"/>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pic>
        <p:nvPicPr>
          <p:cNvPr id="3596" name="Google Shape;3596;h5a9e6ea33f4bf37c_4_245" title="Krmayogi-logo_Final.png"/>
          <p:cNvPicPr preferRelativeResize="0"/>
          <p:nvPr/>
        </p:nvPicPr>
        <p:blipFill rotWithShape="1">
          <a:blip r:embed="rId3">
            <a:alphaModFix/>
          </a:blip>
          <a:srcRect/>
          <a:stretch/>
        </p:blipFill>
        <p:spPr>
          <a:xfrm>
            <a:off x="3413943" y="2300708"/>
            <a:ext cx="585357" cy="691924"/>
          </a:xfrm>
          <a:prstGeom prst="rect">
            <a:avLst/>
          </a:prstGeom>
          <a:noFill/>
          <a:ln>
            <a:noFill/>
          </a:ln>
        </p:spPr>
      </p:pic>
      <p:pic>
        <p:nvPicPr>
          <p:cNvPr id="3597" name="Google Shape;3597;h5a9e6ea33f4bf37c_4_245" title="sadhana_Shrinkhla2 (1).png"/>
          <p:cNvPicPr preferRelativeResize="0"/>
          <p:nvPr/>
        </p:nvPicPr>
        <p:blipFill rotWithShape="1">
          <a:blip r:embed="rId4">
            <a:alphaModFix/>
          </a:blip>
          <a:srcRect/>
          <a:stretch/>
        </p:blipFill>
        <p:spPr>
          <a:xfrm>
            <a:off x="893391" y="2490100"/>
            <a:ext cx="2243927" cy="442648"/>
          </a:xfrm>
          <a:prstGeom prst="rect">
            <a:avLst/>
          </a:prstGeom>
          <a:noFill/>
          <a:ln>
            <a:noFill/>
          </a:ln>
        </p:spPr>
      </p:pic>
      <p:sp>
        <p:nvSpPr>
          <p:cNvPr id="3598" name="Google Shape;3598;h5a9e6ea33f4bf37c_4_245"/>
          <p:cNvSpPr txBox="1"/>
          <p:nvPr/>
        </p:nvSpPr>
        <p:spPr>
          <a:xfrm>
            <a:off x="315905" y="3038051"/>
            <a:ext cx="4789500" cy="14778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100"/>
              <a:buFont typeface="Arial"/>
              <a:buNone/>
            </a:pPr>
            <a:r>
              <a:rPr lang="en-US" sz="3100" b="1" i="0" u="none" strike="noStrike" cap="none">
                <a:solidFill>
                  <a:srgbClr val="1C4586"/>
                </a:solidFill>
                <a:latin typeface="Arial"/>
                <a:ea typeface="Arial"/>
                <a:cs typeface="Arial"/>
                <a:sym typeface="Arial"/>
              </a:rPr>
              <a:t>Breakout/ Group Activity Template: UNNATI</a:t>
            </a:r>
            <a:br>
              <a:rPr lang="en-US" sz="3100" b="1" i="0" u="none" strike="noStrike" cap="none">
                <a:solidFill>
                  <a:srgbClr val="1C4586"/>
                </a:solidFill>
                <a:latin typeface="Arial"/>
                <a:ea typeface="Arial"/>
                <a:cs typeface="Arial"/>
                <a:sym typeface="Arial"/>
              </a:rPr>
            </a:br>
            <a:endParaRPr sz="1900" b="0" i="0" u="none" strike="noStrike" cap="none">
              <a:solidFill>
                <a:srgbClr val="1C458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100"/>
              <a:buFont typeface="Arial"/>
              <a:buNone/>
            </a:pPr>
            <a:endParaRPr sz="1500" b="0" i="0" u="none" strike="noStrike" cap="none">
              <a:solidFill>
                <a:srgbClr val="1C4586"/>
              </a:solidFill>
              <a:latin typeface="Arial"/>
              <a:ea typeface="Arial"/>
              <a:cs typeface="Arial"/>
              <a:sym typeface="Arial"/>
            </a:endParaRPr>
          </a:p>
        </p:txBody>
      </p:sp>
      <p:pic>
        <p:nvPicPr>
          <p:cNvPr id="3599" name="Google Shape;3599;h5a9e6ea33f4bf37c_4_245" title="capacity-building-commission-cbc-logo-01-removebg-preview.png"/>
          <p:cNvPicPr preferRelativeResize="0"/>
          <p:nvPr/>
        </p:nvPicPr>
        <p:blipFill rotWithShape="1">
          <a:blip r:embed="rId5">
            <a:alphaModFix/>
          </a:blip>
          <a:srcRect/>
          <a:stretch/>
        </p:blipFill>
        <p:spPr>
          <a:xfrm>
            <a:off x="0" y="-354999"/>
            <a:ext cx="2116274" cy="1588126"/>
          </a:xfrm>
          <a:prstGeom prst="rect">
            <a:avLst/>
          </a:prstGeom>
          <a:noFill/>
          <a:ln>
            <a:noFill/>
          </a:ln>
        </p:spPr>
      </p:pic>
      <p:pic>
        <p:nvPicPr>
          <p:cNvPr id="3600" name="Google Shape;3600;h5a9e6ea33f4bf37c_4_245" title="karmayogiLogo.png"/>
          <p:cNvPicPr preferRelativeResize="0"/>
          <p:nvPr/>
        </p:nvPicPr>
        <p:blipFill rotWithShape="1">
          <a:blip r:embed="rId6">
            <a:alphaModFix/>
          </a:blip>
          <a:srcRect/>
          <a:stretch/>
        </p:blipFill>
        <p:spPr>
          <a:xfrm>
            <a:off x="10153693" y="87524"/>
            <a:ext cx="1865006" cy="461700"/>
          </a:xfrm>
          <a:prstGeom prst="rect">
            <a:avLst/>
          </a:prstGeom>
          <a:noFill/>
          <a:ln>
            <a:noFill/>
          </a:ln>
        </p:spPr>
      </p:pic>
      <p:pic>
        <p:nvPicPr>
          <p:cNvPr id="3601" name="Google Shape;3601;h5a9e6ea33f4bf37c_4_245" title="Unnati logo.png"/>
          <p:cNvPicPr preferRelativeResize="0"/>
          <p:nvPr/>
        </p:nvPicPr>
        <p:blipFill rotWithShape="1">
          <a:blip r:embed="rId7">
            <a:alphaModFix/>
          </a:blip>
          <a:srcRect/>
          <a:stretch/>
        </p:blipFill>
        <p:spPr>
          <a:xfrm>
            <a:off x="5466000" y="28049"/>
            <a:ext cx="1267825" cy="580651"/>
          </a:xfrm>
          <a:prstGeom prst="rect">
            <a:avLst/>
          </a:prstGeom>
          <a:noFill/>
          <a:ln>
            <a:noFill/>
          </a:ln>
        </p:spPr>
      </p:pic>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Shape 3605"/>
        <p:cNvGrpSpPr/>
        <p:nvPr/>
      </p:nvGrpSpPr>
      <p:grpSpPr>
        <a:xfrm>
          <a:off x="0" y="0"/>
          <a:ext cx="0" cy="0"/>
          <a:chOff x="0" y="0"/>
          <a:chExt cx="0" cy="0"/>
        </a:xfrm>
      </p:grpSpPr>
      <p:sp>
        <p:nvSpPr>
          <p:cNvPr id="3606" name="Google Shape;3606;h5a9e6ea33f4bf37c_4_257"/>
          <p:cNvSpPr txBox="1"/>
          <p:nvPr/>
        </p:nvSpPr>
        <p:spPr>
          <a:xfrm>
            <a:off x="282693" y="557335"/>
            <a:ext cx="9601200" cy="446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300"/>
              <a:buFont typeface="Arial"/>
              <a:buNone/>
            </a:pPr>
            <a:r>
              <a:rPr lang="en-US" sz="2300" b="1" i="0" u="none" strike="noStrike" cap="none">
                <a:solidFill>
                  <a:srgbClr val="1D305B"/>
                </a:solidFill>
                <a:latin typeface="Arial"/>
                <a:ea typeface="Arial"/>
                <a:cs typeface="Arial"/>
                <a:sym typeface="Arial"/>
              </a:rPr>
              <a:t>UNNATI: Step-Level Actions and Timelines </a:t>
            </a:r>
            <a:endParaRPr sz="1500" b="0" i="0" u="none" strike="noStrike" cap="none">
              <a:solidFill>
                <a:srgbClr val="000000"/>
              </a:solidFill>
              <a:latin typeface="Arial"/>
              <a:ea typeface="Arial"/>
              <a:cs typeface="Arial"/>
              <a:sym typeface="Arial"/>
            </a:endParaRPr>
          </a:p>
        </p:txBody>
      </p:sp>
      <p:graphicFrame>
        <p:nvGraphicFramePr>
          <p:cNvPr id="3607" name="Google Shape;3607;h5a9e6ea33f4bf37c_4_257"/>
          <p:cNvGraphicFramePr/>
          <p:nvPr/>
        </p:nvGraphicFramePr>
        <p:xfrm>
          <a:off x="633368" y="1181941"/>
          <a:ext cx="3000000" cy="3000000"/>
        </p:xfrm>
        <a:graphic>
          <a:graphicData uri="http://schemas.openxmlformats.org/drawingml/2006/table">
            <a:tbl>
              <a:tblPr firstRow="1" bandRow="1">
                <a:noFill/>
                <a:tableStyleId>{18D2DD3B-C2F2-4F4A-8043-CB750E160741}</a:tableStyleId>
              </a:tblPr>
              <a:tblGrid>
                <a:gridCol w="2026500">
                  <a:extLst>
                    <a:ext uri="{9D8B030D-6E8A-4147-A177-3AD203B41FA5}">
                      <a16:colId xmlns:a16="http://schemas.microsoft.com/office/drawing/2014/main" val="20000"/>
                    </a:ext>
                  </a:extLst>
                </a:gridCol>
                <a:gridCol w="5167575">
                  <a:extLst>
                    <a:ext uri="{9D8B030D-6E8A-4147-A177-3AD203B41FA5}">
                      <a16:colId xmlns:a16="http://schemas.microsoft.com/office/drawing/2014/main" val="20001"/>
                    </a:ext>
                  </a:extLst>
                </a:gridCol>
                <a:gridCol w="1773175">
                  <a:extLst>
                    <a:ext uri="{9D8B030D-6E8A-4147-A177-3AD203B41FA5}">
                      <a16:colId xmlns:a16="http://schemas.microsoft.com/office/drawing/2014/main" val="20002"/>
                    </a:ext>
                  </a:extLst>
                </a:gridCol>
                <a:gridCol w="1773175">
                  <a:extLst>
                    <a:ext uri="{9D8B030D-6E8A-4147-A177-3AD203B41FA5}">
                      <a16:colId xmlns:a16="http://schemas.microsoft.com/office/drawing/2014/main" val="20003"/>
                    </a:ext>
                  </a:extLst>
                </a:gridCol>
              </a:tblGrid>
              <a:tr h="284375">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solidFill>
                            <a:srgbClr val="FFFFFF"/>
                          </a:solidFill>
                          <a:latin typeface="Arial"/>
                          <a:ea typeface="Arial"/>
                          <a:cs typeface="Arial"/>
                          <a:sym typeface="Arial"/>
                        </a:rPr>
                        <a:t>Goal</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D305B"/>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solidFill>
                            <a:srgbClr val="FFFFFF"/>
                          </a:solidFill>
                          <a:latin typeface="Arial"/>
                          <a:ea typeface="Arial"/>
                          <a:cs typeface="Arial"/>
                          <a:sym typeface="Arial"/>
                        </a:rPr>
                        <a:t>Description</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D305B"/>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solidFill>
                            <a:srgbClr val="FFFFFF"/>
                          </a:solidFill>
                          <a:latin typeface="Arial"/>
                          <a:ea typeface="Arial"/>
                          <a:cs typeface="Arial"/>
                          <a:sym typeface="Arial"/>
                        </a:rPr>
                        <a:t>Status</a:t>
                      </a:r>
                      <a:br>
                        <a:rPr lang="en-US" sz="1200" b="1" u="none" strike="noStrike" cap="none">
                          <a:solidFill>
                            <a:srgbClr val="FFFFFF"/>
                          </a:solidFill>
                          <a:latin typeface="Arial"/>
                          <a:ea typeface="Arial"/>
                          <a:cs typeface="Arial"/>
                          <a:sym typeface="Arial"/>
                        </a:rPr>
                      </a:br>
                      <a:r>
                        <a:rPr lang="en-US" sz="1200" b="1" u="none" strike="noStrike" cap="none">
                          <a:solidFill>
                            <a:srgbClr val="FFFFFF"/>
                          </a:solidFill>
                          <a:latin typeface="Arial"/>
                          <a:ea typeface="Arial"/>
                          <a:cs typeface="Arial"/>
                          <a:sym typeface="Arial"/>
                        </a:rPr>
                        <a:t>(</a:t>
                      </a:r>
                      <a:r>
                        <a:rPr lang="en-US" sz="1100" u="none" strike="noStrike" cap="none">
                          <a:solidFill>
                            <a:srgbClr val="FFFFFF"/>
                          </a:solidFill>
                        </a:rPr>
                        <a:t>Current Arrangements)</a:t>
                      </a:r>
                      <a:endParaRPr sz="13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D305B"/>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solidFill>
                            <a:srgbClr val="FFFFFF"/>
                          </a:solidFill>
                          <a:latin typeface="Arial"/>
                          <a:ea typeface="Arial"/>
                          <a:cs typeface="Arial"/>
                          <a:sym typeface="Arial"/>
                        </a:rPr>
                        <a:t>Timeline</a:t>
                      </a:r>
                      <a:br>
                        <a:rPr lang="en-US" sz="1200" b="1" u="none" strike="noStrike" cap="none">
                          <a:solidFill>
                            <a:srgbClr val="FFFFFF"/>
                          </a:solidFill>
                          <a:latin typeface="Arial"/>
                          <a:ea typeface="Arial"/>
                          <a:cs typeface="Arial"/>
                          <a:sym typeface="Arial"/>
                        </a:rPr>
                      </a:br>
                      <a:r>
                        <a:rPr lang="en-US" sz="1100" b="1" u="none" strike="noStrike" cap="none">
                          <a:solidFill>
                            <a:srgbClr val="FFFFFF"/>
                          </a:solidFill>
                          <a:latin typeface="Arial"/>
                          <a:ea typeface="Arial"/>
                          <a:cs typeface="Arial"/>
                          <a:sym typeface="Arial"/>
                        </a:rPr>
                        <a:t>(Target Month)</a:t>
                      </a:r>
                      <a:endParaRPr sz="13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D305B"/>
                    </a:solidFill>
                  </a:tcPr>
                </a:tc>
                <a:extLst>
                  <a:ext uri="{0D108BD9-81ED-4DB2-BD59-A6C34878D82A}">
                    <a16:rowId xmlns:a16="http://schemas.microsoft.com/office/drawing/2014/main" val="10000"/>
                  </a:ext>
                </a:extLst>
              </a:tr>
              <a:tr h="300175">
                <a:tc gridSpan="4">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a:solidFill>
                            <a:srgbClr val="1D305B"/>
                          </a:solidFill>
                          <a:latin typeface="Arial"/>
                          <a:ea typeface="Arial"/>
                          <a:cs typeface="Arial"/>
                          <a:sym typeface="Arial"/>
                        </a:rPr>
                        <a:t>Onboarding onto UNNATI</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DDEBF7"/>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030225">
                <a:tc>
                  <a:txBody>
                    <a:bodyPr/>
                    <a:lstStyle/>
                    <a:p>
                      <a:pPr marL="0" marR="0" lvl="0" indent="0" algn="l" rtl="0">
                        <a:lnSpc>
                          <a:spcPct val="100000"/>
                        </a:lnSpc>
                        <a:spcBef>
                          <a:spcPts val="0"/>
                        </a:spcBef>
                        <a:spcAft>
                          <a:spcPts val="0"/>
                        </a:spcAft>
                        <a:buClr>
                          <a:srgbClr val="000000"/>
                        </a:buClr>
                        <a:buSzPts val="1100"/>
                        <a:buFont typeface="Arial"/>
                        <a:buNone/>
                      </a:pPr>
                      <a:r>
                        <a:rPr lang="en-US" sz="1100" b="1" u="none" strike="noStrike" cap="none">
                          <a:solidFill>
                            <a:srgbClr val="000000"/>
                          </a:solidFill>
                        </a:rPr>
                        <a:t>Exhaustive list of TIs in the State/UT</a:t>
                      </a:r>
                      <a:endParaRPr sz="1500" b="1"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6F7F9"/>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100" b="0" u="none" strike="noStrike" cap="none">
                          <a:solidFill>
                            <a:srgbClr val="000000"/>
                          </a:solidFill>
                          <a:latin typeface="Arial"/>
                          <a:ea typeface="Arial"/>
                          <a:cs typeface="Arial"/>
                          <a:sym typeface="Arial"/>
                        </a:rPr>
                        <a:t>Prepare the exhaustive list of TIs in the State/UT for onboarding on UNNATI.</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500"/>
                        <a:buFont typeface="Arial"/>
                        <a:buNone/>
                      </a:pP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500"/>
                        <a:buFont typeface="Arial"/>
                        <a:buNone/>
                      </a:pP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1030225">
                <a:tc>
                  <a:txBody>
                    <a:bodyPr/>
                    <a:lstStyle/>
                    <a:p>
                      <a:pPr marL="0" marR="0" lvl="0" indent="0" algn="l" rtl="0">
                        <a:lnSpc>
                          <a:spcPct val="100000"/>
                        </a:lnSpc>
                        <a:spcBef>
                          <a:spcPts val="0"/>
                        </a:spcBef>
                        <a:spcAft>
                          <a:spcPts val="0"/>
                        </a:spcAft>
                        <a:buClr>
                          <a:srgbClr val="000000"/>
                        </a:buClr>
                        <a:buSzPts val="1100"/>
                        <a:buFont typeface="Arial"/>
                        <a:buNone/>
                      </a:pPr>
                      <a:r>
                        <a:rPr lang="en-US" sz="1100" b="1" u="none" strike="noStrike" cap="none">
                          <a:solidFill>
                            <a:srgbClr val="000000"/>
                          </a:solidFill>
                        </a:rPr>
                        <a:t>Onboarding on UNNATI</a:t>
                      </a:r>
                      <a:endParaRPr sz="1500" b="1"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6F7F9"/>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100" b="0" u="none" strike="noStrike" cap="none">
                          <a:solidFill>
                            <a:srgbClr val="000000"/>
                          </a:solidFill>
                          <a:latin typeface="Arial"/>
                          <a:ea typeface="Arial"/>
                          <a:cs typeface="Arial"/>
                          <a:sym typeface="Arial"/>
                        </a:rPr>
                        <a:t>Complete/saturate TI profiles on UNNATI with basic details, available infrastructure, faculty and training courses offered.</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500"/>
                        <a:buFont typeface="Arial"/>
                        <a:buNone/>
                      </a:pP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500"/>
                        <a:buFont typeface="Arial"/>
                        <a:buNone/>
                      </a:pP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3"/>
                  </a:ext>
                </a:extLst>
              </a:tr>
              <a:tr h="1030225">
                <a:tc>
                  <a:txBody>
                    <a:bodyPr/>
                    <a:lstStyle/>
                    <a:p>
                      <a:pPr marL="0" marR="0" lvl="0" indent="0" algn="l" rtl="0">
                        <a:lnSpc>
                          <a:spcPct val="100000"/>
                        </a:lnSpc>
                        <a:spcBef>
                          <a:spcPts val="0"/>
                        </a:spcBef>
                        <a:spcAft>
                          <a:spcPts val="0"/>
                        </a:spcAft>
                        <a:buClr>
                          <a:srgbClr val="000000"/>
                        </a:buClr>
                        <a:buSzPts val="1100"/>
                        <a:buFont typeface="Arial"/>
                        <a:buNone/>
                      </a:pPr>
                      <a:r>
                        <a:rPr lang="en-US" sz="1100" b="1" u="none" strike="noStrike" cap="none">
                          <a:solidFill>
                            <a:srgbClr val="000000"/>
                          </a:solidFill>
                        </a:rPr>
                        <a:t>Analyse CBP-based demand through UNNATI</a:t>
                      </a:r>
                      <a:br>
                        <a:rPr lang="en-US" sz="1100" b="1" u="none" strike="noStrike" cap="none">
                          <a:solidFill>
                            <a:srgbClr val="000000"/>
                          </a:solidFill>
                        </a:rPr>
                      </a:br>
                      <a:r>
                        <a:rPr lang="en-US" sz="1100" b="1" u="none" strike="noStrike" cap="none">
                          <a:solidFill>
                            <a:srgbClr val="000000"/>
                          </a:solidFill>
                        </a:rPr>
                        <a:t>and Publish Calendar </a:t>
                      </a:r>
                      <a:endParaRPr sz="1100" b="1" u="none" strike="noStrike" cap="none">
                        <a:solidFill>
                          <a:srgbClr val="000000"/>
                        </a:solidFill>
                      </a:endParaRPr>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6F7F9"/>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100" b="0" u="none" strike="noStrike" cap="none">
                          <a:solidFill>
                            <a:srgbClr val="000000"/>
                          </a:solidFill>
                          <a:latin typeface="Arial"/>
                          <a:ea typeface="Arial"/>
                          <a:cs typeface="Arial"/>
                          <a:sym typeface="Arial"/>
                        </a:rPr>
                        <a:t>Each TI analyses aggregate demand to create</a:t>
                      </a:r>
                      <a:r>
                        <a:rPr lang="en-US" sz="1100" u="none" strike="noStrike" cap="none">
                          <a:solidFill>
                            <a:srgbClr val="000000"/>
                          </a:solidFill>
                        </a:rPr>
                        <a:t> CBP aligned</a:t>
                      </a:r>
                      <a:r>
                        <a:rPr lang="en-US" sz="1100" b="0" u="none" strike="noStrike" cap="none">
                          <a:solidFill>
                            <a:srgbClr val="000000"/>
                          </a:solidFill>
                          <a:latin typeface="Arial"/>
                          <a:ea typeface="Arial"/>
                          <a:cs typeface="Arial"/>
                          <a:sym typeface="Arial"/>
                        </a:rPr>
                        <a:t> training calendars.</a:t>
                      </a:r>
                      <a:endParaRPr sz="1100" b="0" u="none" strike="noStrike" cap="none">
                        <a:solidFill>
                          <a:srgbClr val="000000"/>
                        </a:solidFill>
                        <a:latin typeface="Arial"/>
                        <a:ea typeface="Arial"/>
                        <a:cs typeface="Arial"/>
                        <a:sym typeface="Arial"/>
                      </a:endParaRPr>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100"/>
                        <a:buFont typeface="Arial"/>
                        <a:buNone/>
                      </a:pPr>
                      <a:endParaRPr sz="1100" b="0" u="none" strike="noStrike" cap="none">
                        <a:solidFill>
                          <a:srgbClr val="2D7320"/>
                        </a:solidFill>
                        <a:latin typeface="Arial"/>
                        <a:ea typeface="Arial"/>
                        <a:cs typeface="Arial"/>
                        <a:sym typeface="Arial"/>
                      </a:endParaRPr>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100"/>
                        <a:buFont typeface="Arial"/>
                        <a:buNone/>
                      </a:pPr>
                      <a:endParaRPr sz="1100" b="0" u="none" strike="noStrike" cap="none">
                        <a:solidFill>
                          <a:srgbClr val="2D7320"/>
                        </a:solidFill>
                        <a:latin typeface="Arial"/>
                        <a:ea typeface="Arial"/>
                        <a:cs typeface="Arial"/>
                        <a:sym typeface="Arial"/>
                      </a:endParaRPr>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4"/>
                  </a:ext>
                </a:extLst>
              </a:tr>
              <a:tr h="1030225">
                <a:tc>
                  <a:txBody>
                    <a:bodyPr/>
                    <a:lstStyle/>
                    <a:p>
                      <a:pPr marL="0" marR="0" lvl="0" indent="0" algn="l" rtl="0">
                        <a:lnSpc>
                          <a:spcPct val="100000"/>
                        </a:lnSpc>
                        <a:spcBef>
                          <a:spcPts val="0"/>
                        </a:spcBef>
                        <a:spcAft>
                          <a:spcPts val="0"/>
                        </a:spcAft>
                        <a:buClr>
                          <a:srgbClr val="000000"/>
                        </a:buClr>
                        <a:buSzPts val="1100"/>
                        <a:buFont typeface="Arial"/>
                        <a:buNone/>
                      </a:pPr>
                      <a:r>
                        <a:rPr lang="en-US" sz="1100" b="1" u="none" strike="noStrike" cap="none">
                          <a:solidFill>
                            <a:srgbClr val="000000"/>
                          </a:solidFill>
                        </a:rPr>
                        <a:t>Updated Courseware </a:t>
                      </a:r>
                      <a:endParaRPr sz="1100" b="1" u="none" strike="noStrike" cap="none">
                        <a:solidFill>
                          <a:srgbClr val="000000"/>
                        </a:solidFill>
                      </a:endParaRPr>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6F7F9"/>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100" u="none" strike="noStrike" cap="none"/>
                        <a:t>Each TI creates</a:t>
                      </a:r>
                      <a:r>
                        <a:rPr lang="en-US" sz="1100" u="none" strike="noStrike" cap="none">
                          <a:highlight>
                            <a:schemeClr val="lt1"/>
                          </a:highlight>
                        </a:rPr>
                        <a:t> CBP aligned/</a:t>
                      </a:r>
                      <a:r>
                        <a:rPr lang="en-US" sz="1100" u="none" strike="noStrike" cap="none"/>
                        <a:t>updates courseware, or borrows through UNNATI exchange where required.</a:t>
                      </a:r>
                      <a:endParaRPr sz="1100" b="0" u="none" strike="noStrike" cap="none">
                        <a:solidFill>
                          <a:srgbClr val="000000"/>
                        </a:solidFill>
                        <a:latin typeface="Arial"/>
                        <a:ea typeface="Arial"/>
                        <a:cs typeface="Arial"/>
                        <a:sym typeface="Arial"/>
                      </a:endParaRPr>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100"/>
                        <a:buFont typeface="Arial"/>
                        <a:buNone/>
                      </a:pPr>
                      <a:endParaRPr sz="1100" b="0" u="none" strike="noStrike" cap="none">
                        <a:solidFill>
                          <a:srgbClr val="2D7320"/>
                        </a:solidFill>
                        <a:latin typeface="Arial"/>
                        <a:ea typeface="Arial"/>
                        <a:cs typeface="Arial"/>
                        <a:sym typeface="Arial"/>
                      </a:endParaRPr>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100"/>
                        <a:buFont typeface="Arial"/>
                        <a:buNone/>
                      </a:pPr>
                      <a:endParaRPr sz="1100" b="0" u="none" strike="noStrike" cap="none">
                        <a:solidFill>
                          <a:srgbClr val="2D7320"/>
                        </a:solidFill>
                        <a:latin typeface="Arial"/>
                        <a:ea typeface="Arial"/>
                        <a:cs typeface="Arial"/>
                        <a:sym typeface="Arial"/>
                      </a:endParaRPr>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5"/>
                  </a:ext>
                </a:extLst>
              </a:tr>
            </a:tbl>
          </a:graphicData>
        </a:graphic>
      </p:graphicFrame>
      <p:pic>
        <p:nvPicPr>
          <p:cNvPr id="3608" name="Google Shape;3608;h5a9e6ea33f4bf37c_4_257" descr="A close up of a sign&#10;&#10;Description automatically generated"/>
          <p:cNvPicPr preferRelativeResize="0"/>
          <p:nvPr/>
        </p:nvPicPr>
        <p:blipFill rotWithShape="1">
          <a:blip r:embed="rId3">
            <a:alphaModFix/>
          </a:blip>
          <a:srcRect/>
          <a:stretch/>
        </p:blipFill>
        <p:spPr>
          <a:xfrm>
            <a:off x="153075" y="95624"/>
            <a:ext cx="1917170" cy="461700"/>
          </a:xfrm>
          <a:prstGeom prst="rect">
            <a:avLst/>
          </a:prstGeom>
          <a:noFill/>
          <a:ln>
            <a:noFill/>
          </a:ln>
        </p:spPr>
      </p:pic>
      <p:pic>
        <p:nvPicPr>
          <p:cNvPr id="3609" name="Google Shape;3609;h5a9e6ea33f4bf37c_4_257" title="karmayogiLogo.png"/>
          <p:cNvPicPr preferRelativeResize="0"/>
          <p:nvPr/>
        </p:nvPicPr>
        <p:blipFill rotWithShape="1">
          <a:blip r:embed="rId4">
            <a:alphaModFix/>
          </a:blip>
          <a:srcRect/>
          <a:stretch/>
        </p:blipFill>
        <p:spPr>
          <a:xfrm>
            <a:off x="10180449" y="95624"/>
            <a:ext cx="1865006" cy="461700"/>
          </a:xfrm>
          <a:prstGeom prst="rect">
            <a:avLst/>
          </a:prstGeom>
          <a:noFill/>
          <a:ln>
            <a:noFill/>
          </a:ln>
        </p:spPr>
      </p:pic>
      <p:pic>
        <p:nvPicPr>
          <p:cNvPr id="3610" name="Google Shape;3610;h5a9e6ea33f4bf37c_4_257" title="Unnati logo.png"/>
          <p:cNvPicPr preferRelativeResize="0"/>
          <p:nvPr/>
        </p:nvPicPr>
        <p:blipFill rotWithShape="1">
          <a:blip r:embed="rId5">
            <a:alphaModFix/>
          </a:blip>
          <a:srcRect/>
          <a:stretch/>
        </p:blipFill>
        <p:spPr>
          <a:xfrm>
            <a:off x="5466000" y="28049"/>
            <a:ext cx="1267825" cy="580651"/>
          </a:xfrm>
          <a:prstGeom prst="rect">
            <a:avLst/>
          </a:prstGeom>
          <a:noFill/>
          <a:ln>
            <a:noFill/>
          </a:ln>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show="0">
  <p:cSld>
    <p:spTree>
      <p:nvGrpSpPr>
        <p:cNvPr id="1" name="Shape 3614"/>
        <p:cNvGrpSpPr/>
        <p:nvPr/>
      </p:nvGrpSpPr>
      <p:grpSpPr>
        <a:xfrm>
          <a:off x="0" y="0"/>
          <a:ext cx="0" cy="0"/>
          <a:chOff x="0" y="0"/>
          <a:chExt cx="0" cy="0"/>
        </a:xfrm>
      </p:grpSpPr>
      <p:sp>
        <p:nvSpPr>
          <p:cNvPr id="3615" name="Google Shape;3615;h5a9e6ea33f4bf37c_4_265"/>
          <p:cNvSpPr txBox="1"/>
          <p:nvPr/>
        </p:nvSpPr>
        <p:spPr>
          <a:xfrm>
            <a:off x="282693" y="557335"/>
            <a:ext cx="9601200" cy="446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300"/>
              <a:buFont typeface="Arial"/>
              <a:buNone/>
            </a:pPr>
            <a:r>
              <a:rPr lang="en-US" sz="2300" b="1" i="0" u="none" strike="noStrike" cap="none">
                <a:solidFill>
                  <a:srgbClr val="1D305B"/>
                </a:solidFill>
                <a:latin typeface="Arial"/>
                <a:ea typeface="Arial"/>
                <a:cs typeface="Arial"/>
                <a:sym typeface="Arial"/>
              </a:rPr>
              <a:t>UNNATI: Step-Level Actions and Timelines </a:t>
            </a:r>
            <a:endParaRPr sz="1500" b="0" i="0" u="none" strike="noStrike" cap="none">
              <a:solidFill>
                <a:srgbClr val="000000"/>
              </a:solidFill>
              <a:latin typeface="Arial"/>
              <a:ea typeface="Arial"/>
              <a:cs typeface="Arial"/>
              <a:sym typeface="Arial"/>
            </a:endParaRPr>
          </a:p>
        </p:txBody>
      </p:sp>
      <p:graphicFrame>
        <p:nvGraphicFramePr>
          <p:cNvPr id="3616" name="Google Shape;3616;h5a9e6ea33f4bf37c_4_265"/>
          <p:cNvGraphicFramePr/>
          <p:nvPr/>
        </p:nvGraphicFramePr>
        <p:xfrm>
          <a:off x="282693" y="1527820"/>
          <a:ext cx="3000000" cy="3000000"/>
        </p:xfrm>
        <a:graphic>
          <a:graphicData uri="http://schemas.openxmlformats.org/drawingml/2006/table">
            <a:tbl>
              <a:tblPr firstRow="1" bandRow="1">
                <a:noFill/>
                <a:tableStyleId>{18D2DD3B-C2F2-4F4A-8043-CB750E160741}</a:tableStyleId>
              </a:tblPr>
              <a:tblGrid>
                <a:gridCol w="664275">
                  <a:extLst>
                    <a:ext uri="{9D8B030D-6E8A-4147-A177-3AD203B41FA5}">
                      <a16:colId xmlns:a16="http://schemas.microsoft.com/office/drawing/2014/main" val="20000"/>
                    </a:ext>
                  </a:extLst>
                </a:gridCol>
                <a:gridCol w="5030675">
                  <a:extLst>
                    <a:ext uri="{9D8B030D-6E8A-4147-A177-3AD203B41FA5}">
                      <a16:colId xmlns:a16="http://schemas.microsoft.com/office/drawing/2014/main" val="20001"/>
                    </a:ext>
                  </a:extLst>
                </a:gridCol>
                <a:gridCol w="5527825">
                  <a:extLst>
                    <a:ext uri="{9D8B030D-6E8A-4147-A177-3AD203B41FA5}">
                      <a16:colId xmlns:a16="http://schemas.microsoft.com/office/drawing/2014/main" val="20002"/>
                    </a:ext>
                  </a:extLst>
                </a:gridCol>
              </a:tblGrid>
              <a:tr h="284375">
                <a:tc gridSpan="3">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t>Training Institutes invest significantly in course design, delivery, and learner engagement. However, completion, participation and satisfaction do not necessarily demonstrate that the intended learning outcomes have been achieved.</a:t>
                      </a:r>
                      <a:endParaRPr sz="1900"/>
                    </a:p>
                    <a:p>
                      <a:pPr marL="0" marR="0" lvl="0" indent="0" algn="ctr" rtl="0">
                        <a:lnSpc>
                          <a:spcPct val="100000"/>
                        </a:lnSpc>
                        <a:spcBef>
                          <a:spcPts val="0"/>
                        </a:spcBef>
                        <a:spcAft>
                          <a:spcPts val="0"/>
                        </a:spcAft>
                        <a:buClr>
                          <a:srgbClr val="000000"/>
                        </a:buClr>
                        <a:buSzPts val="1300"/>
                        <a:buFont typeface="Arial"/>
                        <a:buNone/>
                      </a:pPr>
                      <a:endParaRPr sz="13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D305B"/>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00175">
                <a:tc gridSpan="3">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solidFill>
                            <a:schemeClr val="dk1"/>
                          </a:solidFill>
                        </a:rPr>
                        <a:t>What quality measures and evidence do Training Institutes currently use across the learning lifecycle to ensure that:</a:t>
                      </a:r>
                      <a:endParaRPr sz="1900"/>
                    </a:p>
                  </a:txBody>
                  <a:tcPr marL="121925" marR="121925" marT="60975" marB="60975">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286525">
                <a:tc>
                  <a:txBody>
                    <a:bodyPr/>
                    <a:lstStyle/>
                    <a:p>
                      <a:pPr marL="0" marR="0" lvl="0" indent="0" algn="ctr" rtl="0">
                        <a:lnSpc>
                          <a:spcPct val="100000"/>
                        </a:lnSpc>
                        <a:spcBef>
                          <a:spcPts val="0"/>
                        </a:spcBef>
                        <a:spcAft>
                          <a:spcPts val="0"/>
                        </a:spcAft>
                        <a:buNone/>
                      </a:pPr>
                      <a:r>
                        <a:rPr lang="en-US" sz="1100" u="none" strike="noStrike" cap="none"/>
                        <a:t>S. No.</a:t>
                      </a:r>
                      <a:endParaRPr sz="1900"/>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None/>
                      </a:pPr>
                      <a:r>
                        <a:rPr lang="en-US" sz="1100" u="none" strike="noStrike" cap="none"/>
                        <a:t>Description</a:t>
                      </a:r>
                      <a:endParaRPr sz="1900"/>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t>Remarks</a:t>
                      </a:r>
                      <a:endParaRPr sz="11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1030225">
                <a:tc>
                  <a:txBody>
                    <a:bodyPr/>
                    <a:lstStyle/>
                    <a:p>
                      <a:pPr marL="0" marR="0" lvl="0" indent="0" algn="l" rtl="0">
                        <a:lnSpc>
                          <a:spcPct val="100000"/>
                        </a:lnSpc>
                        <a:spcBef>
                          <a:spcPts val="0"/>
                        </a:spcBef>
                        <a:spcAft>
                          <a:spcPts val="0"/>
                        </a:spcAft>
                        <a:buNone/>
                      </a:pPr>
                      <a:r>
                        <a:rPr lang="en-US" sz="1100" u="none" strike="noStrike" cap="none"/>
                        <a:t>1</a:t>
                      </a:r>
                      <a:endParaRPr sz="1900"/>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None/>
                      </a:pPr>
                      <a:r>
                        <a:rPr lang="en-US" sz="1100" u="none" strike="noStrike" cap="none"/>
                        <a:t>Curriculum design and learning experiences are aligned to the expected competencies and learning outcomes;</a:t>
                      </a:r>
                      <a:endParaRPr sz="1900"/>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500"/>
                        <a:buFont typeface="Arial"/>
                        <a:buNone/>
                      </a:pP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3"/>
                  </a:ext>
                </a:extLst>
              </a:tr>
              <a:tr h="1030225">
                <a:tc>
                  <a:txBody>
                    <a:bodyPr/>
                    <a:lstStyle/>
                    <a:p>
                      <a:pPr marL="0" marR="0" lvl="0" indent="0" algn="l" rtl="0">
                        <a:lnSpc>
                          <a:spcPct val="100000"/>
                        </a:lnSpc>
                        <a:spcBef>
                          <a:spcPts val="0"/>
                        </a:spcBef>
                        <a:spcAft>
                          <a:spcPts val="0"/>
                        </a:spcAft>
                        <a:buNone/>
                      </a:pPr>
                      <a:r>
                        <a:rPr lang="en-US" sz="1100" u="none" strike="noStrike" cap="none"/>
                        <a:t>2</a:t>
                      </a:r>
                      <a:endParaRPr sz="1900"/>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None/>
                      </a:pPr>
                      <a:r>
                        <a:rPr lang="en-US" sz="1100" u="none" strike="noStrike" cap="none"/>
                        <a:t> </a:t>
                      </a:r>
                      <a:r>
                        <a:rPr lang="en-US" sz="1100"/>
                        <a:t>L</a:t>
                      </a:r>
                      <a:r>
                        <a:rPr lang="en-US" sz="1100" u="none" strike="noStrike" cap="none"/>
                        <a:t>earning is relatable &amp; applicable to the learners.  How are these evidences used to monitor, improve and redesign the curriculum?</a:t>
                      </a:r>
                      <a:endParaRPr sz="1900"/>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500"/>
                        <a:buFont typeface="Arial"/>
                        <a:buNone/>
                      </a:pP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4"/>
                  </a:ext>
                </a:extLst>
              </a:tr>
            </a:tbl>
          </a:graphicData>
        </a:graphic>
      </p:graphicFrame>
      <p:pic>
        <p:nvPicPr>
          <p:cNvPr id="3617" name="Google Shape;3617;h5a9e6ea33f4bf37c_4_265" descr="A close up of a sign&#10;&#10;Description automatically generated"/>
          <p:cNvPicPr preferRelativeResize="0"/>
          <p:nvPr/>
        </p:nvPicPr>
        <p:blipFill rotWithShape="1">
          <a:blip r:embed="rId3">
            <a:alphaModFix/>
          </a:blip>
          <a:srcRect/>
          <a:stretch/>
        </p:blipFill>
        <p:spPr>
          <a:xfrm>
            <a:off x="153075" y="95624"/>
            <a:ext cx="1917170" cy="461700"/>
          </a:xfrm>
          <a:prstGeom prst="rect">
            <a:avLst/>
          </a:prstGeom>
          <a:noFill/>
          <a:ln>
            <a:noFill/>
          </a:ln>
        </p:spPr>
      </p:pic>
      <p:pic>
        <p:nvPicPr>
          <p:cNvPr id="3618" name="Google Shape;3618;h5a9e6ea33f4bf37c_4_265" title="karmayogiLogo.png"/>
          <p:cNvPicPr preferRelativeResize="0"/>
          <p:nvPr/>
        </p:nvPicPr>
        <p:blipFill rotWithShape="1">
          <a:blip r:embed="rId4">
            <a:alphaModFix/>
          </a:blip>
          <a:srcRect/>
          <a:stretch/>
        </p:blipFill>
        <p:spPr>
          <a:xfrm>
            <a:off x="10180449" y="95624"/>
            <a:ext cx="1865006" cy="461700"/>
          </a:xfrm>
          <a:prstGeom prst="rect">
            <a:avLst/>
          </a:prstGeom>
          <a:noFill/>
          <a:ln>
            <a:noFill/>
          </a:ln>
        </p:spPr>
      </p:pic>
      <p:pic>
        <p:nvPicPr>
          <p:cNvPr id="3619" name="Google Shape;3619;h5a9e6ea33f4bf37c_4_265" title="Unnati logo.png"/>
          <p:cNvPicPr preferRelativeResize="0"/>
          <p:nvPr/>
        </p:nvPicPr>
        <p:blipFill rotWithShape="1">
          <a:blip r:embed="rId5">
            <a:alphaModFix/>
          </a:blip>
          <a:srcRect/>
          <a:stretch/>
        </p:blipFill>
        <p:spPr>
          <a:xfrm>
            <a:off x="5466000" y="28049"/>
            <a:ext cx="1267825" cy="580651"/>
          </a:xfrm>
          <a:prstGeom prst="rect">
            <a:avLst/>
          </a:prstGeom>
          <a:noFill/>
          <a:ln>
            <a:noFill/>
          </a:ln>
        </p:spPr>
      </p:pic>
      <p:sp>
        <p:nvSpPr>
          <p:cNvPr id="3620" name="Google Shape;3620;h5a9e6ea33f4bf37c_4_265"/>
          <p:cNvSpPr txBox="1"/>
          <p:nvPr/>
        </p:nvSpPr>
        <p:spPr>
          <a:xfrm>
            <a:off x="420304" y="5037525"/>
            <a:ext cx="7398000" cy="923400"/>
          </a:xfrm>
          <a:prstGeom prst="rect">
            <a:avLst/>
          </a:prstGeom>
          <a:noFill/>
          <a:ln>
            <a:noFill/>
          </a:ln>
        </p:spPr>
        <p:txBody>
          <a:bodyPr spcFirstLastPara="1" wrap="square" lIns="121900" tIns="60925" rIns="121900" bIns="60925" anchor="t" anchorCtr="0">
            <a:spAutoFit/>
          </a:bodyPr>
          <a:lstStyle/>
          <a:p>
            <a:pPr marL="0" marR="0" lvl="0" indent="0" algn="l" rtl="0">
              <a:lnSpc>
                <a:spcPct val="100000"/>
              </a:lnSpc>
              <a:spcBef>
                <a:spcPts val="0"/>
              </a:spcBef>
              <a:spcAft>
                <a:spcPts val="0"/>
              </a:spcAft>
              <a:buNone/>
            </a:pPr>
            <a:r>
              <a:rPr lang="en-US" sz="1100" b="0" i="0" u="none" strike="noStrike" cap="none">
                <a:solidFill>
                  <a:srgbClr val="000000"/>
                </a:solidFill>
                <a:latin typeface="Arial"/>
                <a:ea typeface="Arial"/>
                <a:cs typeface="Arial"/>
                <a:sym typeface="Arial"/>
              </a:rPr>
              <a:t>For reference you can use the following documents from the folder made available to you:</a:t>
            </a:r>
            <a:endParaRPr sz="1900"/>
          </a:p>
          <a:p>
            <a:pPr marL="0" marR="0" lvl="0" indent="0" algn="l" rtl="0">
              <a:lnSpc>
                <a:spcPct val="100000"/>
              </a:lnSpc>
              <a:spcBef>
                <a:spcPts val="0"/>
              </a:spcBef>
              <a:spcAft>
                <a:spcPts val="0"/>
              </a:spcAft>
              <a:buNone/>
            </a:pPr>
            <a:r>
              <a:rPr lang="en-US" sz="1100" b="0" i="0" u="none" strike="noStrike" cap="none">
                <a:solidFill>
                  <a:srgbClr val="000000"/>
                </a:solidFill>
                <a:latin typeface="Arial"/>
                <a:ea typeface="Arial"/>
                <a:cs typeface="Arial"/>
                <a:sym typeface="Arial"/>
              </a:rPr>
              <a:t>•⁠  ⁠Karmayogi Quality Framework </a:t>
            </a:r>
            <a:endParaRPr sz="1900"/>
          </a:p>
          <a:p>
            <a:pPr marL="0" marR="0" lvl="0" indent="0" algn="l" rtl="0">
              <a:lnSpc>
                <a:spcPct val="100000"/>
              </a:lnSpc>
              <a:spcBef>
                <a:spcPts val="0"/>
              </a:spcBef>
              <a:spcAft>
                <a:spcPts val="0"/>
              </a:spcAft>
              <a:buNone/>
            </a:pPr>
            <a:r>
              <a:rPr lang="en-US" sz="1100" b="0" i="0" u="none" strike="noStrike" cap="none">
                <a:solidFill>
                  <a:srgbClr val="000000"/>
                </a:solidFill>
                <a:latin typeface="Arial"/>
                <a:ea typeface="Arial"/>
                <a:cs typeface="Arial"/>
                <a:sym typeface="Arial"/>
              </a:rPr>
              <a:t>•⁠  ⁠National Curriculum Design Framework</a:t>
            </a:r>
            <a:endParaRPr sz="1900"/>
          </a:p>
          <a:p>
            <a:pPr marL="0" marR="0" lvl="0" indent="0" algn="l" rtl="0">
              <a:lnSpc>
                <a:spcPct val="100000"/>
              </a:lnSpc>
              <a:spcBef>
                <a:spcPts val="0"/>
              </a:spcBef>
              <a:spcAft>
                <a:spcPts val="0"/>
              </a:spcAft>
              <a:buNone/>
            </a:pPr>
            <a:endParaRPr sz="1900" b="0" i="0" u="none" strike="noStrike" cap="none">
              <a:solidFill>
                <a:srgbClr val="000000"/>
              </a:solidFill>
              <a:latin typeface="Arial"/>
              <a:ea typeface="Arial"/>
              <a:cs typeface="Arial"/>
              <a:sym typeface="Arial"/>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show="0">
  <p:cSld>
    <p:spTree>
      <p:nvGrpSpPr>
        <p:cNvPr id="1" name="Shape 3624"/>
        <p:cNvGrpSpPr/>
        <p:nvPr/>
      </p:nvGrpSpPr>
      <p:grpSpPr>
        <a:xfrm>
          <a:off x="0" y="0"/>
          <a:ext cx="0" cy="0"/>
          <a:chOff x="0" y="0"/>
          <a:chExt cx="0" cy="0"/>
        </a:xfrm>
      </p:grpSpPr>
      <p:sp>
        <p:nvSpPr>
          <p:cNvPr id="3625" name="Google Shape;3625;h5a9e6ea33f4bf37c_4_274"/>
          <p:cNvSpPr txBox="1"/>
          <p:nvPr/>
        </p:nvSpPr>
        <p:spPr>
          <a:xfrm>
            <a:off x="658368" y="786384"/>
            <a:ext cx="9601200" cy="446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300"/>
              <a:buFont typeface="Arial"/>
              <a:buNone/>
            </a:pPr>
            <a:r>
              <a:rPr lang="en-US" sz="2300" b="1" i="0" u="none" strike="noStrike" cap="none">
                <a:solidFill>
                  <a:srgbClr val="1D305B"/>
                </a:solidFill>
                <a:latin typeface="Arial"/>
                <a:ea typeface="Arial"/>
                <a:cs typeface="Arial"/>
                <a:sym typeface="Arial"/>
              </a:rPr>
              <a:t>UNNATI Section: Additional Remarks </a:t>
            </a:r>
            <a:endParaRPr sz="1500" b="0" i="0" u="none" strike="noStrike" cap="none">
              <a:solidFill>
                <a:srgbClr val="000000"/>
              </a:solidFill>
              <a:latin typeface="Arial"/>
              <a:ea typeface="Arial"/>
              <a:cs typeface="Arial"/>
              <a:sym typeface="Arial"/>
            </a:endParaRPr>
          </a:p>
        </p:txBody>
      </p:sp>
      <p:sp>
        <p:nvSpPr>
          <p:cNvPr id="3626" name="Google Shape;3626;h5a9e6ea33f4bf37c_4_274"/>
          <p:cNvSpPr txBox="1"/>
          <p:nvPr/>
        </p:nvSpPr>
        <p:spPr>
          <a:xfrm>
            <a:off x="749808" y="1417320"/>
            <a:ext cx="93729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Use this slide for additional remarks, contextual constraints or relevant information from the UNNATI section.</a:t>
            </a:r>
            <a:endParaRPr sz="1500" b="0" i="0" u="none" strike="noStrike" cap="none">
              <a:solidFill>
                <a:srgbClr val="000000"/>
              </a:solidFill>
              <a:latin typeface="Arial"/>
              <a:ea typeface="Arial"/>
              <a:cs typeface="Arial"/>
              <a:sym typeface="Arial"/>
            </a:endParaRPr>
          </a:p>
        </p:txBody>
      </p:sp>
      <p:sp>
        <p:nvSpPr>
          <p:cNvPr id="3627" name="Google Shape;3627;h5a9e6ea33f4bf37c_4_274"/>
          <p:cNvSpPr/>
          <p:nvPr/>
        </p:nvSpPr>
        <p:spPr>
          <a:xfrm>
            <a:off x="749808" y="1965960"/>
            <a:ext cx="9372900" cy="3566100"/>
          </a:xfrm>
          <a:prstGeom prst="roundRect">
            <a:avLst>
              <a:gd name="adj" fmla="val 16667"/>
            </a:avLst>
          </a:prstGeom>
          <a:solidFill>
            <a:srgbClr val="FFFFFF"/>
          </a:solidFill>
          <a:ln w="12700" cap="flat" cmpd="sng">
            <a:solidFill>
              <a:srgbClr val="345082"/>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137175" tIns="118875" rIns="91425" bIns="457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pic>
        <p:nvPicPr>
          <p:cNvPr id="3628" name="Google Shape;3628;h5a9e6ea33f4bf37c_4_274" descr="A close up of a sign&#10;&#10;Description automatically generated"/>
          <p:cNvPicPr preferRelativeResize="0"/>
          <p:nvPr/>
        </p:nvPicPr>
        <p:blipFill rotWithShape="1">
          <a:blip r:embed="rId3">
            <a:alphaModFix/>
          </a:blip>
          <a:srcRect/>
          <a:stretch/>
        </p:blipFill>
        <p:spPr>
          <a:xfrm>
            <a:off x="120451" y="107624"/>
            <a:ext cx="1917170" cy="461700"/>
          </a:xfrm>
          <a:prstGeom prst="rect">
            <a:avLst/>
          </a:prstGeom>
          <a:noFill/>
          <a:ln>
            <a:noFill/>
          </a:ln>
        </p:spPr>
      </p:pic>
      <p:sp>
        <p:nvSpPr>
          <p:cNvPr id="3629" name="Google Shape;3629;h5a9e6ea33f4bf37c_4_274"/>
          <p:cNvSpPr txBox="1"/>
          <p:nvPr/>
        </p:nvSpPr>
        <p:spPr>
          <a:xfrm>
            <a:off x="1050551" y="2241175"/>
            <a:ext cx="3000000" cy="369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1D305B"/>
                </a:solidFill>
                <a:latin typeface="Arial"/>
                <a:ea typeface="Arial"/>
                <a:cs typeface="Arial"/>
                <a:sym typeface="Arial"/>
              </a:rPr>
              <a:t>Remarks:</a:t>
            </a:r>
            <a:endParaRPr sz="1500" b="0" i="0" u="none" strike="noStrike" cap="none">
              <a:solidFill>
                <a:srgbClr val="000000"/>
              </a:solidFill>
              <a:latin typeface="Arial"/>
              <a:ea typeface="Arial"/>
              <a:cs typeface="Arial"/>
              <a:sym typeface="Arial"/>
            </a:endParaRPr>
          </a:p>
        </p:txBody>
      </p:sp>
      <p:pic>
        <p:nvPicPr>
          <p:cNvPr id="3630" name="Google Shape;3630;h5a9e6ea33f4bf37c_4_274" title="karmayogiLogo.png"/>
          <p:cNvPicPr preferRelativeResize="0"/>
          <p:nvPr/>
        </p:nvPicPr>
        <p:blipFill rotWithShape="1">
          <a:blip r:embed="rId4">
            <a:alphaModFix/>
          </a:blip>
          <a:srcRect/>
          <a:stretch/>
        </p:blipFill>
        <p:spPr>
          <a:xfrm>
            <a:off x="10259587" y="107624"/>
            <a:ext cx="1865006" cy="461700"/>
          </a:xfrm>
          <a:prstGeom prst="rect">
            <a:avLst/>
          </a:prstGeom>
          <a:noFill/>
          <a:ln>
            <a:noFill/>
          </a:ln>
        </p:spPr>
      </p:pic>
      <p:pic>
        <p:nvPicPr>
          <p:cNvPr id="3631" name="Google Shape;3631;h5a9e6ea33f4bf37c_4_274" title="Unnati logo.png"/>
          <p:cNvPicPr preferRelativeResize="0"/>
          <p:nvPr/>
        </p:nvPicPr>
        <p:blipFill rotWithShape="1">
          <a:blip r:embed="rId5">
            <a:alphaModFix/>
          </a:blip>
          <a:srcRect/>
          <a:stretch/>
        </p:blipFill>
        <p:spPr>
          <a:xfrm>
            <a:off x="5466000" y="28049"/>
            <a:ext cx="1267825" cy="580651"/>
          </a:xfrm>
          <a:prstGeom prst="rect">
            <a:avLst/>
          </a:prstGeom>
          <a:noFill/>
          <a:ln>
            <a:noFill/>
          </a:ln>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show="0">
  <p:cSld>
    <p:bg>
      <p:bgPr>
        <a:solidFill>
          <a:schemeClr val="lt1"/>
        </a:solidFill>
        <a:effectLst/>
      </p:bgPr>
    </p:bg>
    <p:spTree>
      <p:nvGrpSpPr>
        <p:cNvPr id="1" name="Shape 3636"/>
        <p:cNvGrpSpPr/>
        <p:nvPr/>
      </p:nvGrpSpPr>
      <p:grpSpPr>
        <a:xfrm>
          <a:off x="0" y="0"/>
          <a:ext cx="0" cy="0"/>
          <a:chOff x="0" y="0"/>
          <a:chExt cx="0" cy="0"/>
        </a:xfrm>
      </p:grpSpPr>
      <p:sp>
        <p:nvSpPr>
          <p:cNvPr id="3637" name="Google Shape;3637;h5a9e6ea33f4bf37c_4_284"/>
          <p:cNvSpPr/>
          <p:nvPr/>
        </p:nvSpPr>
        <p:spPr>
          <a:xfrm>
            <a:off x="-73249" y="0"/>
            <a:ext cx="5252100" cy="6858000"/>
          </a:xfrm>
          <a:prstGeom prst="rect">
            <a:avLst/>
          </a:prstGeom>
          <a:solidFill>
            <a:srgbClr val="E8EFF9"/>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pic>
        <p:nvPicPr>
          <p:cNvPr id="3638" name="Google Shape;3638;h5a9e6ea33f4bf37c_4_284" title="Krmayogi-logo_Final.png"/>
          <p:cNvPicPr preferRelativeResize="0"/>
          <p:nvPr/>
        </p:nvPicPr>
        <p:blipFill rotWithShape="1">
          <a:blip r:embed="rId3">
            <a:alphaModFix/>
          </a:blip>
          <a:srcRect/>
          <a:stretch/>
        </p:blipFill>
        <p:spPr>
          <a:xfrm>
            <a:off x="3706317" y="2256900"/>
            <a:ext cx="585357" cy="691924"/>
          </a:xfrm>
          <a:prstGeom prst="rect">
            <a:avLst/>
          </a:prstGeom>
          <a:noFill/>
          <a:ln>
            <a:noFill/>
          </a:ln>
        </p:spPr>
      </p:pic>
      <p:pic>
        <p:nvPicPr>
          <p:cNvPr id="3639" name="Google Shape;3639;h5a9e6ea33f4bf37c_4_284" title="sadhana_Shrinkhla2 (1).png"/>
          <p:cNvPicPr preferRelativeResize="0"/>
          <p:nvPr/>
        </p:nvPicPr>
        <p:blipFill rotWithShape="1">
          <a:blip r:embed="rId4">
            <a:alphaModFix/>
          </a:blip>
          <a:srcRect/>
          <a:stretch/>
        </p:blipFill>
        <p:spPr>
          <a:xfrm>
            <a:off x="1317949" y="2506167"/>
            <a:ext cx="2243927" cy="442648"/>
          </a:xfrm>
          <a:prstGeom prst="rect">
            <a:avLst/>
          </a:prstGeom>
          <a:noFill/>
          <a:ln>
            <a:noFill/>
          </a:ln>
        </p:spPr>
      </p:pic>
      <p:sp>
        <p:nvSpPr>
          <p:cNvPr id="3640" name="Google Shape;3640;h5a9e6ea33f4bf37c_4_284"/>
          <p:cNvSpPr txBox="1"/>
          <p:nvPr/>
        </p:nvSpPr>
        <p:spPr>
          <a:xfrm>
            <a:off x="315905" y="3038051"/>
            <a:ext cx="4789500" cy="14778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100"/>
              <a:buFont typeface="Arial"/>
              <a:buNone/>
            </a:pPr>
            <a:r>
              <a:rPr lang="en-US" sz="3100" b="1" i="0" u="none" strike="noStrike" cap="none">
                <a:solidFill>
                  <a:srgbClr val="1C4586"/>
                </a:solidFill>
                <a:latin typeface="Arial"/>
                <a:ea typeface="Arial"/>
                <a:cs typeface="Arial"/>
                <a:sym typeface="Arial"/>
              </a:rPr>
              <a:t>Inter-State Group Activity Template: Governance</a:t>
            </a:r>
            <a:br>
              <a:rPr lang="en-US" sz="3100" b="1" i="0" u="none" strike="noStrike" cap="none">
                <a:solidFill>
                  <a:srgbClr val="1C4586"/>
                </a:solidFill>
                <a:latin typeface="Arial"/>
                <a:ea typeface="Arial"/>
                <a:cs typeface="Arial"/>
                <a:sym typeface="Arial"/>
              </a:rPr>
            </a:br>
            <a:endParaRPr sz="1900" b="0" i="0" u="none" strike="noStrike" cap="none">
              <a:solidFill>
                <a:srgbClr val="1C458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100"/>
              <a:buFont typeface="Arial"/>
              <a:buNone/>
            </a:pPr>
            <a:endParaRPr sz="1500" b="0" i="0" u="none" strike="noStrike" cap="none">
              <a:solidFill>
                <a:srgbClr val="1C4586"/>
              </a:solidFill>
              <a:latin typeface="Arial"/>
              <a:ea typeface="Arial"/>
              <a:cs typeface="Arial"/>
              <a:sym typeface="Arial"/>
            </a:endParaRPr>
          </a:p>
        </p:txBody>
      </p:sp>
      <p:pic>
        <p:nvPicPr>
          <p:cNvPr id="3641" name="Google Shape;3641;h5a9e6ea33f4bf37c_4_284" title="capacity-building-commission-cbc-logo-01-removebg-preview.png"/>
          <p:cNvPicPr preferRelativeResize="0"/>
          <p:nvPr/>
        </p:nvPicPr>
        <p:blipFill rotWithShape="1">
          <a:blip r:embed="rId5">
            <a:alphaModFix/>
          </a:blip>
          <a:srcRect/>
          <a:stretch/>
        </p:blipFill>
        <p:spPr>
          <a:xfrm>
            <a:off x="-73249" y="-484064"/>
            <a:ext cx="2116274" cy="1588126"/>
          </a:xfrm>
          <a:prstGeom prst="rect">
            <a:avLst/>
          </a:prstGeom>
          <a:noFill/>
          <a:ln>
            <a:noFill/>
          </a:ln>
        </p:spPr>
      </p:pic>
      <p:pic>
        <p:nvPicPr>
          <p:cNvPr id="3642" name="Google Shape;3642;h5a9e6ea33f4bf37c_4_284" title="karmayogiLogo.png"/>
          <p:cNvPicPr preferRelativeResize="0"/>
          <p:nvPr/>
        </p:nvPicPr>
        <p:blipFill rotWithShape="1">
          <a:blip r:embed="rId6">
            <a:alphaModFix/>
          </a:blip>
          <a:srcRect/>
          <a:stretch/>
        </p:blipFill>
        <p:spPr>
          <a:xfrm>
            <a:off x="10190812" y="79149"/>
            <a:ext cx="1865006" cy="461700"/>
          </a:xfrm>
          <a:prstGeom prst="rect">
            <a:avLst/>
          </a:prstGeom>
          <a:noFill/>
          <a:ln>
            <a:noFill/>
          </a:ln>
        </p:spPr>
      </p:pic>
      <p:pic>
        <p:nvPicPr>
          <p:cNvPr id="3643" name="Google Shape;3643;h5a9e6ea33f4bf37c_4_284" title="Unnati logo.png"/>
          <p:cNvPicPr preferRelativeResize="0"/>
          <p:nvPr/>
        </p:nvPicPr>
        <p:blipFill rotWithShape="1">
          <a:blip r:embed="rId7">
            <a:alphaModFix/>
          </a:blip>
          <a:srcRect/>
          <a:stretch/>
        </p:blipFill>
        <p:spPr>
          <a:xfrm>
            <a:off x="5482500" y="36281"/>
            <a:ext cx="1359475" cy="622625"/>
          </a:xfrm>
          <a:prstGeom prst="rect">
            <a:avLst/>
          </a:prstGeom>
          <a:noFill/>
          <a:ln>
            <a:noFill/>
          </a:ln>
        </p:spPr>
      </p:pic>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Shape 3647"/>
        <p:cNvGrpSpPr/>
        <p:nvPr/>
      </p:nvGrpSpPr>
      <p:grpSpPr>
        <a:xfrm>
          <a:off x="0" y="0"/>
          <a:ext cx="0" cy="0"/>
          <a:chOff x="0" y="0"/>
          <a:chExt cx="0" cy="0"/>
        </a:xfrm>
      </p:grpSpPr>
      <p:sp>
        <p:nvSpPr>
          <p:cNvPr id="3648" name="Google Shape;3648;h5a9e6ea33f4bf37c_4_296"/>
          <p:cNvSpPr txBox="1"/>
          <p:nvPr/>
        </p:nvSpPr>
        <p:spPr>
          <a:xfrm>
            <a:off x="658368" y="786384"/>
            <a:ext cx="9601200" cy="446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300"/>
              <a:buFont typeface="Arial"/>
              <a:buNone/>
            </a:pPr>
            <a:r>
              <a:rPr lang="en-US" sz="2300" b="1" i="0" u="none" strike="noStrike" cap="none">
                <a:solidFill>
                  <a:srgbClr val="1D305B"/>
                </a:solidFill>
                <a:latin typeface="Arial"/>
                <a:ea typeface="Arial"/>
                <a:cs typeface="Arial"/>
                <a:sym typeface="Arial"/>
              </a:rPr>
              <a:t>Governance: Step-Level Actions and Timelines (1/2)</a:t>
            </a:r>
            <a:endParaRPr sz="1500" b="0" i="0" u="none" strike="noStrike" cap="none">
              <a:solidFill>
                <a:srgbClr val="000000"/>
              </a:solidFill>
              <a:latin typeface="Arial"/>
              <a:ea typeface="Arial"/>
              <a:cs typeface="Arial"/>
              <a:sym typeface="Arial"/>
            </a:endParaRPr>
          </a:p>
        </p:txBody>
      </p:sp>
      <p:graphicFrame>
        <p:nvGraphicFramePr>
          <p:cNvPr id="3649" name="Google Shape;3649;h5a9e6ea33f4bf37c_4_296"/>
          <p:cNvGraphicFramePr/>
          <p:nvPr/>
        </p:nvGraphicFramePr>
        <p:xfrm>
          <a:off x="658368" y="1499616"/>
          <a:ext cx="3000000" cy="3000000"/>
        </p:xfrm>
        <a:graphic>
          <a:graphicData uri="http://schemas.openxmlformats.org/drawingml/2006/table">
            <a:tbl>
              <a:tblPr firstRow="1" bandRow="1">
                <a:noFill/>
                <a:tableStyleId>{18D2DD3B-C2F2-4F4A-8043-CB750E160741}</a:tableStyleId>
              </a:tblPr>
              <a:tblGrid>
                <a:gridCol w="1828800">
                  <a:extLst>
                    <a:ext uri="{9D8B030D-6E8A-4147-A177-3AD203B41FA5}">
                      <a16:colId xmlns:a16="http://schemas.microsoft.com/office/drawing/2014/main" val="20000"/>
                    </a:ext>
                  </a:extLst>
                </a:gridCol>
                <a:gridCol w="4605775">
                  <a:extLst>
                    <a:ext uri="{9D8B030D-6E8A-4147-A177-3AD203B41FA5}">
                      <a16:colId xmlns:a16="http://schemas.microsoft.com/office/drawing/2014/main" val="20001"/>
                    </a:ext>
                  </a:extLst>
                </a:gridCol>
                <a:gridCol w="1723825">
                  <a:extLst>
                    <a:ext uri="{9D8B030D-6E8A-4147-A177-3AD203B41FA5}">
                      <a16:colId xmlns:a16="http://schemas.microsoft.com/office/drawing/2014/main" val="20002"/>
                    </a:ext>
                  </a:extLst>
                </a:gridCol>
                <a:gridCol w="1534275">
                  <a:extLst>
                    <a:ext uri="{9D8B030D-6E8A-4147-A177-3AD203B41FA5}">
                      <a16:colId xmlns:a16="http://schemas.microsoft.com/office/drawing/2014/main" val="20003"/>
                    </a:ext>
                  </a:extLst>
                </a:gridCol>
              </a:tblGrid>
              <a:tr h="347475">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solidFill>
                            <a:srgbClr val="FFFFFF"/>
                          </a:solidFill>
                          <a:latin typeface="Arial"/>
                          <a:ea typeface="Arial"/>
                          <a:cs typeface="Arial"/>
                          <a:sym typeface="Arial"/>
                        </a:rPr>
                        <a:t>Goal</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D305B"/>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solidFill>
                            <a:srgbClr val="FFFFFF"/>
                          </a:solidFill>
                          <a:latin typeface="Arial"/>
                          <a:ea typeface="Arial"/>
                          <a:cs typeface="Arial"/>
                          <a:sym typeface="Arial"/>
                        </a:rPr>
                        <a:t>Description</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D305B"/>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solidFill>
                            <a:srgbClr val="FFFFFF"/>
                          </a:solidFill>
                          <a:latin typeface="Arial"/>
                          <a:ea typeface="Arial"/>
                          <a:cs typeface="Arial"/>
                          <a:sym typeface="Arial"/>
                        </a:rPr>
                        <a:t>Status</a:t>
                      </a:r>
                      <a:br>
                        <a:rPr lang="en-US" sz="1200" b="1" u="none" strike="noStrike" cap="none">
                          <a:solidFill>
                            <a:srgbClr val="FFFFFF"/>
                          </a:solidFill>
                          <a:latin typeface="Arial"/>
                          <a:ea typeface="Arial"/>
                          <a:cs typeface="Arial"/>
                          <a:sym typeface="Arial"/>
                        </a:rPr>
                      </a:br>
                      <a:r>
                        <a:rPr lang="en-US" sz="1100" b="1" u="none" strike="noStrike" cap="none">
                          <a:solidFill>
                            <a:srgbClr val="FFFFFF"/>
                          </a:solidFill>
                          <a:latin typeface="Arial"/>
                          <a:ea typeface="Arial"/>
                          <a:cs typeface="Arial"/>
                          <a:sym typeface="Arial"/>
                        </a:rPr>
                        <a:t>(</a:t>
                      </a:r>
                      <a:r>
                        <a:rPr lang="en-US" sz="1100" u="none" strike="noStrike" cap="none">
                          <a:solidFill>
                            <a:srgbClr val="FFFFFF"/>
                          </a:solidFill>
                        </a:rPr>
                        <a:t>Current Arrangements)</a:t>
                      </a:r>
                      <a:endParaRPr sz="11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D305B"/>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solidFill>
                            <a:srgbClr val="FFFFFF"/>
                          </a:solidFill>
                          <a:latin typeface="Arial"/>
                          <a:ea typeface="Arial"/>
                          <a:cs typeface="Arial"/>
                          <a:sym typeface="Arial"/>
                        </a:rPr>
                        <a:t>Timeline</a:t>
                      </a:r>
                      <a:br>
                        <a:rPr lang="en-US" sz="1200" b="1" u="none" strike="noStrike" cap="none">
                          <a:solidFill>
                            <a:srgbClr val="FFFFFF"/>
                          </a:solidFill>
                          <a:latin typeface="Arial"/>
                          <a:ea typeface="Arial"/>
                          <a:cs typeface="Arial"/>
                          <a:sym typeface="Arial"/>
                        </a:rPr>
                      </a:br>
                      <a:r>
                        <a:rPr lang="en-US" sz="1100" b="1" u="none" strike="noStrike" cap="none">
                          <a:solidFill>
                            <a:srgbClr val="FFFFFF"/>
                          </a:solidFill>
                          <a:latin typeface="Arial"/>
                          <a:ea typeface="Arial"/>
                          <a:cs typeface="Arial"/>
                          <a:sym typeface="Arial"/>
                        </a:rPr>
                        <a:t>(Target Month)</a:t>
                      </a:r>
                      <a:endParaRPr sz="13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D305B"/>
                    </a:solidFill>
                  </a:tcPr>
                </a:tc>
                <a:extLst>
                  <a:ext uri="{0D108BD9-81ED-4DB2-BD59-A6C34878D82A}">
                    <a16:rowId xmlns:a16="http://schemas.microsoft.com/office/drawing/2014/main" val="10000"/>
                  </a:ext>
                </a:extLst>
              </a:tr>
              <a:tr h="292600">
                <a:tc gridSpan="4">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a:solidFill>
                            <a:srgbClr val="1D305B"/>
                          </a:solidFill>
                          <a:latin typeface="Arial"/>
                          <a:ea typeface="Arial"/>
                          <a:cs typeface="Arial"/>
                          <a:sym typeface="Arial"/>
                        </a:rPr>
                        <a:t>Establishing State Governance Structure</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DDEBF7"/>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902975">
                <a:tc>
                  <a:txBody>
                    <a:bodyPr/>
                    <a:lstStyle/>
                    <a:p>
                      <a:pPr marL="0" marR="0" lvl="0" indent="0" algn="l" rtl="0">
                        <a:lnSpc>
                          <a:spcPct val="100000"/>
                        </a:lnSpc>
                        <a:spcBef>
                          <a:spcPts val="0"/>
                        </a:spcBef>
                        <a:spcAft>
                          <a:spcPts val="0"/>
                        </a:spcAft>
                        <a:buClr>
                          <a:srgbClr val="000000"/>
                        </a:buClr>
                        <a:buSzPts val="1100"/>
                        <a:buFont typeface="Arial"/>
                        <a:buNone/>
                      </a:pPr>
                      <a:r>
                        <a:rPr lang="en-US" sz="1100" b="1" u="none" strike="noStrike" cap="none">
                          <a:solidFill>
                            <a:srgbClr val="000000"/>
                          </a:solidFill>
                        </a:rPr>
                        <a:t>Approve operationalisation of the TI Transformation Framework</a:t>
                      </a:r>
                      <a:endParaRPr sz="1500" b="1"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6F7F9"/>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100" b="0" u="none" strike="noStrike" cap="none">
                          <a:solidFill>
                            <a:srgbClr val="000000"/>
                          </a:solidFill>
                          <a:latin typeface="Arial"/>
                          <a:ea typeface="Arial"/>
                          <a:cs typeface="Arial"/>
                          <a:sym typeface="Arial"/>
                        </a:rPr>
                        <a:t>State/UT approves operationalisation of the TI Transformation Framework.</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500"/>
                        <a:buFont typeface="Arial"/>
                        <a:buNone/>
                      </a:pP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500"/>
                        <a:buFont typeface="Arial"/>
                        <a:buNone/>
                      </a:pP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902975">
                <a:tc>
                  <a:txBody>
                    <a:bodyPr/>
                    <a:lstStyle/>
                    <a:p>
                      <a:pPr marL="0" marR="0" lvl="0" indent="0" algn="l" rtl="0">
                        <a:lnSpc>
                          <a:spcPct val="100000"/>
                        </a:lnSpc>
                        <a:spcBef>
                          <a:spcPts val="0"/>
                        </a:spcBef>
                        <a:spcAft>
                          <a:spcPts val="0"/>
                        </a:spcAft>
                        <a:buClr>
                          <a:srgbClr val="000000"/>
                        </a:buClr>
                        <a:buSzPts val="1100"/>
                        <a:buFont typeface="Arial"/>
                        <a:buNone/>
                      </a:pPr>
                      <a:r>
                        <a:rPr lang="en-US" sz="1100" b="1" u="none" strike="noStrike" cap="none">
                          <a:solidFill>
                            <a:srgbClr val="000000"/>
                          </a:solidFill>
                        </a:rPr>
                        <a:t>Constitute the Steering Committee</a:t>
                      </a:r>
                      <a:endParaRPr sz="1500" b="1"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6F7F9"/>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100" b="0" u="none" strike="noStrike" cap="none">
                          <a:solidFill>
                            <a:srgbClr val="000000"/>
                          </a:solidFill>
                          <a:latin typeface="Arial"/>
                          <a:ea typeface="Arial"/>
                          <a:cs typeface="Arial"/>
                          <a:sym typeface="Arial"/>
                        </a:rPr>
                        <a:t>State/UT constitutes and notifies the State Capacity Building Steering Committee.</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500"/>
                        <a:buFont typeface="Arial"/>
                        <a:buNone/>
                      </a:pP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500"/>
                        <a:buFont typeface="Arial"/>
                        <a:buNone/>
                      </a:pP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3"/>
                  </a:ext>
                </a:extLst>
              </a:tr>
              <a:tr h="902975">
                <a:tc>
                  <a:txBody>
                    <a:bodyPr/>
                    <a:lstStyle/>
                    <a:p>
                      <a:pPr marL="0" marR="0" lvl="0" indent="0" algn="l" rtl="0">
                        <a:lnSpc>
                          <a:spcPct val="100000"/>
                        </a:lnSpc>
                        <a:spcBef>
                          <a:spcPts val="0"/>
                        </a:spcBef>
                        <a:spcAft>
                          <a:spcPts val="0"/>
                        </a:spcAft>
                        <a:buClr>
                          <a:srgbClr val="000000"/>
                        </a:buClr>
                        <a:buSzPts val="1100"/>
                        <a:buFont typeface="Arial"/>
                        <a:buNone/>
                      </a:pPr>
                      <a:r>
                        <a:rPr lang="en-US" sz="1100" b="1" u="none" strike="noStrike" cap="none">
                          <a:solidFill>
                            <a:srgbClr val="000000"/>
                          </a:solidFill>
                        </a:rPr>
                        <a:t>Notify the nodal TI</a:t>
                      </a:r>
                      <a:endParaRPr sz="1500" b="1"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6F7F9"/>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100" b="0" u="none" strike="noStrike" cap="none">
                          <a:solidFill>
                            <a:srgbClr val="000000"/>
                          </a:solidFill>
                          <a:latin typeface="Arial"/>
                          <a:ea typeface="Arial"/>
                          <a:cs typeface="Arial"/>
                          <a:sym typeface="Arial"/>
                        </a:rPr>
                        <a:t>State/UT notifies the nodal TI and its Terms of Reference.</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500"/>
                        <a:buFont typeface="Arial"/>
                        <a:buNone/>
                      </a:pP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500"/>
                        <a:buFont typeface="Arial"/>
                        <a:buNone/>
                      </a:pP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4"/>
                  </a:ext>
                </a:extLst>
              </a:tr>
              <a:tr h="902975">
                <a:tc>
                  <a:txBody>
                    <a:bodyPr/>
                    <a:lstStyle/>
                    <a:p>
                      <a:pPr marL="0" marR="0" lvl="0" indent="0" algn="l" rtl="0">
                        <a:lnSpc>
                          <a:spcPct val="100000"/>
                        </a:lnSpc>
                        <a:spcBef>
                          <a:spcPts val="0"/>
                        </a:spcBef>
                        <a:spcAft>
                          <a:spcPts val="0"/>
                        </a:spcAft>
                        <a:buClr>
                          <a:srgbClr val="000000"/>
                        </a:buClr>
                        <a:buSzPts val="1100"/>
                        <a:buFont typeface="Arial"/>
                        <a:buNone/>
                      </a:pPr>
                      <a:r>
                        <a:rPr lang="en-US" sz="1100" b="1" u="none" strike="noStrike" cap="none">
                          <a:solidFill>
                            <a:srgbClr val="000000"/>
                          </a:solidFill>
                        </a:rPr>
                        <a:t>Finalise recruitment process for Nodal TI Head</a:t>
                      </a:r>
                      <a:endParaRPr sz="1500" b="1"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6F7F9"/>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100" b="0" u="none" strike="noStrike" cap="none">
                          <a:solidFill>
                            <a:srgbClr val="000000"/>
                          </a:solidFill>
                          <a:latin typeface="Arial"/>
                          <a:ea typeface="Arial"/>
                          <a:cs typeface="Arial"/>
                          <a:sym typeface="Arial"/>
                        </a:rPr>
                        <a:t>State/UT finalises the recruitment process for appointment of Head of Nodal TI.</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500"/>
                        <a:buFont typeface="Arial"/>
                        <a:buNone/>
                      </a:pP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500"/>
                        <a:buFont typeface="Arial"/>
                        <a:buNone/>
                      </a:pP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5"/>
                  </a:ext>
                </a:extLst>
              </a:tr>
            </a:tbl>
          </a:graphicData>
        </a:graphic>
      </p:graphicFrame>
      <p:pic>
        <p:nvPicPr>
          <p:cNvPr id="3650" name="Google Shape;3650;h5a9e6ea33f4bf37c_4_296" descr="A close up of a sign&#10;&#10;Description automatically generated"/>
          <p:cNvPicPr preferRelativeResize="0"/>
          <p:nvPr/>
        </p:nvPicPr>
        <p:blipFill rotWithShape="1">
          <a:blip r:embed="rId3">
            <a:alphaModFix/>
          </a:blip>
          <a:srcRect/>
          <a:stretch/>
        </p:blipFill>
        <p:spPr>
          <a:xfrm>
            <a:off x="77900" y="77675"/>
            <a:ext cx="1917170" cy="461700"/>
          </a:xfrm>
          <a:prstGeom prst="rect">
            <a:avLst/>
          </a:prstGeom>
          <a:noFill/>
          <a:ln>
            <a:noFill/>
          </a:ln>
        </p:spPr>
      </p:pic>
      <p:pic>
        <p:nvPicPr>
          <p:cNvPr id="3651" name="Google Shape;3651;h5a9e6ea33f4bf37c_4_296" title="karmayogiLogo.png"/>
          <p:cNvPicPr preferRelativeResize="0"/>
          <p:nvPr/>
        </p:nvPicPr>
        <p:blipFill rotWithShape="1">
          <a:blip r:embed="rId4">
            <a:alphaModFix/>
          </a:blip>
          <a:srcRect/>
          <a:stretch/>
        </p:blipFill>
        <p:spPr>
          <a:xfrm>
            <a:off x="10190812" y="79149"/>
            <a:ext cx="1865006" cy="461700"/>
          </a:xfrm>
          <a:prstGeom prst="rect">
            <a:avLst/>
          </a:prstGeom>
          <a:noFill/>
          <a:ln>
            <a:noFill/>
          </a:ln>
        </p:spPr>
      </p:pic>
      <p:pic>
        <p:nvPicPr>
          <p:cNvPr id="3652" name="Google Shape;3652;h5a9e6ea33f4bf37c_4_296" title="Unnati logo.png"/>
          <p:cNvPicPr preferRelativeResize="0"/>
          <p:nvPr/>
        </p:nvPicPr>
        <p:blipFill rotWithShape="1">
          <a:blip r:embed="rId5">
            <a:alphaModFix/>
          </a:blip>
          <a:srcRect/>
          <a:stretch/>
        </p:blipFill>
        <p:spPr>
          <a:xfrm>
            <a:off x="5466000" y="28049"/>
            <a:ext cx="1267825" cy="580651"/>
          </a:xfrm>
          <a:prstGeom prst="rect">
            <a:avLst/>
          </a:prstGeom>
          <a:noFill/>
          <a:ln>
            <a:noFill/>
          </a:ln>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Shape 3656"/>
        <p:cNvGrpSpPr/>
        <p:nvPr/>
      </p:nvGrpSpPr>
      <p:grpSpPr>
        <a:xfrm>
          <a:off x="0" y="0"/>
          <a:ext cx="0" cy="0"/>
          <a:chOff x="0" y="0"/>
          <a:chExt cx="0" cy="0"/>
        </a:xfrm>
      </p:grpSpPr>
      <p:sp>
        <p:nvSpPr>
          <p:cNvPr id="3657" name="Google Shape;3657;h5a9e6ea33f4bf37c_4_304"/>
          <p:cNvSpPr txBox="1"/>
          <p:nvPr/>
        </p:nvSpPr>
        <p:spPr>
          <a:xfrm>
            <a:off x="658368" y="786384"/>
            <a:ext cx="9601200" cy="446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300"/>
              <a:buFont typeface="Arial"/>
              <a:buNone/>
            </a:pPr>
            <a:r>
              <a:rPr lang="en-US" sz="2300" b="1" i="0" u="none" strike="noStrike" cap="none">
                <a:solidFill>
                  <a:srgbClr val="1D305B"/>
                </a:solidFill>
                <a:latin typeface="Arial"/>
                <a:ea typeface="Arial"/>
                <a:cs typeface="Arial"/>
                <a:sym typeface="Arial"/>
              </a:rPr>
              <a:t>Governance: Step-Level Actions and Timelines (2/2)</a:t>
            </a:r>
            <a:endParaRPr sz="1500" b="0" i="0" u="none" strike="noStrike" cap="none">
              <a:solidFill>
                <a:srgbClr val="000000"/>
              </a:solidFill>
              <a:latin typeface="Arial"/>
              <a:ea typeface="Arial"/>
              <a:cs typeface="Arial"/>
              <a:sym typeface="Arial"/>
            </a:endParaRPr>
          </a:p>
        </p:txBody>
      </p:sp>
      <p:graphicFrame>
        <p:nvGraphicFramePr>
          <p:cNvPr id="3658" name="Google Shape;3658;h5a9e6ea33f4bf37c_4_304"/>
          <p:cNvGraphicFramePr/>
          <p:nvPr/>
        </p:nvGraphicFramePr>
        <p:xfrm>
          <a:off x="658368" y="1499616"/>
          <a:ext cx="3000000" cy="3000000"/>
        </p:xfrm>
        <a:graphic>
          <a:graphicData uri="http://schemas.openxmlformats.org/drawingml/2006/table">
            <a:tbl>
              <a:tblPr firstRow="1" bandRow="1">
                <a:noFill/>
                <a:tableStyleId>{18D2DD3B-C2F2-4F4A-8043-CB750E160741}</a:tableStyleId>
              </a:tblPr>
              <a:tblGrid>
                <a:gridCol w="1828800">
                  <a:extLst>
                    <a:ext uri="{9D8B030D-6E8A-4147-A177-3AD203B41FA5}">
                      <a16:colId xmlns:a16="http://schemas.microsoft.com/office/drawing/2014/main" val="20000"/>
                    </a:ext>
                  </a:extLst>
                </a:gridCol>
                <a:gridCol w="4589275">
                  <a:extLst>
                    <a:ext uri="{9D8B030D-6E8A-4147-A177-3AD203B41FA5}">
                      <a16:colId xmlns:a16="http://schemas.microsoft.com/office/drawing/2014/main" val="20001"/>
                    </a:ext>
                  </a:extLst>
                </a:gridCol>
                <a:gridCol w="1723875">
                  <a:extLst>
                    <a:ext uri="{9D8B030D-6E8A-4147-A177-3AD203B41FA5}">
                      <a16:colId xmlns:a16="http://schemas.microsoft.com/office/drawing/2014/main" val="20002"/>
                    </a:ext>
                  </a:extLst>
                </a:gridCol>
                <a:gridCol w="1550725">
                  <a:extLst>
                    <a:ext uri="{9D8B030D-6E8A-4147-A177-3AD203B41FA5}">
                      <a16:colId xmlns:a16="http://schemas.microsoft.com/office/drawing/2014/main" val="20003"/>
                    </a:ext>
                  </a:extLst>
                </a:gridCol>
              </a:tblGrid>
              <a:tr h="347475">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solidFill>
                            <a:srgbClr val="FFFFFF"/>
                          </a:solidFill>
                          <a:latin typeface="Arial"/>
                          <a:ea typeface="Arial"/>
                          <a:cs typeface="Arial"/>
                          <a:sym typeface="Arial"/>
                        </a:rPr>
                        <a:t>Goal</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D305B"/>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solidFill>
                            <a:srgbClr val="FFFFFF"/>
                          </a:solidFill>
                          <a:latin typeface="Arial"/>
                          <a:ea typeface="Arial"/>
                          <a:cs typeface="Arial"/>
                          <a:sym typeface="Arial"/>
                        </a:rPr>
                        <a:t>Description</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D305B"/>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solidFill>
                            <a:srgbClr val="FFFFFF"/>
                          </a:solidFill>
                          <a:latin typeface="Arial"/>
                          <a:ea typeface="Arial"/>
                          <a:cs typeface="Arial"/>
                          <a:sym typeface="Arial"/>
                        </a:rPr>
                        <a:t>Status</a:t>
                      </a:r>
                      <a:br>
                        <a:rPr lang="en-US" sz="1200" b="1" u="none" strike="noStrike" cap="none">
                          <a:solidFill>
                            <a:srgbClr val="FFFFFF"/>
                          </a:solidFill>
                          <a:latin typeface="Arial"/>
                          <a:ea typeface="Arial"/>
                          <a:cs typeface="Arial"/>
                          <a:sym typeface="Arial"/>
                        </a:rPr>
                      </a:br>
                      <a:r>
                        <a:rPr lang="en-US" sz="1200" b="1" u="none" strike="noStrike" cap="none">
                          <a:solidFill>
                            <a:srgbClr val="FFFFFF"/>
                          </a:solidFill>
                          <a:latin typeface="Arial"/>
                          <a:ea typeface="Arial"/>
                          <a:cs typeface="Arial"/>
                          <a:sym typeface="Arial"/>
                        </a:rPr>
                        <a:t>(</a:t>
                      </a:r>
                      <a:r>
                        <a:rPr lang="en-US" sz="1100" u="none" strike="noStrike" cap="none">
                          <a:solidFill>
                            <a:srgbClr val="FFFFFF"/>
                          </a:solidFill>
                        </a:rPr>
                        <a:t>Current Arrangements)</a:t>
                      </a:r>
                      <a:endParaRPr sz="13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D305B"/>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solidFill>
                            <a:srgbClr val="FFFFFF"/>
                          </a:solidFill>
                          <a:latin typeface="Arial"/>
                          <a:ea typeface="Arial"/>
                          <a:cs typeface="Arial"/>
                          <a:sym typeface="Arial"/>
                        </a:rPr>
                        <a:t>Timeline</a:t>
                      </a:r>
                      <a:br>
                        <a:rPr lang="en-US" sz="1200" b="1" u="none" strike="noStrike" cap="none">
                          <a:solidFill>
                            <a:srgbClr val="FFFFFF"/>
                          </a:solidFill>
                          <a:latin typeface="Arial"/>
                          <a:ea typeface="Arial"/>
                          <a:cs typeface="Arial"/>
                          <a:sym typeface="Arial"/>
                        </a:rPr>
                      </a:br>
                      <a:r>
                        <a:rPr lang="en-US" sz="1100" b="1" u="none" strike="noStrike" cap="none">
                          <a:solidFill>
                            <a:srgbClr val="FFFFFF"/>
                          </a:solidFill>
                          <a:latin typeface="Arial"/>
                          <a:ea typeface="Arial"/>
                          <a:cs typeface="Arial"/>
                          <a:sym typeface="Arial"/>
                        </a:rPr>
                        <a:t>(Target Month)</a:t>
                      </a:r>
                      <a:endParaRPr sz="13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D305B"/>
                    </a:solidFill>
                  </a:tcPr>
                </a:tc>
                <a:extLst>
                  <a:ext uri="{0D108BD9-81ED-4DB2-BD59-A6C34878D82A}">
                    <a16:rowId xmlns:a16="http://schemas.microsoft.com/office/drawing/2014/main" val="10000"/>
                  </a:ext>
                </a:extLst>
              </a:tr>
              <a:tr h="292600">
                <a:tc gridSpan="4">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a:solidFill>
                            <a:srgbClr val="1D305B"/>
                          </a:solidFill>
                          <a:latin typeface="Arial"/>
                          <a:ea typeface="Arial"/>
                          <a:cs typeface="Arial"/>
                          <a:sym typeface="Arial"/>
                        </a:rPr>
                        <a:t>Delegation and Staffing</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DDEBF7"/>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203975">
                <a:tc>
                  <a:txBody>
                    <a:bodyPr/>
                    <a:lstStyle/>
                    <a:p>
                      <a:pPr marL="0" marR="0" lvl="0" indent="0" algn="l" rtl="0">
                        <a:lnSpc>
                          <a:spcPct val="100000"/>
                        </a:lnSpc>
                        <a:spcBef>
                          <a:spcPts val="0"/>
                        </a:spcBef>
                        <a:spcAft>
                          <a:spcPts val="0"/>
                        </a:spcAft>
                        <a:buClr>
                          <a:srgbClr val="000000"/>
                        </a:buClr>
                        <a:buSzPts val="1100"/>
                        <a:buFont typeface="Arial"/>
                        <a:buNone/>
                      </a:pPr>
                      <a:r>
                        <a:rPr lang="en-US" sz="1100" b="1" u="none" strike="noStrike" cap="none">
                          <a:solidFill>
                            <a:srgbClr val="000000"/>
                          </a:solidFill>
                        </a:rPr>
                        <a:t>Delegate</a:t>
                      </a:r>
                      <a:r>
                        <a:rPr lang="en-US" sz="1100" b="1" u="none" strike="noStrike" cap="none">
                          <a:solidFill>
                            <a:srgbClr val="000000"/>
                          </a:solidFill>
                          <a:highlight>
                            <a:schemeClr val="lt1"/>
                          </a:highlight>
                        </a:rPr>
                        <a:t> tiered </a:t>
                      </a:r>
                      <a:r>
                        <a:rPr lang="en-US" sz="1100" b="1" u="none" strike="noStrike" cap="none">
                          <a:solidFill>
                            <a:srgbClr val="000000"/>
                          </a:solidFill>
                        </a:rPr>
                        <a:t>autonomy</a:t>
                      </a:r>
                      <a:endParaRPr sz="1500" b="1"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6F7F9"/>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100" u="none" strike="noStrike" cap="none"/>
                        <a:t>Appropriate administrative autonomy granted to TIs basis pre-defined criteria.</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500"/>
                        <a:buFont typeface="Arial"/>
                        <a:buNone/>
                      </a:pP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500"/>
                        <a:buFont typeface="Arial"/>
                        <a:buNone/>
                      </a:pP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1203975">
                <a:tc>
                  <a:txBody>
                    <a:bodyPr/>
                    <a:lstStyle/>
                    <a:p>
                      <a:pPr marL="0" marR="0" lvl="0" indent="0" algn="l" rtl="0">
                        <a:lnSpc>
                          <a:spcPct val="100000"/>
                        </a:lnSpc>
                        <a:spcBef>
                          <a:spcPts val="0"/>
                        </a:spcBef>
                        <a:spcAft>
                          <a:spcPts val="0"/>
                        </a:spcAft>
                        <a:buClr>
                          <a:srgbClr val="000000"/>
                        </a:buClr>
                        <a:buSzPts val="1100"/>
                        <a:buFont typeface="Arial"/>
                        <a:buNone/>
                      </a:pPr>
                      <a:r>
                        <a:rPr lang="en-US" sz="1100" b="1" u="none" strike="noStrike" cap="none">
                          <a:solidFill>
                            <a:srgbClr val="000000"/>
                          </a:solidFill>
                        </a:rPr>
                        <a:t>Appoint leadership</a:t>
                      </a:r>
                      <a:endParaRPr sz="1500" b="1"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6F7F9"/>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100" u="none" strike="noStrike" cap="none"/>
                        <a:t>State begins the search and selection process for </a:t>
                      </a:r>
                      <a:r>
                        <a:rPr lang="en-US" sz="1100" u="none" strike="noStrike" cap="none">
                          <a:highlight>
                            <a:schemeClr val="lt1"/>
                          </a:highlight>
                        </a:rPr>
                        <a:t>ATI Head, </a:t>
                      </a:r>
                      <a:r>
                        <a:rPr lang="en-US" sz="1100" u="none" strike="noStrike" cap="none"/>
                        <a:t>based on finalised recruitment process.</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500"/>
                        <a:buFont typeface="Arial"/>
                        <a:buNone/>
                      </a:pP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500"/>
                        <a:buFont typeface="Arial"/>
                        <a:buNone/>
                      </a:pP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3"/>
                  </a:ext>
                </a:extLst>
              </a:tr>
              <a:tr h="1203975">
                <a:tc>
                  <a:txBody>
                    <a:bodyPr/>
                    <a:lstStyle/>
                    <a:p>
                      <a:pPr marL="0" marR="0" lvl="0" indent="0" algn="l" rtl="0">
                        <a:lnSpc>
                          <a:spcPct val="100000"/>
                        </a:lnSpc>
                        <a:spcBef>
                          <a:spcPts val="0"/>
                        </a:spcBef>
                        <a:spcAft>
                          <a:spcPts val="0"/>
                        </a:spcAft>
                        <a:buClr>
                          <a:srgbClr val="000000"/>
                        </a:buClr>
                        <a:buSzPts val="1100"/>
                        <a:buFont typeface="Arial"/>
                        <a:buNone/>
                      </a:pPr>
                      <a:r>
                        <a:rPr lang="en-US" sz="1100" b="1" u="none" strike="noStrike" cap="none">
                          <a:solidFill>
                            <a:srgbClr val="000000"/>
                          </a:solidFill>
                        </a:rPr>
                        <a:t>Constitute the committees</a:t>
                      </a:r>
                      <a:endParaRPr sz="1500" b="1"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6F7F9"/>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100" u="none" strike="noStrike" cap="none"/>
                        <a:t>TI constitutes its operational-level committees </a:t>
                      </a:r>
                      <a:br>
                        <a:rPr lang="en-US" sz="1100" u="none" strike="noStrike" cap="none"/>
                      </a:br>
                      <a:r>
                        <a:rPr lang="en-US" sz="1100" u="none" strike="noStrike" cap="none"/>
                        <a:t>- Governing Body</a:t>
                      </a:r>
                      <a:br>
                        <a:rPr lang="en-US" sz="1100" u="none" strike="noStrike" cap="none"/>
                      </a:br>
                      <a:r>
                        <a:rPr lang="en-US" sz="1100" u="none" strike="noStrike" cap="none"/>
                        <a:t>- Academic Council</a:t>
                      </a:r>
                      <a:br>
                        <a:rPr lang="en-US" sz="1100" u="none" strike="noStrike" cap="none"/>
                      </a:br>
                      <a:r>
                        <a:rPr lang="en-US" sz="1100" u="none" strike="noStrike" cap="none"/>
                        <a:t>- Programme Advisory</a:t>
                      </a:r>
                      <a:br>
                        <a:rPr lang="en-US" sz="1100" u="none" strike="noStrike" cap="none"/>
                      </a:br>
                      <a:r>
                        <a:rPr lang="en-US" sz="1100" u="none" strike="noStrike" cap="none"/>
                        <a:t>- Collaboration Committee</a:t>
                      </a:r>
                      <a:br>
                        <a:rPr lang="en-US" sz="1100" u="none" strike="noStrike" cap="none"/>
                      </a:br>
                      <a:r>
                        <a:rPr lang="en-US" sz="1100" u="none" strike="noStrike" cap="none"/>
                        <a:t>- Frontier Technologies</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500"/>
                        <a:buFont typeface="Arial"/>
                        <a:buNone/>
                      </a:pP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500"/>
                        <a:buFont typeface="Arial"/>
                        <a:buNone/>
                      </a:pP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4"/>
                  </a:ext>
                </a:extLst>
              </a:tr>
            </a:tbl>
          </a:graphicData>
        </a:graphic>
      </p:graphicFrame>
      <p:pic>
        <p:nvPicPr>
          <p:cNvPr id="3659" name="Google Shape;3659;h5a9e6ea33f4bf37c_4_304" descr="A close up of a sign&#10;&#10;Description automatically generated"/>
          <p:cNvPicPr preferRelativeResize="0"/>
          <p:nvPr/>
        </p:nvPicPr>
        <p:blipFill rotWithShape="1">
          <a:blip r:embed="rId3">
            <a:alphaModFix/>
          </a:blip>
          <a:srcRect/>
          <a:stretch/>
        </p:blipFill>
        <p:spPr>
          <a:xfrm>
            <a:off x="0" y="36449"/>
            <a:ext cx="1917170" cy="461700"/>
          </a:xfrm>
          <a:prstGeom prst="rect">
            <a:avLst/>
          </a:prstGeom>
          <a:noFill/>
          <a:ln>
            <a:noFill/>
          </a:ln>
        </p:spPr>
      </p:pic>
      <p:pic>
        <p:nvPicPr>
          <p:cNvPr id="3660" name="Google Shape;3660;h5a9e6ea33f4bf37c_4_304" title="karmayogiLogo.png"/>
          <p:cNvPicPr preferRelativeResize="0"/>
          <p:nvPr/>
        </p:nvPicPr>
        <p:blipFill rotWithShape="1">
          <a:blip r:embed="rId4">
            <a:alphaModFix/>
          </a:blip>
          <a:srcRect/>
          <a:stretch/>
        </p:blipFill>
        <p:spPr>
          <a:xfrm>
            <a:off x="10190812" y="79149"/>
            <a:ext cx="1865006" cy="461700"/>
          </a:xfrm>
          <a:prstGeom prst="rect">
            <a:avLst/>
          </a:prstGeom>
          <a:noFill/>
          <a:ln>
            <a:noFill/>
          </a:ln>
        </p:spPr>
      </p:pic>
      <p:pic>
        <p:nvPicPr>
          <p:cNvPr id="3661" name="Google Shape;3661;h5a9e6ea33f4bf37c_4_304" title="Unnati logo.png"/>
          <p:cNvPicPr preferRelativeResize="0"/>
          <p:nvPr/>
        </p:nvPicPr>
        <p:blipFill rotWithShape="1">
          <a:blip r:embed="rId5">
            <a:alphaModFix/>
          </a:blip>
          <a:srcRect/>
          <a:stretch/>
        </p:blipFill>
        <p:spPr>
          <a:xfrm>
            <a:off x="5466000" y="28049"/>
            <a:ext cx="1267825" cy="580651"/>
          </a:xfrm>
          <a:prstGeom prst="rect">
            <a:avLst/>
          </a:prstGeom>
          <a:noFill/>
          <a:ln>
            <a:noFill/>
          </a:ln>
        </p:spPr>
      </p:pic>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Shape 3665"/>
        <p:cNvGrpSpPr/>
        <p:nvPr/>
      </p:nvGrpSpPr>
      <p:grpSpPr>
        <a:xfrm>
          <a:off x="0" y="0"/>
          <a:ext cx="0" cy="0"/>
          <a:chOff x="0" y="0"/>
          <a:chExt cx="0" cy="0"/>
        </a:xfrm>
      </p:grpSpPr>
      <p:sp>
        <p:nvSpPr>
          <p:cNvPr id="3666" name="Google Shape;3666;h5a9e6ea33f4bf37c_4_312"/>
          <p:cNvSpPr txBox="1"/>
          <p:nvPr/>
        </p:nvSpPr>
        <p:spPr>
          <a:xfrm>
            <a:off x="742245" y="687525"/>
            <a:ext cx="8187600" cy="498900"/>
          </a:xfrm>
          <a:prstGeom prst="rect">
            <a:avLst/>
          </a:prstGeom>
          <a:noFill/>
          <a:ln>
            <a:noFill/>
          </a:ln>
        </p:spPr>
        <p:txBody>
          <a:bodyPr spcFirstLastPara="1" wrap="square" lIns="89700" tIns="89700" rIns="89700" bIns="89700" anchor="b" anchorCtr="0">
            <a:noAutofit/>
          </a:bodyPr>
          <a:lstStyle/>
          <a:p>
            <a:pPr marL="0" marR="0" lvl="0" indent="0" algn="l" rtl="0">
              <a:lnSpc>
                <a:spcPct val="90000"/>
              </a:lnSpc>
              <a:spcBef>
                <a:spcPts val="0"/>
              </a:spcBef>
              <a:spcAft>
                <a:spcPts val="0"/>
              </a:spcAft>
              <a:buClr>
                <a:srgbClr val="000000"/>
              </a:buClr>
              <a:buSzPts val="2000"/>
              <a:buFont typeface="Arial"/>
              <a:buNone/>
            </a:pPr>
            <a:r>
              <a:rPr lang="en-US" sz="2000" b="1" i="0" u="none" strike="noStrike" cap="none">
                <a:solidFill>
                  <a:srgbClr val="1C2F62"/>
                </a:solidFill>
                <a:latin typeface="Inter"/>
                <a:ea typeface="Inter"/>
                <a:cs typeface="Inter"/>
                <a:sym typeface="Inter"/>
              </a:rPr>
              <a:t>Governance: Step-Level Actions and Timelines (1/2)</a:t>
            </a:r>
            <a:endParaRPr sz="2000" b="1" i="0" u="none" strike="noStrike" cap="none">
              <a:solidFill>
                <a:srgbClr val="1C2F62"/>
              </a:solidFill>
              <a:latin typeface="Inter"/>
              <a:ea typeface="Inter"/>
              <a:cs typeface="Inter"/>
              <a:sym typeface="Inter"/>
            </a:endParaRPr>
          </a:p>
        </p:txBody>
      </p:sp>
      <p:sp>
        <p:nvSpPr>
          <p:cNvPr id="3667" name="Google Shape;3667;h5a9e6ea33f4bf37c_4_312"/>
          <p:cNvSpPr txBox="1"/>
          <p:nvPr/>
        </p:nvSpPr>
        <p:spPr>
          <a:xfrm>
            <a:off x="749808" y="1417320"/>
            <a:ext cx="93729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Use this slide for additional remarks, contextual constraints or relevant information from the Governance section.</a:t>
            </a:r>
            <a:endParaRPr sz="1500" b="0" i="0" u="none" strike="noStrike" cap="none">
              <a:solidFill>
                <a:srgbClr val="000000"/>
              </a:solidFill>
              <a:latin typeface="Arial"/>
              <a:ea typeface="Arial"/>
              <a:cs typeface="Arial"/>
              <a:sym typeface="Arial"/>
            </a:endParaRPr>
          </a:p>
        </p:txBody>
      </p:sp>
      <p:sp>
        <p:nvSpPr>
          <p:cNvPr id="3668" name="Google Shape;3668;h5a9e6ea33f4bf37c_4_312"/>
          <p:cNvSpPr/>
          <p:nvPr/>
        </p:nvSpPr>
        <p:spPr>
          <a:xfrm>
            <a:off x="749808" y="1965960"/>
            <a:ext cx="9372900" cy="3566100"/>
          </a:xfrm>
          <a:prstGeom prst="roundRect">
            <a:avLst>
              <a:gd name="adj" fmla="val 16667"/>
            </a:avLst>
          </a:prstGeom>
          <a:solidFill>
            <a:srgbClr val="FFFFFF"/>
          </a:solidFill>
          <a:ln w="12700" cap="flat" cmpd="sng">
            <a:solidFill>
              <a:srgbClr val="345082"/>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137175" tIns="118875" rIns="91425" bIns="457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pic>
        <p:nvPicPr>
          <p:cNvPr id="3669" name="Google Shape;3669;h5a9e6ea33f4bf37c_4_312" descr="A close up of a sign&#10;&#10;Description automatically generated"/>
          <p:cNvPicPr preferRelativeResize="0"/>
          <p:nvPr/>
        </p:nvPicPr>
        <p:blipFill rotWithShape="1">
          <a:blip r:embed="rId3">
            <a:alphaModFix/>
          </a:blip>
          <a:srcRect/>
          <a:stretch/>
        </p:blipFill>
        <p:spPr>
          <a:xfrm>
            <a:off x="36651" y="85924"/>
            <a:ext cx="1917170" cy="461700"/>
          </a:xfrm>
          <a:prstGeom prst="rect">
            <a:avLst/>
          </a:prstGeom>
          <a:noFill/>
          <a:ln>
            <a:noFill/>
          </a:ln>
        </p:spPr>
      </p:pic>
      <p:sp>
        <p:nvSpPr>
          <p:cNvPr id="3670" name="Google Shape;3670;h5a9e6ea33f4bf37c_4_312"/>
          <p:cNvSpPr txBox="1"/>
          <p:nvPr/>
        </p:nvSpPr>
        <p:spPr>
          <a:xfrm>
            <a:off x="1050551" y="2241175"/>
            <a:ext cx="3000000" cy="369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1D305B"/>
                </a:solidFill>
                <a:latin typeface="Arial"/>
                <a:ea typeface="Arial"/>
                <a:cs typeface="Arial"/>
                <a:sym typeface="Arial"/>
              </a:rPr>
              <a:t>Remarks:</a:t>
            </a:r>
            <a:endParaRPr sz="1500" b="0" i="0" u="none" strike="noStrike" cap="none">
              <a:solidFill>
                <a:srgbClr val="000000"/>
              </a:solidFill>
              <a:latin typeface="Arial"/>
              <a:ea typeface="Arial"/>
              <a:cs typeface="Arial"/>
              <a:sym typeface="Arial"/>
            </a:endParaRPr>
          </a:p>
        </p:txBody>
      </p:sp>
      <p:pic>
        <p:nvPicPr>
          <p:cNvPr id="3671" name="Google Shape;3671;h5a9e6ea33f4bf37c_4_312" title="karmayogiLogo.png"/>
          <p:cNvPicPr preferRelativeResize="0"/>
          <p:nvPr/>
        </p:nvPicPr>
        <p:blipFill rotWithShape="1">
          <a:blip r:embed="rId4">
            <a:alphaModFix/>
          </a:blip>
          <a:srcRect/>
          <a:stretch/>
        </p:blipFill>
        <p:spPr>
          <a:xfrm>
            <a:off x="10190812" y="79149"/>
            <a:ext cx="1865006" cy="461700"/>
          </a:xfrm>
          <a:prstGeom prst="rect">
            <a:avLst/>
          </a:prstGeom>
          <a:noFill/>
          <a:ln>
            <a:noFill/>
          </a:ln>
        </p:spPr>
      </p:pic>
      <p:pic>
        <p:nvPicPr>
          <p:cNvPr id="3672" name="Google Shape;3672;h5a9e6ea33f4bf37c_4_312" title="Unnati logo.png"/>
          <p:cNvPicPr preferRelativeResize="0"/>
          <p:nvPr/>
        </p:nvPicPr>
        <p:blipFill rotWithShape="1">
          <a:blip r:embed="rId5">
            <a:alphaModFix/>
          </a:blip>
          <a:srcRect/>
          <a:stretch/>
        </p:blipFill>
        <p:spPr>
          <a:xfrm>
            <a:off x="5466000" y="28049"/>
            <a:ext cx="1267825" cy="580651"/>
          </a:xfrm>
          <a:prstGeom prst="rect">
            <a:avLst/>
          </a:prstGeom>
          <a:noFill/>
          <a:ln>
            <a:noFill/>
          </a:ln>
        </p:spPr>
      </p:pic>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show="0">
  <p:cSld>
    <p:bg>
      <p:bgPr>
        <a:solidFill>
          <a:schemeClr val="lt1"/>
        </a:solidFill>
        <a:effectLst/>
      </p:bgPr>
    </p:bg>
    <p:spTree>
      <p:nvGrpSpPr>
        <p:cNvPr id="1" name="Shape 3677"/>
        <p:cNvGrpSpPr/>
        <p:nvPr/>
      </p:nvGrpSpPr>
      <p:grpSpPr>
        <a:xfrm>
          <a:off x="0" y="0"/>
          <a:ext cx="0" cy="0"/>
          <a:chOff x="0" y="0"/>
          <a:chExt cx="0" cy="0"/>
        </a:xfrm>
      </p:grpSpPr>
      <p:sp>
        <p:nvSpPr>
          <p:cNvPr id="3678" name="Google Shape;3678;h5a9e6ea33f4bf37c_4_322"/>
          <p:cNvSpPr/>
          <p:nvPr/>
        </p:nvSpPr>
        <p:spPr>
          <a:xfrm>
            <a:off x="-73249" y="0"/>
            <a:ext cx="5252100" cy="6858000"/>
          </a:xfrm>
          <a:prstGeom prst="rect">
            <a:avLst/>
          </a:prstGeom>
          <a:solidFill>
            <a:srgbClr val="E8EFF9"/>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pic>
        <p:nvPicPr>
          <p:cNvPr id="3679" name="Google Shape;3679;h5a9e6ea33f4bf37c_4_322" title="Krmayogi-logo_Final.png"/>
          <p:cNvPicPr preferRelativeResize="0"/>
          <p:nvPr/>
        </p:nvPicPr>
        <p:blipFill rotWithShape="1">
          <a:blip r:embed="rId3">
            <a:alphaModFix/>
          </a:blip>
          <a:srcRect/>
          <a:stretch/>
        </p:blipFill>
        <p:spPr>
          <a:xfrm>
            <a:off x="2667243" y="2239751"/>
            <a:ext cx="585357" cy="691924"/>
          </a:xfrm>
          <a:prstGeom prst="rect">
            <a:avLst/>
          </a:prstGeom>
          <a:noFill/>
          <a:ln>
            <a:noFill/>
          </a:ln>
        </p:spPr>
      </p:pic>
      <p:pic>
        <p:nvPicPr>
          <p:cNvPr id="3680" name="Google Shape;3680;h5a9e6ea33f4bf37c_4_322" title="sadhana_Shrinkhla2 (1).png"/>
          <p:cNvPicPr preferRelativeResize="0"/>
          <p:nvPr/>
        </p:nvPicPr>
        <p:blipFill rotWithShape="1">
          <a:blip r:embed="rId4">
            <a:alphaModFix/>
          </a:blip>
          <a:srcRect/>
          <a:stretch/>
        </p:blipFill>
        <p:spPr>
          <a:xfrm>
            <a:off x="315899" y="2489016"/>
            <a:ext cx="2243927" cy="442648"/>
          </a:xfrm>
          <a:prstGeom prst="rect">
            <a:avLst/>
          </a:prstGeom>
          <a:noFill/>
          <a:ln>
            <a:noFill/>
          </a:ln>
        </p:spPr>
      </p:pic>
      <p:sp>
        <p:nvSpPr>
          <p:cNvPr id="3681" name="Google Shape;3681;h5a9e6ea33f4bf37c_4_322"/>
          <p:cNvSpPr txBox="1"/>
          <p:nvPr/>
        </p:nvSpPr>
        <p:spPr>
          <a:xfrm>
            <a:off x="315905" y="3038051"/>
            <a:ext cx="4789500" cy="19548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100"/>
              <a:buFont typeface="Arial"/>
              <a:buNone/>
            </a:pPr>
            <a:r>
              <a:rPr lang="en-US" sz="3100" b="1" i="0" u="none" strike="noStrike" cap="none">
                <a:solidFill>
                  <a:srgbClr val="1C4586"/>
                </a:solidFill>
                <a:latin typeface="Arial"/>
                <a:ea typeface="Arial"/>
                <a:cs typeface="Arial"/>
                <a:sym typeface="Arial"/>
              </a:rPr>
              <a:t>Inter-State Group Activity Template: Digital &amp; AI Adoption</a:t>
            </a:r>
            <a:br>
              <a:rPr lang="en-US" sz="3100" b="1" i="0" u="none" strike="noStrike" cap="none">
                <a:solidFill>
                  <a:srgbClr val="1C4586"/>
                </a:solidFill>
                <a:latin typeface="Arial"/>
                <a:ea typeface="Arial"/>
                <a:cs typeface="Arial"/>
                <a:sym typeface="Arial"/>
              </a:rPr>
            </a:br>
            <a:endParaRPr sz="1900" b="0" i="0" u="none" strike="noStrike" cap="none">
              <a:solidFill>
                <a:srgbClr val="1C458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100"/>
              <a:buFont typeface="Arial"/>
              <a:buNone/>
            </a:pPr>
            <a:endParaRPr sz="1500" b="0" i="0" u="none" strike="noStrike" cap="none">
              <a:solidFill>
                <a:srgbClr val="1C4586"/>
              </a:solidFill>
              <a:latin typeface="Arial"/>
              <a:ea typeface="Arial"/>
              <a:cs typeface="Arial"/>
              <a:sym typeface="Arial"/>
            </a:endParaRPr>
          </a:p>
        </p:txBody>
      </p:sp>
      <p:pic>
        <p:nvPicPr>
          <p:cNvPr id="3682" name="Google Shape;3682;h5a9e6ea33f4bf37c_4_322" title="capacity-building-commission-cbc-logo-01-removebg-preview.png"/>
          <p:cNvPicPr preferRelativeResize="0"/>
          <p:nvPr/>
        </p:nvPicPr>
        <p:blipFill rotWithShape="1">
          <a:blip r:embed="rId5">
            <a:alphaModFix/>
          </a:blip>
          <a:srcRect/>
          <a:stretch/>
        </p:blipFill>
        <p:spPr>
          <a:xfrm>
            <a:off x="0" y="-289052"/>
            <a:ext cx="2116274" cy="1588126"/>
          </a:xfrm>
          <a:prstGeom prst="rect">
            <a:avLst/>
          </a:prstGeom>
          <a:noFill/>
          <a:ln>
            <a:noFill/>
          </a:ln>
        </p:spPr>
      </p:pic>
      <p:pic>
        <p:nvPicPr>
          <p:cNvPr id="3683" name="Google Shape;3683;h5a9e6ea33f4bf37c_4_322" title="karmayogiLogo.png"/>
          <p:cNvPicPr preferRelativeResize="0"/>
          <p:nvPr/>
        </p:nvPicPr>
        <p:blipFill rotWithShape="1">
          <a:blip r:embed="rId6">
            <a:alphaModFix/>
          </a:blip>
          <a:srcRect/>
          <a:stretch/>
        </p:blipFill>
        <p:spPr>
          <a:xfrm>
            <a:off x="10190812" y="70907"/>
            <a:ext cx="1865006" cy="461700"/>
          </a:xfrm>
          <a:prstGeom prst="rect">
            <a:avLst/>
          </a:prstGeom>
          <a:noFill/>
          <a:ln>
            <a:noFill/>
          </a:ln>
        </p:spPr>
      </p:pic>
      <p:pic>
        <p:nvPicPr>
          <p:cNvPr id="3684" name="Google Shape;3684;h5a9e6ea33f4bf37c_4_322" title="Unnati logo.png"/>
          <p:cNvPicPr preferRelativeResize="0"/>
          <p:nvPr/>
        </p:nvPicPr>
        <p:blipFill rotWithShape="1">
          <a:blip r:embed="rId7">
            <a:alphaModFix/>
          </a:blip>
          <a:srcRect/>
          <a:stretch/>
        </p:blipFill>
        <p:spPr>
          <a:xfrm>
            <a:off x="5466000" y="28049"/>
            <a:ext cx="1267825" cy="580651"/>
          </a:xfrm>
          <a:prstGeom prst="rect">
            <a:avLst/>
          </a:prstGeom>
          <a:noFill/>
          <a:ln>
            <a:noFill/>
          </a:ln>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Shape 3688"/>
        <p:cNvGrpSpPr/>
        <p:nvPr/>
      </p:nvGrpSpPr>
      <p:grpSpPr>
        <a:xfrm>
          <a:off x="0" y="0"/>
          <a:ext cx="0" cy="0"/>
          <a:chOff x="0" y="0"/>
          <a:chExt cx="0" cy="0"/>
        </a:xfrm>
      </p:grpSpPr>
      <p:sp>
        <p:nvSpPr>
          <p:cNvPr id="3689" name="Google Shape;3689;h5a9e6ea33f4bf37c_4_334"/>
          <p:cNvSpPr txBox="1"/>
          <p:nvPr/>
        </p:nvSpPr>
        <p:spPr>
          <a:xfrm>
            <a:off x="658368" y="786384"/>
            <a:ext cx="9601200" cy="446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300"/>
              <a:buFont typeface="Arial"/>
              <a:buNone/>
            </a:pPr>
            <a:r>
              <a:rPr lang="en-US" sz="2300" b="1" i="0" u="none" strike="noStrike" cap="none">
                <a:solidFill>
                  <a:srgbClr val="1D305B"/>
                </a:solidFill>
                <a:highlight>
                  <a:schemeClr val="lt1"/>
                </a:highlight>
                <a:latin typeface="Arial"/>
                <a:ea typeface="Arial"/>
                <a:cs typeface="Arial"/>
                <a:sym typeface="Arial"/>
              </a:rPr>
              <a:t>Digital &amp; AI: Step-Level Actions and Timelines (1/2)</a:t>
            </a:r>
            <a:endParaRPr sz="1500" b="0" i="0" u="none" strike="noStrike" cap="none">
              <a:solidFill>
                <a:srgbClr val="000000"/>
              </a:solidFill>
              <a:highlight>
                <a:schemeClr val="lt1"/>
              </a:highlight>
              <a:latin typeface="Arial"/>
              <a:ea typeface="Arial"/>
              <a:cs typeface="Arial"/>
              <a:sym typeface="Arial"/>
            </a:endParaRPr>
          </a:p>
        </p:txBody>
      </p:sp>
      <p:graphicFrame>
        <p:nvGraphicFramePr>
          <p:cNvPr id="3690" name="Google Shape;3690;h5a9e6ea33f4bf37c_4_334"/>
          <p:cNvGraphicFramePr/>
          <p:nvPr/>
        </p:nvGraphicFramePr>
        <p:xfrm>
          <a:off x="658368" y="1499616"/>
          <a:ext cx="3000000" cy="3000000"/>
        </p:xfrm>
        <a:graphic>
          <a:graphicData uri="http://schemas.openxmlformats.org/drawingml/2006/table">
            <a:tbl>
              <a:tblPr firstRow="1" bandRow="1">
                <a:noFill/>
                <a:tableStyleId>{18D2DD3B-C2F2-4F4A-8043-CB750E160741}</a:tableStyleId>
              </a:tblPr>
              <a:tblGrid>
                <a:gridCol w="1861475">
                  <a:extLst>
                    <a:ext uri="{9D8B030D-6E8A-4147-A177-3AD203B41FA5}">
                      <a16:colId xmlns:a16="http://schemas.microsoft.com/office/drawing/2014/main" val="20000"/>
                    </a:ext>
                  </a:extLst>
                </a:gridCol>
                <a:gridCol w="4696400">
                  <a:extLst>
                    <a:ext uri="{9D8B030D-6E8A-4147-A177-3AD203B41FA5}">
                      <a16:colId xmlns:a16="http://schemas.microsoft.com/office/drawing/2014/main" val="20001"/>
                    </a:ext>
                  </a:extLst>
                </a:gridCol>
                <a:gridCol w="1762175">
                  <a:extLst>
                    <a:ext uri="{9D8B030D-6E8A-4147-A177-3AD203B41FA5}">
                      <a16:colId xmlns:a16="http://schemas.microsoft.com/office/drawing/2014/main" val="20002"/>
                    </a:ext>
                  </a:extLst>
                </a:gridCol>
                <a:gridCol w="1545775">
                  <a:extLst>
                    <a:ext uri="{9D8B030D-6E8A-4147-A177-3AD203B41FA5}">
                      <a16:colId xmlns:a16="http://schemas.microsoft.com/office/drawing/2014/main" val="20003"/>
                    </a:ext>
                  </a:extLst>
                </a:gridCol>
              </a:tblGrid>
              <a:tr h="347475">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solidFill>
                            <a:srgbClr val="FFFFFF"/>
                          </a:solidFill>
                          <a:latin typeface="Arial"/>
                          <a:ea typeface="Arial"/>
                          <a:cs typeface="Arial"/>
                          <a:sym typeface="Arial"/>
                        </a:rPr>
                        <a:t>Goal</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D305B"/>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solidFill>
                            <a:srgbClr val="FFFFFF"/>
                          </a:solidFill>
                          <a:latin typeface="Arial"/>
                          <a:ea typeface="Arial"/>
                          <a:cs typeface="Arial"/>
                          <a:sym typeface="Arial"/>
                        </a:rPr>
                        <a:t>Description</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D305B"/>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solidFill>
                            <a:srgbClr val="FFFFFF"/>
                          </a:solidFill>
                          <a:latin typeface="Arial"/>
                          <a:ea typeface="Arial"/>
                          <a:cs typeface="Arial"/>
                          <a:sym typeface="Arial"/>
                        </a:rPr>
                        <a:t>Status</a:t>
                      </a:r>
                      <a:br>
                        <a:rPr lang="en-US" sz="1200" b="1" u="none" strike="noStrike" cap="none">
                          <a:solidFill>
                            <a:srgbClr val="FFFFFF"/>
                          </a:solidFill>
                          <a:latin typeface="Arial"/>
                          <a:ea typeface="Arial"/>
                          <a:cs typeface="Arial"/>
                          <a:sym typeface="Arial"/>
                        </a:rPr>
                      </a:br>
                      <a:r>
                        <a:rPr lang="en-US" sz="1200" b="1" u="none" strike="noStrike" cap="none">
                          <a:solidFill>
                            <a:srgbClr val="FFFFFF"/>
                          </a:solidFill>
                          <a:latin typeface="Arial"/>
                          <a:ea typeface="Arial"/>
                          <a:cs typeface="Arial"/>
                          <a:sym typeface="Arial"/>
                        </a:rPr>
                        <a:t>(</a:t>
                      </a:r>
                      <a:r>
                        <a:rPr lang="en-US" sz="1100" u="none" strike="noStrike" cap="none">
                          <a:solidFill>
                            <a:srgbClr val="FFFFFF"/>
                          </a:solidFill>
                        </a:rPr>
                        <a:t>Current Arrangements)</a:t>
                      </a:r>
                      <a:endParaRPr sz="13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D305B"/>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solidFill>
                            <a:srgbClr val="FFFFFF"/>
                          </a:solidFill>
                          <a:latin typeface="Arial"/>
                          <a:ea typeface="Arial"/>
                          <a:cs typeface="Arial"/>
                          <a:sym typeface="Arial"/>
                        </a:rPr>
                        <a:t>Timeline</a:t>
                      </a:r>
                      <a:br>
                        <a:rPr lang="en-US" sz="1200" b="1" u="none" strike="noStrike" cap="none">
                          <a:solidFill>
                            <a:srgbClr val="FFFFFF"/>
                          </a:solidFill>
                          <a:latin typeface="Arial"/>
                          <a:ea typeface="Arial"/>
                          <a:cs typeface="Arial"/>
                          <a:sym typeface="Arial"/>
                        </a:rPr>
                      </a:br>
                      <a:r>
                        <a:rPr lang="en-US" sz="1100" b="1" u="none" strike="noStrike" cap="none">
                          <a:solidFill>
                            <a:srgbClr val="FFFFFF"/>
                          </a:solidFill>
                          <a:latin typeface="Arial"/>
                          <a:ea typeface="Arial"/>
                          <a:cs typeface="Arial"/>
                          <a:sym typeface="Arial"/>
                        </a:rPr>
                        <a:t>(Target Month)</a:t>
                      </a:r>
                      <a:endParaRPr sz="13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D305B"/>
                    </a:solidFill>
                  </a:tcPr>
                </a:tc>
                <a:extLst>
                  <a:ext uri="{0D108BD9-81ED-4DB2-BD59-A6C34878D82A}">
                    <a16:rowId xmlns:a16="http://schemas.microsoft.com/office/drawing/2014/main" val="10000"/>
                  </a:ext>
                </a:extLst>
              </a:tr>
              <a:tr h="292600">
                <a:tc gridSpan="4">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a:solidFill>
                            <a:srgbClr val="1D305B"/>
                          </a:solidFill>
                          <a:latin typeface="Arial"/>
                          <a:ea typeface="Arial"/>
                          <a:cs typeface="Arial"/>
                          <a:sym typeface="Arial"/>
                        </a:rPr>
                        <a:t>AI Governance</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DDEBF7"/>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805975">
                <a:tc>
                  <a:txBody>
                    <a:bodyPr/>
                    <a:lstStyle/>
                    <a:p>
                      <a:pPr marL="0" marR="0" lvl="0" indent="0" algn="l" rtl="0">
                        <a:lnSpc>
                          <a:spcPct val="100000"/>
                        </a:lnSpc>
                        <a:spcBef>
                          <a:spcPts val="0"/>
                        </a:spcBef>
                        <a:spcAft>
                          <a:spcPts val="0"/>
                        </a:spcAft>
                        <a:buClr>
                          <a:srgbClr val="000000"/>
                        </a:buClr>
                        <a:buSzPts val="1100"/>
                        <a:buFont typeface="Arial"/>
                        <a:buNone/>
                      </a:pPr>
                      <a:r>
                        <a:rPr lang="en-US" sz="1100" b="1" u="none" strike="noStrike" cap="none">
                          <a:solidFill>
                            <a:srgbClr val="000000"/>
                          </a:solidFill>
                        </a:rPr>
                        <a:t>Finalise AI adoption guidelines</a:t>
                      </a:r>
                      <a:endParaRPr sz="1500" b="1"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6F7F9"/>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100" u="none" strike="noStrike" cap="none"/>
                        <a:t>State/UT finalises AI adoption guidelines for the TI ecosystem, covering AI roles, data curation, guardrails and use cases.</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500"/>
                        <a:buFont typeface="Arial"/>
                        <a:buNone/>
                      </a:pP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500"/>
                        <a:buFont typeface="Arial"/>
                        <a:buNone/>
                      </a:pP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1805975">
                <a:tc>
                  <a:txBody>
                    <a:bodyPr/>
                    <a:lstStyle/>
                    <a:p>
                      <a:pPr marL="0" marR="0" lvl="0" indent="0" algn="l" rtl="0">
                        <a:lnSpc>
                          <a:spcPct val="100000"/>
                        </a:lnSpc>
                        <a:spcBef>
                          <a:spcPts val="0"/>
                        </a:spcBef>
                        <a:spcAft>
                          <a:spcPts val="0"/>
                        </a:spcAft>
                        <a:buClr>
                          <a:srgbClr val="000000"/>
                        </a:buClr>
                        <a:buSzPts val="1100"/>
                        <a:buFont typeface="Arial"/>
                        <a:buNone/>
                      </a:pPr>
                      <a:r>
                        <a:rPr lang="en-US" sz="1100" b="1" u="none" strike="noStrike" cap="none">
                          <a:solidFill>
                            <a:srgbClr val="000000"/>
                          </a:solidFill>
                        </a:rPr>
                        <a:t>Procure and deploy AI tools</a:t>
                      </a:r>
                      <a:endParaRPr sz="1500" b="1"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6F7F9"/>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100" b="0" u="none" strike="noStrike" cap="none">
                          <a:solidFill>
                            <a:srgbClr val="000000"/>
                          </a:solidFill>
                          <a:latin typeface="Arial"/>
                          <a:ea typeface="Arial"/>
                          <a:cs typeface="Arial"/>
                          <a:sym typeface="Arial"/>
                        </a:rPr>
                        <a:t>TIs procure and deploy approved AI tools as per State/UT AI guidelines and stated safeguards.</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500"/>
                        <a:buFont typeface="Arial"/>
                        <a:buNone/>
                      </a:pP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500"/>
                        <a:buFont typeface="Arial"/>
                        <a:buNone/>
                      </a:pP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3"/>
                  </a:ext>
                </a:extLst>
              </a:tr>
            </a:tbl>
          </a:graphicData>
        </a:graphic>
      </p:graphicFrame>
      <p:pic>
        <p:nvPicPr>
          <p:cNvPr id="3691" name="Google Shape;3691;h5a9e6ea33f4bf37c_4_334" descr="A close up of a sign&#10;&#10;Description automatically generated"/>
          <p:cNvPicPr preferRelativeResize="0"/>
          <p:nvPr/>
        </p:nvPicPr>
        <p:blipFill rotWithShape="1">
          <a:blip r:embed="rId3">
            <a:alphaModFix/>
          </a:blip>
          <a:srcRect/>
          <a:stretch/>
        </p:blipFill>
        <p:spPr>
          <a:xfrm>
            <a:off x="160325" y="127151"/>
            <a:ext cx="1917174" cy="461700"/>
          </a:xfrm>
          <a:prstGeom prst="rect">
            <a:avLst/>
          </a:prstGeom>
          <a:noFill/>
          <a:ln>
            <a:noFill/>
          </a:ln>
        </p:spPr>
      </p:pic>
      <p:pic>
        <p:nvPicPr>
          <p:cNvPr id="3692" name="Google Shape;3692;h5a9e6ea33f4bf37c_4_334" title="karmayogiLogo.png"/>
          <p:cNvPicPr preferRelativeResize="0"/>
          <p:nvPr/>
        </p:nvPicPr>
        <p:blipFill rotWithShape="1">
          <a:blip r:embed="rId4">
            <a:alphaModFix/>
          </a:blip>
          <a:srcRect/>
          <a:stretch/>
        </p:blipFill>
        <p:spPr>
          <a:xfrm>
            <a:off x="10259587" y="77675"/>
            <a:ext cx="1865006" cy="461700"/>
          </a:xfrm>
          <a:prstGeom prst="rect">
            <a:avLst/>
          </a:prstGeom>
          <a:noFill/>
          <a:ln>
            <a:noFill/>
          </a:ln>
        </p:spPr>
      </p:pic>
      <p:pic>
        <p:nvPicPr>
          <p:cNvPr id="3693" name="Google Shape;3693;h5a9e6ea33f4bf37c_4_334" title="Unnati logo.png"/>
          <p:cNvPicPr preferRelativeResize="0"/>
          <p:nvPr/>
        </p:nvPicPr>
        <p:blipFill rotWithShape="1">
          <a:blip r:embed="rId5">
            <a:alphaModFix/>
          </a:blip>
          <a:srcRect/>
          <a:stretch/>
        </p:blipFill>
        <p:spPr>
          <a:xfrm>
            <a:off x="5466000" y="28049"/>
            <a:ext cx="1267825" cy="580651"/>
          </a:xfrm>
          <a:prstGeom prst="rect">
            <a:avLst/>
          </a:prstGeom>
          <a:noFill/>
          <a:ln>
            <a:noFill/>
          </a:ln>
        </p:spPr>
      </p:pic>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Shape 3697"/>
        <p:cNvGrpSpPr/>
        <p:nvPr/>
      </p:nvGrpSpPr>
      <p:grpSpPr>
        <a:xfrm>
          <a:off x="0" y="0"/>
          <a:ext cx="0" cy="0"/>
          <a:chOff x="0" y="0"/>
          <a:chExt cx="0" cy="0"/>
        </a:xfrm>
      </p:grpSpPr>
      <p:sp>
        <p:nvSpPr>
          <p:cNvPr id="3698" name="Google Shape;3698;h5a9e6ea33f4bf37c_4_342"/>
          <p:cNvSpPr txBox="1"/>
          <p:nvPr/>
        </p:nvSpPr>
        <p:spPr>
          <a:xfrm>
            <a:off x="658368" y="786384"/>
            <a:ext cx="9601200" cy="446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300"/>
              <a:buFont typeface="Arial"/>
              <a:buNone/>
            </a:pPr>
            <a:r>
              <a:rPr lang="en-US" sz="2300" b="1" i="0" u="none" strike="noStrike" cap="none">
                <a:solidFill>
                  <a:srgbClr val="1D305B"/>
                </a:solidFill>
                <a:latin typeface="Arial"/>
                <a:ea typeface="Arial"/>
                <a:cs typeface="Arial"/>
                <a:sym typeface="Arial"/>
              </a:rPr>
              <a:t>Digital &amp; AI: Step-Level Actions and Timelines (2/2)</a:t>
            </a:r>
            <a:endParaRPr sz="1500" b="0" i="0" u="none" strike="noStrike" cap="none">
              <a:solidFill>
                <a:srgbClr val="000000"/>
              </a:solidFill>
              <a:latin typeface="Arial"/>
              <a:ea typeface="Arial"/>
              <a:cs typeface="Arial"/>
              <a:sym typeface="Arial"/>
            </a:endParaRPr>
          </a:p>
        </p:txBody>
      </p:sp>
      <p:graphicFrame>
        <p:nvGraphicFramePr>
          <p:cNvPr id="3699" name="Google Shape;3699;h5a9e6ea33f4bf37c_4_342"/>
          <p:cNvGraphicFramePr/>
          <p:nvPr/>
        </p:nvGraphicFramePr>
        <p:xfrm>
          <a:off x="658368" y="1499616"/>
          <a:ext cx="3000000" cy="3000000"/>
        </p:xfrm>
        <a:graphic>
          <a:graphicData uri="http://schemas.openxmlformats.org/drawingml/2006/table">
            <a:tbl>
              <a:tblPr firstRow="1" bandRow="1">
                <a:noFill/>
                <a:tableStyleId>{18D2DD3B-C2F2-4F4A-8043-CB750E160741}</a:tableStyleId>
              </a:tblPr>
              <a:tblGrid>
                <a:gridCol w="1828800">
                  <a:extLst>
                    <a:ext uri="{9D8B030D-6E8A-4147-A177-3AD203B41FA5}">
                      <a16:colId xmlns:a16="http://schemas.microsoft.com/office/drawing/2014/main" val="20000"/>
                    </a:ext>
                  </a:extLst>
                </a:gridCol>
                <a:gridCol w="4663475">
                  <a:extLst>
                    <a:ext uri="{9D8B030D-6E8A-4147-A177-3AD203B41FA5}">
                      <a16:colId xmlns:a16="http://schemas.microsoft.com/office/drawing/2014/main" val="20001"/>
                    </a:ext>
                  </a:extLst>
                </a:gridCol>
                <a:gridCol w="1789800">
                  <a:extLst>
                    <a:ext uri="{9D8B030D-6E8A-4147-A177-3AD203B41FA5}">
                      <a16:colId xmlns:a16="http://schemas.microsoft.com/office/drawing/2014/main" val="20002"/>
                    </a:ext>
                  </a:extLst>
                </a:gridCol>
                <a:gridCol w="1690900">
                  <a:extLst>
                    <a:ext uri="{9D8B030D-6E8A-4147-A177-3AD203B41FA5}">
                      <a16:colId xmlns:a16="http://schemas.microsoft.com/office/drawing/2014/main" val="20003"/>
                    </a:ext>
                  </a:extLst>
                </a:gridCol>
              </a:tblGrid>
              <a:tr h="347475">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solidFill>
                            <a:srgbClr val="FFFFFF"/>
                          </a:solidFill>
                          <a:latin typeface="Arial"/>
                          <a:ea typeface="Arial"/>
                          <a:cs typeface="Arial"/>
                          <a:sym typeface="Arial"/>
                        </a:rPr>
                        <a:t>Goal</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D305B"/>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solidFill>
                            <a:srgbClr val="FFFFFF"/>
                          </a:solidFill>
                          <a:latin typeface="Arial"/>
                          <a:ea typeface="Arial"/>
                          <a:cs typeface="Arial"/>
                          <a:sym typeface="Arial"/>
                        </a:rPr>
                        <a:t>Description</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D305B"/>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solidFill>
                            <a:srgbClr val="FFFFFF"/>
                          </a:solidFill>
                          <a:latin typeface="Arial"/>
                          <a:ea typeface="Arial"/>
                          <a:cs typeface="Arial"/>
                          <a:sym typeface="Arial"/>
                        </a:rPr>
                        <a:t>Status</a:t>
                      </a:r>
                      <a:br>
                        <a:rPr lang="en-US" sz="1200" b="1" u="none" strike="noStrike" cap="none">
                          <a:solidFill>
                            <a:srgbClr val="FFFFFF"/>
                          </a:solidFill>
                          <a:latin typeface="Arial"/>
                          <a:ea typeface="Arial"/>
                          <a:cs typeface="Arial"/>
                          <a:sym typeface="Arial"/>
                        </a:rPr>
                      </a:br>
                      <a:r>
                        <a:rPr lang="en-US" sz="1200" b="1" u="none" strike="noStrike" cap="none">
                          <a:solidFill>
                            <a:srgbClr val="FFFFFF"/>
                          </a:solidFill>
                          <a:latin typeface="Arial"/>
                          <a:ea typeface="Arial"/>
                          <a:cs typeface="Arial"/>
                          <a:sym typeface="Arial"/>
                        </a:rPr>
                        <a:t>(</a:t>
                      </a:r>
                      <a:r>
                        <a:rPr lang="en-US" sz="1100" u="none" strike="noStrike" cap="none">
                          <a:solidFill>
                            <a:srgbClr val="FFFFFF"/>
                          </a:solidFill>
                        </a:rPr>
                        <a:t>Current Arrangements)</a:t>
                      </a:r>
                      <a:endParaRPr sz="13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D305B"/>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solidFill>
                            <a:srgbClr val="FFFFFF"/>
                          </a:solidFill>
                          <a:latin typeface="Arial"/>
                          <a:ea typeface="Arial"/>
                          <a:cs typeface="Arial"/>
                          <a:sym typeface="Arial"/>
                        </a:rPr>
                        <a:t>Timeline</a:t>
                      </a:r>
                      <a:br>
                        <a:rPr lang="en-US" sz="1200" b="1" u="none" strike="noStrike" cap="none">
                          <a:solidFill>
                            <a:srgbClr val="FFFFFF"/>
                          </a:solidFill>
                          <a:latin typeface="Arial"/>
                          <a:ea typeface="Arial"/>
                          <a:cs typeface="Arial"/>
                          <a:sym typeface="Arial"/>
                        </a:rPr>
                      </a:br>
                      <a:r>
                        <a:rPr lang="en-US" sz="1100" b="1" u="none" strike="noStrike" cap="none">
                          <a:solidFill>
                            <a:srgbClr val="FFFFFF"/>
                          </a:solidFill>
                          <a:latin typeface="Arial"/>
                          <a:ea typeface="Arial"/>
                          <a:cs typeface="Arial"/>
                          <a:sym typeface="Arial"/>
                        </a:rPr>
                        <a:t>(Target Month)</a:t>
                      </a:r>
                      <a:endParaRPr sz="13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D305B"/>
                    </a:solidFill>
                  </a:tcPr>
                </a:tc>
                <a:extLst>
                  <a:ext uri="{0D108BD9-81ED-4DB2-BD59-A6C34878D82A}">
                    <a16:rowId xmlns:a16="http://schemas.microsoft.com/office/drawing/2014/main" val="10000"/>
                  </a:ext>
                </a:extLst>
              </a:tr>
              <a:tr h="292600">
                <a:tc gridSpan="4">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a:solidFill>
                            <a:srgbClr val="1D305B"/>
                          </a:solidFill>
                          <a:latin typeface="Arial"/>
                          <a:ea typeface="Arial"/>
                          <a:cs typeface="Arial"/>
                          <a:sym typeface="Arial"/>
                        </a:rPr>
                        <a:t>Capability and Delivery</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DDEBF7"/>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805975">
                <a:tc>
                  <a:txBody>
                    <a:bodyPr/>
                    <a:lstStyle/>
                    <a:p>
                      <a:pPr marL="0" marR="0" lvl="0" indent="0" algn="l" rtl="0">
                        <a:lnSpc>
                          <a:spcPct val="100000"/>
                        </a:lnSpc>
                        <a:spcBef>
                          <a:spcPts val="0"/>
                        </a:spcBef>
                        <a:spcAft>
                          <a:spcPts val="0"/>
                        </a:spcAft>
                        <a:buClr>
                          <a:srgbClr val="000000"/>
                        </a:buClr>
                        <a:buSzPts val="1100"/>
                        <a:buFont typeface="Arial"/>
                        <a:buNone/>
                      </a:pPr>
                      <a:r>
                        <a:rPr lang="en-US" sz="1100" b="1" u="none" strike="noStrike" cap="none">
                          <a:solidFill>
                            <a:srgbClr val="000000"/>
                          </a:solidFill>
                        </a:rPr>
                        <a:t>Build faculty AI capability</a:t>
                      </a:r>
                      <a:endParaRPr sz="1500" b="1"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6F7F9"/>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100" u="none" strike="noStrike" cap="none">
                          <a:solidFill>
                            <a:srgbClr val="000000"/>
                          </a:solidFill>
                        </a:rPr>
                        <a:t>T</a:t>
                      </a:r>
                      <a:r>
                        <a:rPr lang="en-US" sz="1100" b="0" u="none" strike="noStrike" cap="none">
                          <a:solidFill>
                            <a:srgbClr val="000000"/>
                          </a:solidFill>
                          <a:latin typeface="Arial"/>
                          <a:ea typeface="Arial"/>
                          <a:cs typeface="Arial"/>
                          <a:sym typeface="Arial"/>
                        </a:rPr>
                        <a:t>I trains faculty and staff to use authorised AI tools for courseware creation, validation and delivery support.</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900"/>
                        <a:buFont typeface="Arial"/>
                        <a:buNone/>
                      </a:pPr>
                      <a:endParaRPr sz="19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900"/>
                        <a:buFont typeface="Arial"/>
                        <a:buNone/>
                      </a:pPr>
                      <a:endParaRPr sz="19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1805975">
                <a:tc>
                  <a:txBody>
                    <a:bodyPr/>
                    <a:lstStyle/>
                    <a:p>
                      <a:pPr marL="0" marR="0" lvl="0" indent="0" algn="l" rtl="0">
                        <a:lnSpc>
                          <a:spcPct val="100000"/>
                        </a:lnSpc>
                        <a:spcBef>
                          <a:spcPts val="0"/>
                        </a:spcBef>
                        <a:spcAft>
                          <a:spcPts val="0"/>
                        </a:spcAft>
                        <a:buClr>
                          <a:srgbClr val="000000"/>
                        </a:buClr>
                        <a:buSzPts val="1100"/>
                        <a:buFont typeface="Arial"/>
                        <a:buNone/>
                      </a:pPr>
                      <a:r>
                        <a:rPr lang="en-US" sz="1100" b="1" u="none" strike="noStrike" cap="none">
                          <a:solidFill>
                            <a:srgbClr val="000000"/>
                          </a:solidFill>
                        </a:rPr>
                        <a:t>Integrate AI-supported delivery</a:t>
                      </a:r>
                      <a:endParaRPr sz="1500" b="1"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6F7F9"/>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100" b="0" u="none" strike="noStrike" cap="none">
                          <a:solidFill>
                            <a:srgbClr val="000000"/>
                          </a:solidFill>
                          <a:latin typeface="Arial"/>
                          <a:ea typeface="Arial"/>
                          <a:cs typeface="Arial"/>
                          <a:sym typeface="Arial"/>
                        </a:rPr>
                        <a:t>Use approved AI tools for curriculum support, simulations, learner assistance and continuous improvement, with human oversight.</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900"/>
                        <a:buFont typeface="Arial"/>
                        <a:buNone/>
                      </a:pPr>
                      <a:endParaRPr sz="19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900"/>
                        <a:buFont typeface="Arial"/>
                        <a:buNone/>
                      </a:pPr>
                      <a:endParaRPr sz="19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3"/>
                  </a:ext>
                </a:extLst>
              </a:tr>
            </a:tbl>
          </a:graphicData>
        </a:graphic>
      </p:graphicFrame>
      <p:pic>
        <p:nvPicPr>
          <p:cNvPr id="3700" name="Google Shape;3700;h5a9e6ea33f4bf37c_4_342" descr="A close up of a sign&#10;&#10;Description automatically generated"/>
          <p:cNvPicPr preferRelativeResize="0"/>
          <p:nvPr/>
        </p:nvPicPr>
        <p:blipFill rotWithShape="1">
          <a:blip r:embed="rId3">
            <a:alphaModFix/>
          </a:blip>
          <a:srcRect/>
          <a:stretch/>
        </p:blipFill>
        <p:spPr>
          <a:xfrm>
            <a:off x="86125" y="69424"/>
            <a:ext cx="1917170" cy="461700"/>
          </a:xfrm>
          <a:prstGeom prst="rect">
            <a:avLst/>
          </a:prstGeom>
          <a:noFill/>
          <a:ln>
            <a:noFill/>
          </a:ln>
        </p:spPr>
      </p:pic>
      <p:pic>
        <p:nvPicPr>
          <p:cNvPr id="3701" name="Google Shape;3701;h5a9e6ea33f4bf37c_4_342" title="karmayogiLogo.png"/>
          <p:cNvPicPr preferRelativeResize="0"/>
          <p:nvPr/>
        </p:nvPicPr>
        <p:blipFill rotWithShape="1">
          <a:blip r:embed="rId4">
            <a:alphaModFix/>
          </a:blip>
          <a:srcRect/>
          <a:stretch/>
        </p:blipFill>
        <p:spPr>
          <a:xfrm>
            <a:off x="10190812" y="79149"/>
            <a:ext cx="1865006" cy="461700"/>
          </a:xfrm>
          <a:prstGeom prst="rect">
            <a:avLst/>
          </a:prstGeom>
          <a:noFill/>
          <a:ln>
            <a:noFill/>
          </a:ln>
        </p:spPr>
      </p:pic>
      <p:pic>
        <p:nvPicPr>
          <p:cNvPr id="3702" name="Google Shape;3702;h5a9e6ea33f4bf37c_4_342" title="Unnati logo.png"/>
          <p:cNvPicPr preferRelativeResize="0"/>
          <p:nvPr/>
        </p:nvPicPr>
        <p:blipFill rotWithShape="1">
          <a:blip r:embed="rId5">
            <a:alphaModFix/>
          </a:blip>
          <a:srcRect/>
          <a:stretch/>
        </p:blipFill>
        <p:spPr>
          <a:xfrm>
            <a:off x="5466000" y="28049"/>
            <a:ext cx="1267825" cy="580651"/>
          </a:xfrm>
          <a:prstGeom prst="rect">
            <a:avLst/>
          </a:prstGeom>
          <a:noFill/>
          <a:ln>
            <a:noFill/>
          </a:ln>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Shape 3706"/>
        <p:cNvGrpSpPr/>
        <p:nvPr/>
      </p:nvGrpSpPr>
      <p:grpSpPr>
        <a:xfrm>
          <a:off x="0" y="0"/>
          <a:ext cx="0" cy="0"/>
          <a:chOff x="0" y="0"/>
          <a:chExt cx="0" cy="0"/>
        </a:xfrm>
      </p:grpSpPr>
      <p:sp>
        <p:nvSpPr>
          <p:cNvPr id="3707" name="Google Shape;3707;h5a9e6ea33f4bf37c_4_350"/>
          <p:cNvSpPr txBox="1"/>
          <p:nvPr/>
        </p:nvSpPr>
        <p:spPr>
          <a:xfrm>
            <a:off x="658368" y="786384"/>
            <a:ext cx="9601200" cy="446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300"/>
              <a:buFont typeface="Arial"/>
              <a:buNone/>
            </a:pPr>
            <a:r>
              <a:rPr lang="en-US" sz="2300" b="1" i="0" u="none" strike="noStrike" cap="none">
                <a:solidFill>
                  <a:srgbClr val="1D305B"/>
                </a:solidFill>
                <a:latin typeface="Arial"/>
                <a:ea typeface="Arial"/>
                <a:cs typeface="Arial"/>
                <a:sym typeface="Arial"/>
              </a:rPr>
              <a:t>Digital &amp; AI Section: Additional Remarks from TIs</a:t>
            </a:r>
            <a:endParaRPr sz="1500" b="0" i="0" u="none" strike="noStrike" cap="none">
              <a:solidFill>
                <a:srgbClr val="000000"/>
              </a:solidFill>
              <a:latin typeface="Arial"/>
              <a:ea typeface="Arial"/>
              <a:cs typeface="Arial"/>
              <a:sym typeface="Arial"/>
            </a:endParaRPr>
          </a:p>
        </p:txBody>
      </p:sp>
      <p:sp>
        <p:nvSpPr>
          <p:cNvPr id="3708" name="Google Shape;3708;h5a9e6ea33f4bf37c_4_350"/>
          <p:cNvSpPr txBox="1"/>
          <p:nvPr/>
        </p:nvSpPr>
        <p:spPr>
          <a:xfrm>
            <a:off x="749808" y="1417320"/>
            <a:ext cx="93729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Use this slide for additional remarks, contextual constraints or relevant information from the Digital &amp; AI section.</a:t>
            </a:r>
            <a:endParaRPr sz="1500" b="0" i="0" u="none" strike="noStrike" cap="none">
              <a:solidFill>
                <a:srgbClr val="000000"/>
              </a:solidFill>
              <a:latin typeface="Arial"/>
              <a:ea typeface="Arial"/>
              <a:cs typeface="Arial"/>
              <a:sym typeface="Arial"/>
            </a:endParaRPr>
          </a:p>
        </p:txBody>
      </p:sp>
      <p:sp>
        <p:nvSpPr>
          <p:cNvPr id="3709" name="Google Shape;3709;h5a9e6ea33f4bf37c_4_350"/>
          <p:cNvSpPr/>
          <p:nvPr/>
        </p:nvSpPr>
        <p:spPr>
          <a:xfrm>
            <a:off x="749808" y="1965960"/>
            <a:ext cx="9372900" cy="3566100"/>
          </a:xfrm>
          <a:prstGeom prst="roundRect">
            <a:avLst>
              <a:gd name="adj" fmla="val 16667"/>
            </a:avLst>
          </a:prstGeom>
          <a:solidFill>
            <a:srgbClr val="FFFFFF"/>
          </a:solidFill>
          <a:ln w="12700" cap="flat" cmpd="sng">
            <a:solidFill>
              <a:srgbClr val="345082"/>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137175" tIns="118875" rIns="91425" bIns="457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pic>
        <p:nvPicPr>
          <p:cNvPr id="3710" name="Google Shape;3710;h5a9e6ea33f4bf37c_4_350" descr="A close up of a sign&#10;&#10;Description automatically generated"/>
          <p:cNvPicPr preferRelativeResize="0"/>
          <p:nvPr/>
        </p:nvPicPr>
        <p:blipFill rotWithShape="1">
          <a:blip r:embed="rId3">
            <a:alphaModFix/>
          </a:blip>
          <a:srcRect/>
          <a:stretch/>
        </p:blipFill>
        <p:spPr>
          <a:xfrm>
            <a:off x="127325" y="94151"/>
            <a:ext cx="2088359" cy="502925"/>
          </a:xfrm>
          <a:prstGeom prst="rect">
            <a:avLst/>
          </a:prstGeom>
          <a:noFill/>
          <a:ln>
            <a:noFill/>
          </a:ln>
        </p:spPr>
      </p:pic>
      <p:sp>
        <p:nvSpPr>
          <p:cNvPr id="3711" name="Google Shape;3711;h5a9e6ea33f4bf37c_4_350"/>
          <p:cNvSpPr txBox="1"/>
          <p:nvPr/>
        </p:nvSpPr>
        <p:spPr>
          <a:xfrm>
            <a:off x="1050551" y="2241175"/>
            <a:ext cx="3000000" cy="369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1D305B"/>
                </a:solidFill>
                <a:latin typeface="Arial"/>
                <a:ea typeface="Arial"/>
                <a:cs typeface="Arial"/>
                <a:sym typeface="Arial"/>
              </a:rPr>
              <a:t>Remarks:</a:t>
            </a:r>
            <a:endParaRPr sz="1500" b="0" i="0" u="none" strike="noStrike" cap="none">
              <a:solidFill>
                <a:srgbClr val="000000"/>
              </a:solidFill>
              <a:latin typeface="Arial"/>
              <a:ea typeface="Arial"/>
              <a:cs typeface="Arial"/>
              <a:sym typeface="Arial"/>
            </a:endParaRPr>
          </a:p>
        </p:txBody>
      </p:sp>
      <p:pic>
        <p:nvPicPr>
          <p:cNvPr id="3712" name="Google Shape;3712;h5a9e6ea33f4bf37c_4_350" title="karmayogiLogo.png"/>
          <p:cNvPicPr preferRelativeResize="0"/>
          <p:nvPr/>
        </p:nvPicPr>
        <p:blipFill rotWithShape="1">
          <a:blip r:embed="rId4">
            <a:alphaModFix/>
          </a:blip>
          <a:srcRect/>
          <a:stretch/>
        </p:blipFill>
        <p:spPr>
          <a:xfrm>
            <a:off x="10190812" y="79149"/>
            <a:ext cx="1865006" cy="461700"/>
          </a:xfrm>
          <a:prstGeom prst="rect">
            <a:avLst/>
          </a:prstGeom>
          <a:noFill/>
          <a:ln>
            <a:noFill/>
          </a:ln>
        </p:spPr>
      </p:pic>
      <p:pic>
        <p:nvPicPr>
          <p:cNvPr id="3713" name="Google Shape;3713;h5a9e6ea33f4bf37c_4_350" title="Unnati logo.png"/>
          <p:cNvPicPr preferRelativeResize="0"/>
          <p:nvPr/>
        </p:nvPicPr>
        <p:blipFill rotWithShape="1">
          <a:blip r:embed="rId5">
            <a:alphaModFix/>
          </a:blip>
          <a:srcRect/>
          <a:stretch/>
        </p:blipFill>
        <p:spPr>
          <a:xfrm>
            <a:off x="5466000" y="28049"/>
            <a:ext cx="1267825" cy="580651"/>
          </a:xfrm>
          <a:prstGeom prst="rect">
            <a:avLst/>
          </a:prstGeom>
          <a:noFill/>
          <a:ln>
            <a:noFill/>
          </a:ln>
        </p:spPr>
      </p:pic>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3717"/>
        <p:cNvGrpSpPr/>
        <p:nvPr/>
      </p:nvGrpSpPr>
      <p:grpSpPr>
        <a:xfrm>
          <a:off x="0" y="0"/>
          <a:ext cx="0" cy="0"/>
          <a:chOff x="0" y="0"/>
          <a:chExt cx="0" cy="0"/>
        </a:xfrm>
      </p:grpSpPr>
      <p:sp>
        <p:nvSpPr>
          <p:cNvPr id="3718" name="Google Shape;3718;h62e61b739be81cd1_0_21"/>
          <p:cNvSpPr/>
          <p:nvPr/>
        </p:nvSpPr>
        <p:spPr>
          <a:xfrm>
            <a:off x="310675" y="1919453"/>
            <a:ext cx="11409300" cy="4418400"/>
          </a:xfrm>
          <a:prstGeom prst="rect">
            <a:avLst/>
          </a:prstGeom>
          <a:solidFill>
            <a:srgbClr val="F4F8F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719" name="Google Shape;3719;h62e61b739be81cd1_0_21"/>
          <p:cNvSpPr txBox="1"/>
          <p:nvPr/>
        </p:nvSpPr>
        <p:spPr>
          <a:xfrm>
            <a:off x="443725" y="2008711"/>
            <a:ext cx="11082000" cy="4173300"/>
          </a:xfrm>
          <a:prstGeom prst="rect">
            <a:avLst/>
          </a:prstGeom>
          <a:noFill/>
          <a:ln>
            <a:noFill/>
          </a:ln>
        </p:spPr>
        <p:txBody>
          <a:bodyPr spcFirstLastPara="1" wrap="square" lIns="121900" tIns="121900" rIns="121900" bIns="121900" anchor="t" anchorCtr="0">
            <a:spAutoFit/>
          </a:bodyPr>
          <a:lstStyle/>
          <a:p>
            <a:pPr marL="0" lvl="0" indent="0" algn="l" rtl="0">
              <a:lnSpc>
                <a:spcPct val="115000"/>
              </a:lnSpc>
              <a:spcBef>
                <a:spcPts val="1900"/>
              </a:spcBef>
              <a:spcAft>
                <a:spcPts val="0"/>
              </a:spcAft>
              <a:buClr>
                <a:schemeClr val="dk1"/>
              </a:buClr>
              <a:buSzPts val="1100"/>
              <a:buFont typeface="Arial"/>
              <a:buNone/>
            </a:pPr>
            <a:r>
              <a:rPr lang="en-US" sz="2400" b="1">
                <a:solidFill>
                  <a:srgbClr val="345082"/>
                </a:solidFill>
              </a:rPr>
              <a:t>Intra-State Action Planning</a:t>
            </a:r>
            <a:endParaRPr sz="2400" b="1">
              <a:solidFill>
                <a:srgbClr val="345082"/>
              </a:solidFill>
            </a:endParaRPr>
          </a:p>
          <a:p>
            <a:pPr marL="457200" lvl="0" indent="-361950" algn="l" rtl="0">
              <a:lnSpc>
                <a:spcPct val="115000"/>
              </a:lnSpc>
              <a:spcBef>
                <a:spcPts val="1600"/>
              </a:spcBef>
              <a:spcAft>
                <a:spcPts val="0"/>
              </a:spcAft>
              <a:buClr>
                <a:schemeClr val="dk1"/>
              </a:buClr>
              <a:buSzPts val="2100"/>
              <a:buAutoNum type="arabicPeriod"/>
            </a:pPr>
            <a:r>
              <a:rPr lang="en-US" sz="2100">
                <a:solidFill>
                  <a:schemeClr val="dk1"/>
                </a:solidFill>
              </a:rPr>
              <a:t>Please reconvene with your respective State/UT delegations.</a:t>
            </a:r>
            <a:br>
              <a:rPr lang="en-US" sz="2100">
                <a:solidFill>
                  <a:schemeClr val="dk1"/>
                </a:solidFill>
              </a:rPr>
            </a:br>
            <a:endParaRPr sz="2100">
              <a:solidFill>
                <a:schemeClr val="dk1"/>
              </a:solidFill>
            </a:endParaRPr>
          </a:p>
          <a:p>
            <a:pPr marL="457200" lvl="0" indent="-361950" algn="l" rtl="0">
              <a:lnSpc>
                <a:spcPct val="115000"/>
              </a:lnSpc>
              <a:spcBef>
                <a:spcPts val="0"/>
              </a:spcBef>
              <a:spcAft>
                <a:spcPts val="0"/>
              </a:spcAft>
              <a:buClr>
                <a:schemeClr val="dk1"/>
              </a:buClr>
              <a:buSzPts val="2100"/>
              <a:buAutoNum type="arabicPeriod"/>
            </a:pPr>
            <a:r>
              <a:rPr lang="en-US" sz="2100">
                <a:solidFill>
                  <a:schemeClr val="dk1"/>
                </a:solidFill>
              </a:rPr>
              <a:t>Please share the key insights and recommendations from your thematic breakout group with your State/UT colleague and collectively deliberate on the relevance of these insights to your State/UT's institutional context and work together to refine and update your State/UT Action Plan.</a:t>
            </a:r>
            <a:br>
              <a:rPr lang="en-US" sz="2100">
                <a:solidFill>
                  <a:schemeClr val="dk1"/>
                </a:solidFill>
              </a:rPr>
            </a:br>
            <a:endParaRPr sz="2100">
              <a:solidFill>
                <a:schemeClr val="dk1"/>
              </a:solidFill>
            </a:endParaRPr>
          </a:p>
          <a:p>
            <a:pPr marL="457200" lvl="0" indent="-361950" algn="l" rtl="0">
              <a:lnSpc>
                <a:spcPct val="115000"/>
              </a:lnSpc>
              <a:spcBef>
                <a:spcPts val="0"/>
              </a:spcBef>
              <a:spcAft>
                <a:spcPts val="0"/>
              </a:spcAft>
              <a:buClr>
                <a:schemeClr val="dk1"/>
              </a:buClr>
              <a:buSzPts val="2100"/>
              <a:buAutoNum type="arabicPeriod"/>
            </a:pPr>
            <a:r>
              <a:rPr lang="en-US" sz="2100" b="1">
                <a:solidFill>
                  <a:schemeClr val="dk1"/>
                </a:solidFill>
              </a:rPr>
              <a:t>Please ensure that the group arrives at a consolidated set of priorities and actionable interventions for presentation on Day 2.</a:t>
            </a:r>
            <a:endParaRPr sz="2100" b="1">
              <a:solidFill>
                <a:srgbClr val="274482"/>
              </a:solidFill>
            </a:endParaRPr>
          </a:p>
        </p:txBody>
      </p:sp>
      <p:pic>
        <p:nvPicPr>
          <p:cNvPr id="3720" name="Google Shape;3720;h62e61b739be81cd1_0_21"/>
          <p:cNvPicPr preferRelativeResize="0"/>
          <p:nvPr/>
        </p:nvPicPr>
        <p:blipFill rotWithShape="1">
          <a:blip r:embed="rId3">
            <a:alphaModFix/>
          </a:blip>
          <a:srcRect l="15161"/>
          <a:stretch/>
        </p:blipFill>
        <p:spPr>
          <a:xfrm>
            <a:off x="0" y="6786106"/>
            <a:ext cx="12192002" cy="89400"/>
          </a:xfrm>
          <a:prstGeom prst="rect">
            <a:avLst/>
          </a:prstGeom>
          <a:noFill/>
          <a:ln>
            <a:noFill/>
          </a:ln>
        </p:spPr>
      </p:pic>
      <p:pic>
        <p:nvPicPr>
          <p:cNvPr id="3721" name="Google Shape;3721;h62e61b739be81cd1_0_21" descr="A close up of a sign&#10;&#10;Description automatically generated"/>
          <p:cNvPicPr preferRelativeResize="0"/>
          <p:nvPr/>
        </p:nvPicPr>
        <p:blipFill rotWithShape="1">
          <a:blip r:embed="rId4">
            <a:alphaModFix/>
          </a:blip>
          <a:srcRect/>
          <a:stretch/>
        </p:blipFill>
        <p:spPr>
          <a:xfrm>
            <a:off x="153075" y="95625"/>
            <a:ext cx="1917167" cy="461700"/>
          </a:xfrm>
          <a:prstGeom prst="rect">
            <a:avLst/>
          </a:prstGeom>
          <a:noFill/>
          <a:ln>
            <a:noFill/>
          </a:ln>
        </p:spPr>
      </p:pic>
      <p:pic>
        <p:nvPicPr>
          <p:cNvPr id="3722" name="Google Shape;3722;h62e61b739be81cd1_0_21" title="karmayogiLogo.png"/>
          <p:cNvPicPr preferRelativeResize="0"/>
          <p:nvPr/>
        </p:nvPicPr>
        <p:blipFill>
          <a:blip r:embed="rId5">
            <a:alphaModFix/>
          </a:blip>
          <a:stretch>
            <a:fillRect/>
          </a:stretch>
        </p:blipFill>
        <p:spPr>
          <a:xfrm>
            <a:off x="10180450" y="95625"/>
            <a:ext cx="1865001" cy="461700"/>
          </a:xfrm>
          <a:prstGeom prst="rect">
            <a:avLst/>
          </a:prstGeom>
          <a:noFill/>
          <a:ln>
            <a:noFill/>
          </a:ln>
        </p:spPr>
      </p:pic>
      <p:pic>
        <p:nvPicPr>
          <p:cNvPr id="3723" name="Google Shape;3723;h62e61b739be81cd1_0_21" title="Unnati logo.png"/>
          <p:cNvPicPr preferRelativeResize="0"/>
          <p:nvPr/>
        </p:nvPicPr>
        <p:blipFill>
          <a:blip r:embed="rId6">
            <a:alphaModFix/>
          </a:blip>
          <a:stretch>
            <a:fillRect/>
          </a:stretch>
        </p:blipFill>
        <p:spPr>
          <a:xfrm>
            <a:off x="5466000" y="28049"/>
            <a:ext cx="1267825" cy="580650"/>
          </a:xfrm>
          <a:prstGeom prst="rect">
            <a:avLst/>
          </a:prstGeom>
          <a:noFill/>
          <a:ln>
            <a:noFill/>
          </a:ln>
        </p:spPr>
      </p:pic>
      <p:sp>
        <p:nvSpPr>
          <p:cNvPr id="3724" name="Google Shape;3724;h62e61b739be81cd1_0_21"/>
          <p:cNvSpPr txBox="1"/>
          <p:nvPr/>
        </p:nvSpPr>
        <p:spPr>
          <a:xfrm>
            <a:off x="416542" y="1156471"/>
            <a:ext cx="11409300" cy="569400"/>
          </a:xfrm>
          <a:prstGeom prst="rect">
            <a:avLst/>
          </a:prstGeom>
          <a:noFill/>
          <a:ln>
            <a:noFill/>
          </a:ln>
        </p:spPr>
        <p:txBody>
          <a:bodyPr spcFirstLastPara="1" wrap="square" lIns="121900" tIns="121900" rIns="121900" bIns="121900" anchor="t" anchorCtr="0">
            <a:spAutoFit/>
          </a:bodyPr>
          <a:lstStyle/>
          <a:p>
            <a:pPr marL="0" marR="0" lvl="0" indent="0" algn="l" rtl="0">
              <a:lnSpc>
                <a:spcPct val="150000"/>
              </a:lnSpc>
              <a:spcBef>
                <a:spcPts val="0"/>
              </a:spcBef>
              <a:spcAft>
                <a:spcPts val="0"/>
              </a:spcAft>
              <a:buNone/>
            </a:pPr>
            <a:r>
              <a:rPr lang="en-US" sz="2100" b="1">
                <a:solidFill>
                  <a:schemeClr val="dk1"/>
                </a:solidFill>
                <a:latin typeface="Open Sans"/>
                <a:ea typeface="Open Sans"/>
                <a:cs typeface="Open Sans"/>
                <a:sym typeface="Open Sans"/>
              </a:rPr>
              <a:t>Instructions for Breakout/Group Activity</a:t>
            </a:r>
            <a:endParaRPr sz="2100" b="1">
              <a:solidFill>
                <a:schemeClr val="dk1"/>
              </a:solidFill>
              <a:latin typeface="Open Sans"/>
              <a:ea typeface="Open Sans"/>
              <a:cs typeface="Open Sans"/>
              <a:sym typeface="Open Sans"/>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729"/>
        <p:cNvGrpSpPr/>
        <p:nvPr/>
      </p:nvGrpSpPr>
      <p:grpSpPr>
        <a:xfrm>
          <a:off x="0" y="0"/>
          <a:ext cx="0" cy="0"/>
          <a:chOff x="0" y="0"/>
          <a:chExt cx="0" cy="0"/>
        </a:xfrm>
      </p:grpSpPr>
      <p:pic>
        <p:nvPicPr>
          <p:cNvPr id="3730" name="Google Shape;3730;h5a9e6ea33f4bf37c_4_234" descr="A white and orange cloud&#10;&#10;Description automatically generated"/>
          <p:cNvPicPr preferRelativeResize="0"/>
          <p:nvPr/>
        </p:nvPicPr>
        <p:blipFill rotWithShape="1">
          <a:blip r:embed="rId3">
            <a:alphaModFix amt="24000"/>
          </a:blip>
          <a:srcRect/>
          <a:stretch/>
        </p:blipFill>
        <p:spPr>
          <a:xfrm>
            <a:off x="1" y="0"/>
            <a:ext cx="12192000" cy="6858002"/>
          </a:xfrm>
          <a:prstGeom prst="rect">
            <a:avLst/>
          </a:prstGeom>
          <a:noFill/>
          <a:ln>
            <a:noFill/>
          </a:ln>
        </p:spPr>
      </p:pic>
      <p:sp>
        <p:nvSpPr>
          <p:cNvPr id="3731" name="Google Shape;3731;h5a9e6ea33f4bf37c_4_234"/>
          <p:cNvSpPr txBox="1"/>
          <p:nvPr/>
        </p:nvSpPr>
        <p:spPr>
          <a:xfrm>
            <a:off x="594360" y="2788920"/>
            <a:ext cx="9966900" cy="14316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en-US" sz="3000" b="1">
                <a:solidFill>
                  <a:srgbClr val="1F3569"/>
                </a:solidFill>
              </a:rPr>
              <a:t>Activity 2</a:t>
            </a:r>
            <a:endParaRPr sz="3000" b="1">
              <a:solidFill>
                <a:srgbClr val="1F3569"/>
              </a:solidFill>
            </a:endParaRPr>
          </a:p>
          <a:p>
            <a:pPr marL="0" marR="0" lvl="0" indent="0" algn="l" rtl="0">
              <a:lnSpc>
                <a:spcPct val="100000"/>
              </a:lnSpc>
              <a:spcBef>
                <a:spcPts val="0"/>
              </a:spcBef>
              <a:spcAft>
                <a:spcPts val="0"/>
              </a:spcAft>
              <a:buClr>
                <a:srgbClr val="000000"/>
              </a:buClr>
              <a:buSzPts val="3000"/>
              <a:buFont typeface="Arial"/>
              <a:buNone/>
            </a:pPr>
            <a:r>
              <a:rPr lang="en-US" sz="3000" b="1">
                <a:solidFill>
                  <a:srgbClr val="1F3569"/>
                </a:solidFill>
              </a:rPr>
              <a:t>Intra-State Action Planning</a:t>
            </a:r>
            <a:br>
              <a:rPr lang="en-US" sz="3000" b="1">
                <a:solidFill>
                  <a:srgbClr val="1F3569"/>
                </a:solidFill>
              </a:rPr>
            </a:br>
            <a:endParaRPr sz="1900" b="0" i="0" u="none" strike="noStrike" cap="none">
              <a:solidFill>
                <a:srgbClr val="1F356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000"/>
              <a:buFont typeface="Arial"/>
              <a:buNone/>
            </a:pPr>
            <a:endParaRPr sz="1400" b="0" i="0" u="none" strike="noStrike" cap="none">
              <a:solidFill>
                <a:srgbClr val="1F3569"/>
              </a:solidFill>
              <a:latin typeface="Arial"/>
              <a:ea typeface="Arial"/>
              <a:cs typeface="Arial"/>
              <a:sym typeface="Arial"/>
            </a:endParaRPr>
          </a:p>
        </p:txBody>
      </p:sp>
      <p:pic>
        <p:nvPicPr>
          <p:cNvPr id="3732" name="Google Shape;3732;h5a9e6ea33f4bf37c_4_234" title="Krmayogi-logo_Final.png"/>
          <p:cNvPicPr preferRelativeResize="0"/>
          <p:nvPr/>
        </p:nvPicPr>
        <p:blipFill>
          <a:blip r:embed="rId4">
            <a:alphaModFix/>
          </a:blip>
          <a:stretch>
            <a:fillRect/>
          </a:stretch>
        </p:blipFill>
        <p:spPr>
          <a:xfrm>
            <a:off x="3575175" y="1787720"/>
            <a:ext cx="749700" cy="886191"/>
          </a:xfrm>
          <a:prstGeom prst="rect">
            <a:avLst/>
          </a:prstGeom>
          <a:noFill/>
          <a:ln>
            <a:noFill/>
          </a:ln>
        </p:spPr>
      </p:pic>
      <p:pic>
        <p:nvPicPr>
          <p:cNvPr id="3733" name="Google Shape;3733;h5a9e6ea33f4bf37c_4_234" title="sadhana_Shrinkhla2 (1).png"/>
          <p:cNvPicPr preferRelativeResize="0"/>
          <p:nvPr/>
        </p:nvPicPr>
        <p:blipFill>
          <a:blip r:embed="rId5">
            <a:alphaModFix/>
          </a:blip>
          <a:stretch>
            <a:fillRect/>
          </a:stretch>
        </p:blipFill>
        <p:spPr>
          <a:xfrm>
            <a:off x="594350" y="1904961"/>
            <a:ext cx="2873923" cy="566925"/>
          </a:xfrm>
          <a:prstGeom prst="rect">
            <a:avLst/>
          </a:prstGeom>
          <a:noFill/>
          <a:ln>
            <a:noFill/>
          </a:ln>
        </p:spPr>
      </p:pic>
      <p:pic>
        <p:nvPicPr>
          <p:cNvPr id="3734" name="Google Shape;3734;h5a9e6ea33f4bf37c_4_234" descr="A close up of a sign&#10;&#10;Description automatically generated"/>
          <p:cNvPicPr preferRelativeResize="0"/>
          <p:nvPr/>
        </p:nvPicPr>
        <p:blipFill rotWithShape="1">
          <a:blip r:embed="rId6">
            <a:alphaModFix/>
          </a:blip>
          <a:srcRect/>
          <a:stretch/>
        </p:blipFill>
        <p:spPr>
          <a:xfrm>
            <a:off x="153075" y="95625"/>
            <a:ext cx="1917167" cy="461700"/>
          </a:xfrm>
          <a:prstGeom prst="rect">
            <a:avLst/>
          </a:prstGeom>
          <a:noFill/>
          <a:ln>
            <a:noFill/>
          </a:ln>
        </p:spPr>
      </p:pic>
      <p:pic>
        <p:nvPicPr>
          <p:cNvPr id="3735" name="Google Shape;3735;h5a9e6ea33f4bf37c_4_234" title="karmayogiLogo.png"/>
          <p:cNvPicPr preferRelativeResize="0"/>
          <p:nvPr/>
        </p:nvPicPr>
        <p:blipFill>
          <a:blip r:embed="rId7">
            <a:alphaModFix/>
          </a:blip>
          <a:stretch>
            <a:fillRect/>
          </a:stretch>
        </p:blipFill>
        <p:spPr>
          <a:xfrm>
            <a:off x="10180450" y="95625"/>
            <a:ext cx="1865001" cy="461700"/>
          </a:xfrm>
          <a:prstGeom prst="rect">
            <a:avLst/>
          </a:prstGeom>
          <a:noFill/>
          <a:ln>
            <a:noFill/>
          </a:ln>
        </p:spPr>
      </p:pic>
      <p:pic>
        <p:nvPicPr>
          <p:cNvPr id="3736" name="Google Shape;3736;h5a9e6ea33f4bf37c_4_234" title="Unnati logo.png"/>
          <p:cNvPicPr preferRelativeResize="0"/>
          <p:nvPr/>
        </p:nvPicPr>
        <p:blipFill>
          <a:blip r:embed="rId8">
            <a:alphaModFix/>
          </a:blip>
          <a:stretch>
            <a:fillRect/>
          </a:stretch>
        </p:blipFill>
        <p:spPr>
          <a:xfrm>
            <a:off x="5466000" y="28049"/>
            <a:ext cx="1267825" cy="580650"/>
          </a:xfrm>
          <a:prstGeom prst="rect">
            <a:avLst/>
          </a:prstGeom>
          <a:noFill/>
          <a:ln>
            <a:noFill/>
          </a:ln>
        </p:spPr>
      </p:pic>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Shape 3740"/>
        <p:cNvGrpSpPr/>
        <p:nvPr/>
      </p:nvGrpSpPr>
      <p:grpSpPr>
        <a:xfrm>
          <a:off x="0" y="0"/>
          <a:ext cx="0" cy="0"/>
          <a:chOff x="0" y="0"/>
          <a:chExt cx="0" cy="0"/>
        </a:xfrm>
      </p:grpSpPr>
      <p:sp>
        <p:nvSpPr>
          <p:cNvPr id="3741" name="Google Shape;3741;h5a9e6ea33f4bf37c_4_417"/>
          <p:cNvSpPr txBox="1"/>
          <p:nvPr/>
        </p:nvSpPr>
        <p:spPr>
          <a:xfrm>
            <a:off x="282693" y="557335"/>
            <a:ext cx="9601200" cy="446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300"/>
              <a:buFont typeface="Arial"/>
              <a:buNone/>
            </a:pPr>
            <a:r>
              <a:rPr lang="en-US" sz="2300" b="1" i="0" u="none" strike="noStrike" cap="none">
                <a:solidFill>
                  <a:srgbClr val="1D305B"/>
                </a:solidFill>
                <a:latin typeface="Arial"/>
                <a:ea typeface="Arial"/>
                <a:cs typeface="Arial"/>
                <a:sym typeface="Arial"/>
              </a:rPr>
              <a:t>UNNATI: Step-Level Actions and Timelines </a:t>
            </a:r>
            <a:endParaRPr sz="1500" b="0" i="0" u="none" strike="noStrike" cap="none">
              <a:solidFill>
                <a:srgbClr val="000000"/>
              </a:solidFill>
              <a:latin typeface="Arial"/>
              <a:ea typeface="Arial"/>
              <a:cs typeface="Arial"/>
              <a:sym typeface="Arial"/>
            </a:endParaRPr>
          </a:p>
        </p:txBody>
      </p:sp>
      <p:graphicFrame>
        <p:nvGraphicFramePr>
          <p:cNvPr id="3742" name="Google Shape;3742;h5a9e6ea33f4bf37c_4_417"/>
          <p:cNvGraphicFramePr/>
          <p:nvPr/>
        </p:nvGraphicFramePr>
        <p:xfrm>
          <a:off x="633368" y="1181941"/>
          <a:ext cx="3000000" cy="3000000"/>
        </p:xfrm>
        <a:graphic>
          <a:graphicData uri="http://schemas.openxmlformats.org/drawingml/2006/table">
            <a:tbl>
              <a:tblPr firstRow="1" bandRow="1">
                <a:noFill/>
                <a:tableStyleId>{18D2DD3B-C2F2-4F4A-8043-CB750E160741}</a:tableStyleId>
              </a:tblPr>
              <a:tblGrid>
                <a:gridCol w="2026500">
                  <a:extLst>
                    <a:ext uri="{9D8B030D-6E8A-4147-A177-3AD203B41FA5}">
                      <a16:colId xmlns:a16="http://schemas.microsoft.com/office/drawing/2014/main" val="20000"/>
                    </a:ext>
                  </a:extLst>
                </a:gridCol>
                <a:gridCol w="5167575">
                  <a:extLst>
                    <a:ext uri="{9D8B030D-6E8A-4147-A177-3AD203B41FA5}">
                      <a16:colId xmlns:a16="http://schemas.microsoft.com/office/drawing/2014/main" val="20001"/>
                    </a:ext>
                  </a:extLst>
                </a:gridCol>
                <a:gridCol w="1773175">
                  <a:extLst>
                    <a:ext uri="{9D8B030D-6E8A-4147-A177-3AD203B41FA5}">
                      <a16:colId xmlns:a16="http://schemas.microsoft.com/office/drawing/2014/main" val="20002"/>
                    </a:ext>
                  </a:extLst>
                </a:gridCol>
                <a:gridCol w="1773175">
                  <a:extLst>
                    <a:ext uri="{9D8B030D-6E8A-4147-A177-3AD203B41FA5}">
                      <a16:colId xmlns:a16="http://schemas.microsoft.com/office/drawing/2014/main" val="20003"/>
                    </a:ext>
                  </a:extLst>
                </a:gridCol>
              </a:tblGrid>
              <a:tr h="284375">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solidFill>
                            <a:srgbClr val="FFFFFF"/>
                          </a:solidFill>
                          <a:latin typeface="Arial"/>
                          <a:ea typeface="Arial"/>
                          <a:cs typeface="Arial"/>
                          <a:sym typeface="Arial"/>
                        </a:rPr>
                        <a:t>Goal</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D305B"/>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solidFill>
                            <a:srgbClr val="FFFFFF"/>
                          </a:solidFill>
                          <a:latin typeface="Arial"/>
                          <a:ea typeface="Arial"/>
                          <a:cs typeface="Arial"/>
                          <a:sym typeface="Arial"/>
                        </a:rPr>
                        <a:t>Description</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D305B"/>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solidFill>
                            <a:srgbClr val="FFFFFF"/>
                          </a:solidFill>
                          <a:latin typeface="Arial"/>
                          <a:ea typeface="Arial"/>
                          <a:cs typeface="Arial"/>
                          <a:sym typeface="Arial"/>
                        </a:rPr>
                        <a:t>Status</a:t>
                      </a:r>
                      <a:br>
                        <a:rPr lang="en-US" sz="1200" b="1" u="none" strike="noStrike" cap="none">
                          <a:solidFill>
                            <a:srgbClr val="FFFFFF"/>
                          </a:solidFill>
                          <a:latin typeface="Arial"/>
                          <a:ea typeface="Arial"/>
                          <a:cs typeface="Arial"/>
                          <a:sym typeface="Arial"/>
                        </a:rPr>
                      </a:br>
                      <a:r>
                        <a:rPr lang="en-US" sz="1200" b="1" u="none" strike="noStrike" cap="none">
                          <a:solidFill>
                            <a:srgbClr val="FFFFFF"/>
                          </a:solidFill>
                          <a:latin typeface="Arial"/>
                          <a:ea typeface="Arial"/>
                          <a:cs typeface="Arial"/>
                          <a:sym typeface="Arial"/>
                        </a:rPr>
                        <a:t>(</a:t>
                      </a:r>
                      <a:r>
                        <a:rPr lang="en-US" sz="1100" u="none" strike="noStrike" cap="none">
                          <a:solidFill>
                            <a:srgbClr val="FFFFFF"/>
                          </a:solidFill>
                        </a:rPr>
                        <a:t>Current Arrangements)</a:t>
                      </a:r>
                      <a:endParaRPr sz="13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D305B"/>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solidFill>
                            <a:srgbClr val="FFFFFF"/>
                          </a:solidFill>
                          <a:latin typeface="Arial"/>
                          <a:ea typeface="Arial"/>
                          <a:cs typeface="Arial"/>
                          <a:sym typeface="Arial"/>
                        </a:rPr>
                        <a:t>Timeline</a:t>
                      </a:r>
                      <a:br>
                        <a:rPr lang="en-US" sz="1200" b="1" u="none" strike="noStrike" cap="none">
                          <a:solidFill>
                            <a:srgbClr val="FFFFFF"/>
                          </a:solidFill>
                          <a:latin typeface="Arial"/>
                          <a:ea typeface="Arial"/>
                          <a:cs typeface="Arial"/>
                          <a:sym typeface="Arial"/>
                        </a:rPr>
                      </a:br>
                      <a:r>
                        <a:rPr lang="en-US" sz="1100" b="1" u="none" strike="noStrike" cap="none">
                          <a:solidFill>
                            <a:srgbClr val="FFFFFF"/>
                          </a:solidFill>
                          <a:latin typeface="Arial"/>
                          <a:ea typeface="Arial"/>
                          <a:cs typeface="Arial"/>
                          <a:sym typeface="Arial"/>
                        </a:rPr>
                        <a:t>(Target Month)</a:t>
                      </a:r>
                      <a:endParaRPr sz="13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D305B"/>
                    </a:solidFill>
                  </a:tcPr>
                </a:tc>
                <a:extLst>
                  <a:ext uri="{0D108BD9-81ED-4DB2-BD59-A6C34878D82A}">
                    <a16:rowId xmlns:a16="http://schemas.microsoft.com/office/drawing/2014/main" val="10000"/>
                  </a:ext>
                </a:extLst>
              </a:tr>
              <a:tr h="300175">
                <a:tc gridSpan="4">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a:solidFill>
                            <a:srgbClr val="1D305B"/>
                          </a:solidFill>
                          <a:latin typeface="Arial"/>
                          <a:ea typeface="Arial"/>
                          <a:cs typeface="Arial"/>
                          <a:sym typeface="Arial"/>
                        </a:rPr>
                        <a:t>Onboarding onto UNNATI</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DDEBF7"/>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030225">
                <a:tc>
                  <a:txBody>
                    <a:bodyPr/>
                    <a:lstStyle/>
                    <a:p>
                      <a:pPr marL="0" marR="0" lvl="0" indent="0" algn="l" rtl="0">
                        <a:lnSpc>
                          <a:spcPct val="100000"/>
                        </a:lnSpc>
                        <a:spcBef>
                          <a:spcPts val="0"/>
                        </a:spcBef>
                        <a:spcAft>
                          <a:spcPts val="0"/>
                        </a:spcAft>
                        <a:buClr>
                          <a:srgbClr val="000000"/>
                        </a:buClr>
                        <a:buSzPts val="1100"/>
                        <a:buFont typeface="Arial"/>
                        <a:buNone/>
                      </a:pPr>
                      <a:r>
                        <a:rPr lang="en-US" sz="1100" b="1" u="none" strike="noStrike" cap="none">
                          <a:solidFill>
                            <a:srgbClr val="000000"/>
                          </a:solidFill>
                        </a:rPr>
                        <a:t>Exhaustive list of TIs in the State/UT</a:t>
                      </a:r>
                      <a:endParaRPr sz="1500" b="1"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6F7F9"/>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100" b="0" u="none" strike="noStrike" cap="none">
                          <a:solidFill>
                            <a:srgbClr val="000000"/>
                          </a:solidFill>
                          <a:latin typeface="Arial"/>
                          <a:ea typeface="Arial"/>
                          <a:cs typeface="Arial"/>
                          <a:sym typeface="Arial"/>
                        </a:rPr>
                        <a:t>Prepare the exhaustive list of TIs in the State/UT for onboarding on UNNATI.</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500"/>
                        <a:buFont typeface="Arial"/>
                        <a:buNone/>
                      </a:pP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500"/>
                        <a:buFont typeface="Arial"/>
                        <a:buNone/>
                      </a:pP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1030225">
                <a:tc>
                  <a:txBody>
                    <a:bodyPr/>
                    <a:lstStyle/>
                    <a:p>
                      <a:pPr marL="0" marR="0" lvl="0" indent="0" algn="l" rtl="0">
                        <a:lnSpc>
                          <a:spcPct val="100000"/>
                        </a:lnSpc>
                        <a:spcBef>
                          <a:spcPts val="0"/>
                        </a:spcBef>
                        <a:spcAft>
                          <a:spcPts val="0"/>
                        </a:spcAft>
                        <a:buClr>
                          <a:srgbClr val="000000"/>
                        </a:buClr>
                        <a:buSzPts val="1100"/>
                        <a:buFont typeface="Arial"/>
                        <a:buNone/>
                      </a:pPr>
                      <a:r>
                        <a:rPr lang="en-US" sz="1100" b="1" u="none" strike="noStrike" cap="none">
                          <a:solidFill>
                            <a:srgbClr val="000000"/>
                          </a:solidFill>
                        </a:rPr>
                        <a:t>Onboarding on UNNATI</a:t>
                      </a:r>
                      <a:endParaRPr sz="1500" b="1"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6F7F9"/>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100" b="0" u="none" strike="noStrike" cap="none">
                          <a:solidFill>
                            <a:srgbClr val="000000"/>
                          </a:solidFill>
                          <a:latin typeface="Arial"/>
                          <a:ea typeface="Arial"/>
                          <a:cs typeface="Arial"/>
                          <a:sym typeface="Arial"/>
                        </a:rPr>
                        <a:t>Complete/saturate TI profiles on UNNATI with basic details, available infrastructure, faculty and training courses offered.</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500"/>
                        <a:buFont typeface="Arial"/>
                        <a:buNone/>
                      </a:pP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500"/>
                        <a:buFont typeface="Arial"/>
                        <a:buNone/>
                      </a:pP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3"/>
                  </a:ext>
                </a:extLst>
              </a:tr>
              <a:tr h="1030225">
                <a:tc>
                  <a:txBody>
                    <a:bodyPr/>
                    <a:lstStyle/>
                    <a:p>
                      <a:pPr marL="0" marR="0" lvl="0" indent="0" algn="l" rtl="0">
                        <a:lnSpc>
                          <a:spcPct val="100000"/>
                        </a:lnSpc>
                        <a:spcBef>
                          <a:spcPts val="0"/>
                        </a:spcBef>
                        <a:spcAft>
                          <a:spcPts val="0"/>
                        </a:spcAft>
                        <a:buClr>
                          <a:srgbClr val="000000"/>
                        </a:buClr>
                        <a:buSzPts val="1100"/>
                        <a:buFont typeface="Arial"/>
                        <a:buNone/>
                      </a:pPr>
                      <a:r>
                        <a:rPr lang="en-US" sz="1100" b="1" u="none" strike="noStrike" cap="none">
                          <a:solidFill>
                            <a:srgbClr val="000000"/>
                          </a:solidFill>
                        </a:rPr>
                        <a:t>Analyse CBP-based demand through UNNATI</a:t>
                      </a:r>
                      <a:br>
                        <a:rPr lang="en-US" sz="1100" b="1" u="none" strike="noStrike" cap="none">
                          <a:solidFill>
                            <a:srgbClr val="000000"/>
                          </a:solidFill>
                        </a:rPr>
                      </a:br>
                      <a:r>
                        <a:rPr lang="en-US" sz="1100" b="1" u="none" strike="noStrike" cap="none">
                          <a:solidFill>
                            <a:srgbClr val="000000"/>
                          </a:solidFill>
                        </a:rPr>
                        <a:t>and Publish Calendar </a:t>
                      </a:r>
                      <a:endParaRPr sz="1100" b="1" u="none" strike="noStrike" cap="none">
                        <a:solidFill>
                          <a:srgbClr val="000000"/>
                        </a:solidFill>
                      </a:endParaRPr>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6F7F9"/>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100" b="0" u="none" strike="noStrike" cap="none">
                          <a:solidFill>
                            <a:srgbClr val="000000"/>
                          </a:solidFill>
                          <a:latin typeface="Arial"/>
                          <a:ea typeface="Arial"/>
                          <a:cs typeface="Arial"/>
                          <a:sym typeface="Arial"/>
                        </a:rPr>
                        <a:t>Each TI analyses aggregate demand to create</a:t>
                      </a:r>
                      <a:r>
                        <a:rPr lang="en-US" sz="1100" u="none" strike="noStrike" cap="none">
                          <a:solidFill>
                            <a:srgbClr val="000000"/>
                          </a:solidFill>
                        </a:rPr>
                        <a:t> CBP aligned</a:t>
                      </a:r>
                      <a:r>
                        <a:rPr lang="en-US" sz="1100" b="0" u="none" strike="noStrike" cap="none">
                          <a:solidFill>
                            <a:srgbClr val="000000"/>
                          </a:solidFill>
                          <a:latin typeface="Arial"/>
                          <a:ea typeface="Arial"/>
                          <a:cs typeface="Arial"/>
                          <a:sym typeface="Arial"/>
                        </a:rPr>
                        <a:t> training calendars.</a:t>
                      </a:r>
                      <a:endParaRPr sz="1100" b="0" u="none" strike="noStrike" cap="none">
                        <a:solidFill>
                          <a:srgbClr val="000000"/>
                        </a:solidFill>
                        <a:latin typeface="Arial"/>
                        <a:ea typeface="Arial"/>
                        <a:cs typeface="Arial"/>
                        <a:sym typeface="Arial"/>
                      </a:endParaRPr>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100"/>
                        <a:buFont typeface="Arial"/>
                        <a:buNone/>
                      </a:pPr>
                      <a:endParaRPr sz="1100" b="0" u="none" strike="noStrike" cap="none">
                        <a:solidFill>
                          <a:srgbClr val="2D7320"/>
                        </a:solidFill>
                        <a:latin typeface="Arial"/>
                        <a:ea typeface="Arial"/>
                        <a:cs typeface="Arial"/>
                        <a:sym typeface="Arial"/>
                      </a:endParaRPr>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100"/>
                        <a:buFont typeface="Arial"/>
                        <a:buNone/>
                      </a:pPr>
                      <a:endParaRPr sz="1100" b="0" u="none" strike="noStrike" cap="none">
                        <a:solidFill>
                          <a:srgbClr val="2D7320"/>
                        </a:solidFill>
                        <a:latin typeface="Arial"/>
                        <a:ea typeface="Arial"/>
                        <a:cs typeface="Arial"/>
                        <a:sym typeface="Arial"/>
                      </a:endParaRPr>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4"/>
                  </a:ext>
                </a:extLst>
              </a:tr>
              <a:tr h="1030225">
                <a:tc>
                  <a:txBody>
                    <a:bodyPr/>
                    <a:lstStyle/>
                    <a:p>
                      <a:pPr marL="0" marR="0" lvl="0" indent="0" algn="l" rtl="0">
                        <a:lnSpc>
                          <a:spcPct val="100000"/>
                        </a:lnSpc>
                        <a:spcBef>
                          <a:spcPts val="0"/>
                        </a:spcBef>
                        <a:spcAft>
                          <a:spcPts val="0"/>
                        </a:spcAft>
                        <a:buClr>
                          <a:srgbClr val="000000"/>
                        </a:buClr>
                        <a:buSzPts val="1100"/>
                        <a:buFont typeface="Arial"/>
                        <a:buNone/>
                      </a:pPr>
                      <a:r>
                        <a:rPr lang="en-US" sz="1100" b="1" u="none" strike="noStrike" cap="none">
                          <a:solidFill>
                            <a:srgbClr val="000000"/>
                          </a:solidFill>
                        </a:rPr>
                        <a:t>Updated Courseware </a:t>
                      </a:r>
                      <a:endParaRPr sz="1100" b="1" u="none" strike="noStrike" cap="none">
                        <a:solidFill>
                          <a:srgbClr val="000000"/>
                        </a:solidFill>
                      </a:endParaRPr>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6F7F9"/>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100" u="none" strike="noStrike" cap="none"/>
                        <a:t>Each TI creates</a:t>
                      </a:r>
                      <a:r>
                        <a:rPr lang="en-US" sz="1100" u="none" strike="noStrike" cap="none">
                          <a:highlight>
                            <a:schemeClr val="lt1"/>
                          </a:highlight>
                        </a:rPr>
                        <a:t> CBP aligned/</a:t>
                      </a:r>
                      <a:r>
                        <a:rPr lang="en-US" sz="1100" u="none" strike="noStrike" cap="none"/>
                        <a:t>updates courseware, or borrows through UNNATI exchange where required.</a:t>
                      </a:r>
                      <a:endParaRPr sz="1100" b="0" u="none" strike="noStrike" cap="none">
                        <a:solidFill>
                          <a:srgbClr val="000000"/>
                        </a:solidFill>
                        <a:latin typeface="Arial"/>
                        <a:ea typeface="Arial"/>
                        <a:cs typeface="Arial"/>
                        <a:sym typeface="Arial"/>
                      </a:endParaRPr>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100"/>
                        <a:buFont typeface="Arial"/>
                        <a:buNone/>
                      </a:pPr>
                      <a:endParaRPr sz="1100" b="0" u="none" strike="noStrike" cap="none">
                        <a:solidFill>
                          <a:srgbClr val="2D7320"/>
                        </a:solidFill>
                        <a:latin typeface="Arial"/>
                        <a:ea typeface="Arial"/>
                        <a:cs typeface="Arial"/>
                        <a:sym typeface="Arial"/>
                      </a:endParaRPr>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100"/>
                        <a:buFont typeface="Arial"/>
                        <a:buNone/>
                      </a:pPr>
                      <a:endParaRPr sz="1100" b="0" u="none" strike="noStrike" cap="none">
                        <a:solidFill>
                          <a:srgbClr val="2D7320"/>
                        </a:solidFill>
                        <a:latin typeface="Arial"/>
                        <a:ea typeface="Arial"/>
                        <a:cs typeface="Arial"/>
                        <a:sym typeface="Arial"/>
                      </a:endParaRPr>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5"/>
                  </a:ext>
                </a:extLst>
              </a:tr>
            </a:tbl>
          </a:graphicData>
        </a:graphic>
      </p:graphicFrame>
      <p:pic>
        <p:nvPicPr>
          <p:cNvPr id="3743" name="Google Shape;3743;h5a9e6ea33f4bf37c_4_417" descr="A close up of a sign&#10;&#10;Description automatically generated"/>
          <p:cNvPicPr preferRelativeResize="0"/>
          <p:nvPr/>
        </p:nvPicPr>
        <p:blipFill rotWithShape="1">
          <a:blip r:embed="rId3">
            <a:alphaModFix/>
          </a:blip>
          <a:srcRect/>
          <a:stretch/>
        </p:blipFill>
        <p:spPr>
          <a:xfrm>
            <a:off x="153075" y="95624"/>
            <a:ext cx="1917170" cy="461700"/>
          </a:xfrm>
          <a:prstGeom prst="rect">
            <a:avLst/>
          </a:prstGeom>
          <a:noFill/>
          <a:ln>
            <a:noFill/>
          </a:ln>
        </p:spPr>
      </p:pic>
      <p:pic>
        <p:nvPicPr>
          <p:cNvPr id="3744" name="Google Shape;3744;h5a9e6ea33f4bf37c_4_417" title="karmayogiLogo.png"/>
          <p:cNvPicPr preferRelativeResize="0"/>
          <p:nvPr/>
        </p:nvPicPr>
        <p:blipFill rotWithShape="1">
          <a:blip r:embed="rId4">
            <a:alphaModFix/>
          </a:blip>
          <a:srcRect/>
          <a:stretch/>
        </p:blipFill>
        <p:spPr>
          <a:xfrm>
            <a:off x="10180449" y="95624"/>
            <a:ext cx="1865006" cy="461700"/>
          </a:xfrm>
          <a:prstGeom prst="rect">
            <a:avLst/>
          </a:prstGeom>
          <a:noFill/>
          <a:ln>
            <a:noFill/>
          </a:ln>
        </p:spPr>
      </p:pic>
      <p:pic>
        <p:nvPicPr>
          <p:cNvPr id="3745" name="Google Shape;3745;h5a9e6ea33f4bf37c_4_417" title="Unnati logo.png"/>
          <p:cNvPicPr preferRelativeResize="0"/>
          <p:nvPr/>
        </p:nvPicPr>
        <p:blipFill rotWithShape="1">
          <a:blip r:embed="rId5">
            <a:alphaModFix/>
          </a:blip>
          <a:srcRect/>
          <a:stretch/>
        </p:blipFill>
        <p:spPr>
          <a:xfrm>
            <a:off x="5466000" y="28049"/>
            <a:ext cx="1267825" cy="580651"/>
          </a:xfrm>
          <a:prstGeom prst="rect">
            <a:avLst/>
          </a:prstGeom>
          <a:noFill/>
          <a:ln>
            <a:noFill/>
          </a:ln>
        </p:spPr>
      </p:pic>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show="0">
  <p:cSld>
    <p:spTree>
      <p:nvGrpSpPr>
        <p:cNvPr id="1" name="Shape 3749"/>
        <p:cNvGrpSpPr/>
        <p:nvPr/>
      </p:nvGrpSpPr>
      <p:grpSpPr>
        <a:xfrm>
          <a:off x="0" y="0"/>
          <a:ext cx="0" cy="0"/>
          <a:chOff x="0" y="0"/>
          <a:chExt cx="0" cy="0"/>
        </a:xfrm>
      </p:grpSpPr>
      <p:sp>
        <p:nvSpPr>
          <p:cNvPr id="3750" name="Google Shape;3750;h5a9e6ea33f4bf37c_4_425"/>
          <p:cNvSpPr txBox="1"/>
          <p:nvPr/>
        </p:nvSpPr>
        <p:spPr>
          <a:xfrm>
            <a:off x="282693" y="557335"/>
            <a:ext cx="9601200" cy="446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300"/>
              <a:buFont typeface="Arial"/>
              <a:buNone/>
            </a:pPr>
            <a:r>
              <a:rPr lang="en-US" sz="2300" b="1" i="0" u="none" strike="noStrike" cap="none">
                <a:solidFill>
                  <a:srgbClr val="1D305B"/>
                </a:solidFill>
                <a:latin typeface="Arial"/>
                <a:ea typeface="Arial"/>
                <a:cs typeface="Arial"/>
                <a:sym typeface="Arial"/>
              </a:rPr>
              <a:t>UNNATI: Step-Level Actions and Timelines </a:t>
            </a:r>
            <a:endParaRPr sz="1500" b="0" i="0" u="none" strike="noStrike" cap="none">
              <a:solidFill>
                <a:srgbClr val="000000"/>
              </a:solidFill>
              <a:latin typeface="Arial"/>
              <a:ea typeface="Arial"/>
              <a:cs typeface="Arial"/>
              <a:sym typeface="Arial"/>
            </a:endParaRPr>
          </a:p>
        </p:txBody>
      </p:sp>
      <p:graphicFrame>
        <p:nvGraphicFramePr>
          <p:cNvPr id="3751" name="Google Shape;3751;h5a9e6ea33f4bf37c_4_425"/>
          <p:cNvGraphicFramePr/>
          <p:nvPr/>
        </p:nvGraphicFramePr>
        <p:xfrm>
          <a:off x="282693" y="1527820"/>
          <a:ext cx="3000000" cy="3000000"/>
        </p:xfrm>
        <a:graphic>
          <a:graphicData uri="http://schemas.openxmlformats.org/drawingml/2006/table">
            <a:tbl>
              <a:tblPr firstRow="1" bandRow="1">
                <a:noFill/>
                <a:tableStyleId>{18D2DD3B-C2F2-4F4A-8043-CB750E160741}</a:tableStyleId>
              </a:tblPr>
              <a:tblGrid>
                <a:gridCol w="664275">
                  <a:extLst>
                    <a:ext uri="{9D8B030D-6E8A-4147-A177-3AD203B41FA5}">
                      <a16:colId xmlns:a16="http://schemas.microsoft.com/office/drawing/2014/main" val="20000"/>
                    </a:ext>
                  </a:extLst>
                </a:gridCol>
                <a:gridCol w="5030675">
                  <a:extLst>
                    <a:ext uri="{9D8B030D-6E8A-4147-A177-3AD203B41FA5}">
                      <a16:colId xmlns:a16="http://schemas.microsoft.com/office/drawing/2014/main" val="20001"/>
                    </a:ext>
                  </a:extLst>
                </a:gridCol>
                <a:gridCol w="5527825">
                  <a:extLst>
                    <a:ext uri="{9D8B030D-6E8A-4147-A177-3AD203B41FA5}">
                      <a16:colId xmlns:a16="http://schemas.microsoft.com/office/drawing/2014/main" val="20002"/>
                    </a:ext>
                  </a:extLst>
                </a:gridCol>
              </a:tblGrid>
              <a:tr h="284375">
                <a:tc gridSpan="3">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t>Training Institutes invest significantly in course design, delivery, and learner engagement. However, completion, participation and satisfaction do not necessarily demonstrate that the intended learning outcomes have been achieved.</a:t>
                      </a:r>
                      <a:endParaRPr sz="1900"/>
                    </a:p>
                    <a:p>
                      <a:pPr marL="0" marR="0" lvl="0" indent="0" algn="ctr" rtl="0">
                        <a:lnSpc>
                          <a:spcPct val="100000"/>
                        </a:lnSpc>
                        <a:spcBef>
                          <a:spcPts val="0"/>
                        </a:spcBef>
                        <a:spcAft>
                          <a:spcPts val="0"/>
                        </a:spcAft>
                        <a:buClr>
                          <a:srgbClr val="000000"/>
                        </a:buClr>
                        <a:buSzPts val="1300"/>
                        <a:buFont typeface="Arial"/>
                        <a:buNone/>
                      </a:pPr>
                      <a:endParaRPr sz="13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D305B"/>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00175">
                <a:tc gridSpan="3">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solidFill>
                            <a:schemeClr val="dk1"/>
                          </a:solidFill>
                        </a:rPr>
                        <a:t>What quality measures and evidence do Training Institutes currently use across the learning lifecycle to ensure that:</a:t>
                      </a:r>
                      <a:endParaRPr sz="1900"/>
                    </a:p>
                  </a:txBody>
                  <a:tcPr marL="121925" marR="121925" marT="60975" marB="60975">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286525">
                <a:tc>
                  <a:txBody>
                    <a:bodyPr/>
                    <a:lstStyle/>
                    <a:p>
                      <a:pPr marL="0" marR="0" lvl="0" indent="0" algn="ctr" rtl="0">
                        <a:lnSpc>
                          <a:spcPct val="100000"/>
                        </a:lnSpc>
                        <a:spcBef>
                          <a:spcPts val="0"/>
                        </a:spcBef>
                        <a:spcAft>
                          <a:spcPts val="0"/>
                        </a:spcAft>
                        <a:buNone/>
                      </a:pPr>
                      <a:r>
                        <a:rPr lang="en-US" sz="1100" u="none" strike="noStrike" cap="none"/>
                        <a:t>S. No.</a:t>
                      </a:r>
                      <a:endParaRPr sz="1900"/>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None/>
                      </a:pPr>
                      <a:r>
                        <a:rPr lang="en-US" sz="1100" u="none" strike="noStrike" cap="none"/>
                        <a:t>Description</a:t>
                      </a:r>
                      <a:endParaRPr sz="1900"/>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u="none" strike="noStrike" cap="none"/>
                        <a:t>Remarks</a:t>
                      </a:r>
                      <a:endParaRPr sz="11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1030225">
                <a:tc>
                  <a:txBody>
                    <a:bodyPr/>
                    <a:lstStyle/>
                    <a:p>
                      <a:pPr marL="0" marR="0" lvl="0" indent="0" algn="l" rtl="0">
                        <a:lnSpc>
                          <a:spcPct val="100000"/>
                        </a:lnSpc>
                        <a:spcBef>
                          <a:spcPts val="0"/>
                        </a:spcBef>
                        <a:spcAft>
                          <a:spcPts val="0"/>
                        </a:spcAft>
                        <a:buNone/>
                      </a:pPr>
                      <a:r>
                        <a:rPr lang="en-US" sz="1100" u="none" strike="noStrike" cap="none"/>
                        <a:t>1</a:t>
                      </a:r>
                      <a:endParaRPr sz="1900"/>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None/>
                      </a:pPr>
                      <a:r>
                        <a:rPr lang="en-US" sz="1100" u="none" strike="noStrike" cap="none"/>
                        <a:t>Curriculum design and learning experiences are aligned to the expected competencies and learning outcomes;</a:t>
                      </a:r>
                      <a:endParaRPr sz="1900"/>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500"/>
                        <a:buFont typeface="Arial"/>
                        <a:buNone/>
                      </a:pP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3"/>
                  </a:ext>
                </a:extLst>
              </a:tr>
              <a:tr h="1030225">
                <a:tc>
                  <a:txBody>
                    <a:bodyPr/>
                    <a:lstStyle/>
                    <a:p>
                      <a:pPr marL="0" marR="0" lvl="0" indent="0" algn="l" rtl="0">
                        <a:lnSpc>
                          <a:spcPct val="100000"/>
                        </a:lnSpc>
                        <a:spcBef>
                          <a:spcPts val="0"/>
                        </a:spcBef>
                        <a:spcAft>
                          <a:spcPts val="0"/>
                        </a:spcAft>
                        <a:buNone/>
                      </a:pPr>
                      <a:r>
                        <a:rPr lang="en-US" sz="1100" u="none" strike="noStrike" cap="none"/>
                        <a:t>2</a:t>
                      </a:r>
                      <a:endParaRPr sz="1900"/>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None/>
                      </a:pPr>
                      <a:r>
                        <a:rPr lang="en-US" sz="1100" u="none" strike="noStrike" cap="none"/>
                        <a:t> </a:t>
                      </a:r>
                      <a:r>
                        <a:rPr lang="en-US" sz="1100"/>
                        <a:t>L</a:t>
                      </a:r>
                      <a:r>
                        <a:rPr lang="en-US" sz="1100" u="none" strike="noStrike" cap="none"/>
                        <a:t>earning is relatable &amp; applicable to the learners.  How are these evidences used to monitor, improve and redesign the curriculum?</a:t>
                      </a:r>
                      <a:endParaRPr sz="1900"/>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500"/>
                        <a:buFont typeface="Arial"/>
                        <a:buNone/>
                      </a:pP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4"/>
                  </a:ext>
                </a:extLst>
              </a:tr>
            </a:tbl>
          </a:graphicData>
        </a:graphic>
      </p:graphicFrame>
      <p:pic>
        <p:nvPicPr>
          <p:cNvPr id="3752" name="Google Shape;3752;h5a9e6ea33f4bf37c_4_425" descr="A close up of a sign&#10;&#10;Description automatically generated"/>
          <p:cNvPicPr preferRelativeResize="0"/>
          <p:nvPr/>
        </p:nvPicPr>
        <p:blipFill rotWithShape="1">
          <a:blip r:embed="rId3">
            <a:alphaModFix/>
          </a:blip>
          <a:srcRect/>
          <a:stretch/>
        </p:blipFill>
        <p:spPr>
          <a:xfrm>
            <a:off x="153075" y="95624"/>
            <a:ext cx="1917170" cy="461700"/>
          </a:xfrm>
          <a:prstGeom prst="rect">
            <a:avLst/>
          </a:prstGeom>
          <a:noFill/>
          <a:ln>
            <a:noFill/>
          </a:ln>
        </p:spPr>
      </p:pic>
      <p:pic>
        <p:nvPicPr>
          <p:cNvPr id="3753" name="Google Shape;3753;h5a9e6ea33f4bf37c_4_425" title="karmayogiLogo.png"/>
          <p:cNvPicPr preferRelativeResize="0"/>
          <p:nvPr/>
        </p:nvPicPr>
        <p:blipFill rotWithShape="1">
          <a:blip r:embed="rId4">
            <a:alphaModFix/>
          </a:blip>
          <a:srcRect/>
          <a:stretch/>
        </p:blipFill>
        <p:spPr>
          <a:xfrm>
            <a:off x="10180449" y="95624"/>
            <a:ext cx="1865006" cy="461700"/>
          </a:xfrm>
          <a:prstGeom prst="rect">
            <a:avLst/>
          </a:prstGeom>
          <a:noFill/>
          <a:ln>
            <a:noFill/>
          </a:ln>
        </p:spPr>
      </p:pic>
      <p:pic>
        <p:nvPicPr>
          <p:cNvPr id="3754" name="Google Shape;3754;h5a9e6ea33f4bf37c_4_425" title="Unnati logo.png"/>
          <p:cNvPicPr preferRelativeResize="0"/>
          <p:nvPr/>
        </p:nvPicPr>
        <p:blipFill rotWithShape="1">
          <a:blip r:embed="rId5">
            <a:alphaModFix/>
          </a:blip>
          <a:srcRect/>
          <a:stretch/>
        </p:blipFill>
        <p:spPr>
          <a:xfrm>
            <a:off x="5466000" y="28049"/>
            <a:ext cx="1267825" cy="580651"/>
          </a:xfrm>
          <a:prstGeom prst="rect">
            <a:avLst/>
          </a:prstGeom>
          <a:noFill/>
          <a:ln>
            <a:noFill/>
          </a:ln>
        </p:spPr>
      </p:pic>
      <p:sp>
        <p:nvSpPr>
          <p:cNvPr id="3755" name="Google Shape;3755;h5a9e6ea33f4bf37c_4_425"/>
          <p:cNvSpPr txBox="1"/>
          <p:nvPr/>
        </p:nvSpPr>
        <p:spPr>
          <a:xfrm>
            <a:off x="420304" y="5037525"/>
            <a:ext cx="7398000" cy="923400"/>
          </a:xfrm>
          <a:prstGeom prst="rect">
            <a:avLst/>
          </a:prstGeom>
          <a:noFill/>
          <a:ln>
            <a:noFill/>
          </a:ln>
        </p:spPr>
        <p:txBody>
          <a:bodyPr spcFirstLastPara="1" wrap="square" lIns="121900" tIns="60925" rIns="121900" bIns="60925" anchor="t" anchorCtr="0">
            <a:spAutoFit/>
          </a:bodyPr>
          <a:lstStyle/>
          <a:p>
            <a:pPr marL="0" marR="0" lvl="0" indent="0" algn="l" rtl="0">
              <a:lnSpc>
                <a:spcPct val="100000"/>
              </a:lnSpc>
              <a:spcBef>
                <a:spcPts val="0"/>
              </a:spcBef>
              <a:spcAft>
                <a:spcPts val="0"/>
              </a:spcAft>
              <a:buNone/>
            </a:pPr>
            <a:r>
              <a:rPr lang="en-US" sz="1100" b="0" i="0" u="none" strike="noStrike" cap="none">
                <a:solidFill>
                  <a:srgbClr val="000000"/>
                </a:solidFill>
                <a:latin typeface="Arial"/>
                <a:ea typeface="Arial"/>
                <a:cs typeface="Arial"/>
                <a:sym typeface="Arial"/>
              </a:rPr>
              <a:t>For reference you can use the following documents from the folder made available to you:</a:t>
            </a:r>
            <a:endParaRPr sz="1900"/>
          </a:p>
          <a:p>
            <a:pPr marL="0" marR="0" lvl="0" indent="0" algn="l" rtl="0">
              <a:lnSpc>
                <a:spcPct val="100000"/>
              </a:lnSpc>
              <a:spcBef>
                <a:spcPts val="0"/>
              </a:spcBef>
              <a:spcAft>
                <a:spcPts val="0"/>
              </a:spcAft>
              <a:buNone/>
            </a:pPr>
            <a:r>
              <a:rPr lang="en-US" sz="1100" b="0" i="0" u="none" strike="noStrike" cap="none">
                <a:solidFill>
                  <a:srgbClr val="000000"/>
                </a:solidFill>
                <a:latin typeface="Arial"/>
                <a:ea typeface="Arial"/>
                <a:cs typeface="Arial"/>
                <a:sym typeface="Arial"/>
              </a:rPr>
              <a:t>•⁠  ⁠Karmayogi Quality Framework </a:t>
            </a:r>
            <a:endParaRPr sz="1900"/>
          </a:p>
          <a:p>
            <a:pPr marL="0" marR="0" lvl="0" indent="0" algn="l" rtl="0">
              <a:lnSpc>
                <a:spcPct val="100000"/>
              </a:lnSpc>
              <a:spcBef>
                <a:spcPts val="0"/>
              </a:spcBef>
              <a:spcAft>
                <a:spcPts val="0"/>
              </a:spcAft>
              <a:buNone/>
            </a:pPr>
            <a:r>
              <a:rPr lang="en-US" sz="1100" b="0" i="0" u="none" strike="noStrike" cap="none">
                <a:solidFill>
                  <a:srgbClr val="000000"/>
                </a:solidFill>
                <a:latin typeface="Arial"/>
                <a:ea typeface="Arial"/>
                <a:cs typeface="Arial"/>
                <a:sym typeface="Arial"/>
              </a:rPr>
              <a:t>•⁠  ⁠National Curriculum Design Framework</a:t>
            </a:r>
            <a:endParaRPr sz="1900"/>
          </a:p>
          <a:p>
            <a:pPr marL="0" marR="0" lvl="0" indent="0" algn="l" rtl="0">
              <a:lnSpc>
                <a:spcPct val="100000"/>
              </a:lnSpc>
              <a:spcBef>
                <a:spcPts val="0"/>
              </a:spcBef>
              <a:spcAft>
                <a:spcPts val="0"/>
              </a:spcAft>
              <a:buNone/>
            </a:pPr>
            <a:endParaRPr sz="1900" b="0" i="0" u="none" strike="noStrike" cap="none">
              <a:solidFill>
                <a:srgbClr val="000000"/>
              </a:solidFill>
              <a:latin typeface="Arial"/>
              <a:ea typeface="Arial"/>
              <a:cs typeface="Arial"/>
              <a:sym typeface="Arial"/>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show="0">
  <p:cSld>
    <p:spTree>
      <p:nvGrpSpPr>
        <p:cNvPr id="1" name="Shape 3759"/>
        <p:cNvGrpSpPr/>
        <p:nvPr/>
      </p:nvGrpSpPr>
      <p:grpSpPr>
        <a:xfrm>
          <a:off x="0" y="0"/>
          <a:ext cx="0" cy="0"/>
          <a:chOff x="0" y="0"/>
          <a:chExt cx="0" cy="0"/>
        </a:xfrm>
      </p:grpSpPr>
      <p:sp>
        <p:nvSpPr>
          <p:cNvPr id="3760" name="Google Shape;3760;h5a9e6ea33f4bf37c_4_434"/>
          <p:cNvSpPr txBox="1"/>
          <p:nvPr/>
        </p:nvSpPr>
        <p:spPr>
          <a:xfrm>
            <a:off x="658368" y="786384"/>
            <a:ext cx="9601200" cy="446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300"/>
              <a:buFont typeface="Arial"/>
              <a:buNone/>
            </a:pPr>
            <a:r>
              <a:rPr lang="en-US" sz="2300" b="1" i="0" u="none" strike="noStrike" cap="none">
                <a:solidFill>
                  <a:srgbClr val="1D305B"/>
                </a:solidFill>
                <a:latin typeface="Arial"/>
                <a:ea typeface="Arial"/>
                <a:cs typeface="Arial"/>
                <a:sym typeface="Arial"/>
              </a:rPr>
              <a:t>UNNATI Section: Additional Remarks </a:t>
            </a:r>
            <a:endParaRPr sz="1500" b="0" i="0" u="none" strike="noStrike" cap="none">
              <a:solidFill>
                <a:srgbClr val="000000"/>
              </a:solidFill>
              <a:latin typeface="Arial"/>
              <a:ea typeface="Arial"/>
              <a:cs typeface="Arial"/>
              <a:sym typeface="Arial"/>
            </a:endParaRPr>
          </a:p>
        </p:txBody>
      </p:sp>
      <p:sp>
        <p:nvSpPr>
          <p:cNvPr id="3761" name="Google Shape;3761;h5a9e6ea33f4bf37c_4_434"/>
          <p:cNvSpPr txBox="1"/>
          <p:nvPr/>
        </p:nvSpPr>
        <p:spPr>
          <a:xfrm>
            <a:off x="749808" y="1417320"/>
            <a:ext cx="93729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Use this slide for additional remarks, contextual constraints or relevant information from the UNNATI section.</a:t>
            </a:r>
            <a:endParaRPr sz="1500" b="0" i="0" u="none" strike="noStrike" cap="none">
              <a:solidFill>
                <a:srgbClr val="000000"/>
              </a:solidFill>
              <a:latin typeface="Arial"/>
              <a:ea typeface="Arial"/>
              <a:cs typeface="Arial"/>
              <a:sym typeface="Arial"/>
            </a:endParaRPr>
          </a:p>
        </p:txBody>
      </p:sp>
      <p:sp>
        <p:nvSpPr>
          <p:cNvPr id="3762" name="Google Shape;3762;h5a9e6ea33f4bf37c_4_434"/>
          <p:cNvSpPr/>
          <p:nvPr/>
        </p:nvSpPr>
        <p:spPr>
          <a:xfrm>
            <a:off x="749808" y="1965960"/>
            <a:ext cx="9372900" cy="3566100"/>
          </a:xfrm>
          <a:prstGeom prst="roundRect">
            <a:avLst>
              <a:gd name="adj" fmla="val 16667"/>
            </a:avLst>
          </a:prstGeom>
          <a:solidFill>
            <a:srgbClr val="FFFFFF"/>
          </a:solidFill>
          <a:ln w="12700" cap="flat" cmpd="sng">
            <a:solidFill>
              <a:srgbClr val="345082"/>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137175" tIns="118875" rIns="91425" bIns="457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pic>
        <p:nvPicPr>
          <p:cNvPr id="3763" name="Google Shape;3763;h5a9e6ea33f4bf37c_4_434" descr="A close up of a sign&#10;&#10;Description automatically generated"/>
          <p:cNvPicPr preferRelativeResize="0"/>
          <p:nvPr/>
        </p:nvPicPr>
        <p:blipFill rotWithShape="1">
          <a:blip r:embed="rId3">
            <a:alphaModFix/>
          </a:blip>
          <a:srcRect/>
          <a:stretch/>
        </p:blipFill>
        <p:spPr>
          <a:xfrm>
            <a:off x="120451" y="107624"/>
            <a:ext cx="1917170" cy="461700"/>
          </a:xfrm>
          <a:prstGeom prst="rect">
            <a:avLst/>
          </a:prstGeom>
          <a:noFill/>
          <a:ln>
            <a:noFill/>
          </a:ln>
        </p:spPr>
      </p:pic>
      <p:sp>
        <p:nvSpPr>
          <p:cNvPr id="3764" name="Google Shape;3764;h5a9e6ea33f4bf37c_4_434"/>
          <p:cNvSpPr txBox="1"/>
          <p:nvPr/>
        </p:nvSpPr>
        <p:spPr>
          <a:xfrm>
            <a:off x="1050551" y="2241175"/>
            <a:ext cx="3000000" cy="369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1D305B"/>
                </a:solidFill>
                <a:latin typeface="Arial"/>
                <a:ea typeface="Arial"/>
                <a:cs typeface="Arial"/>
                <a:sym typeface="Arial"/>
              </a:rPr>
              <a:t>Remarks:</a:t>
            </a:r>
            <a:endParaRPr sz="1500" b="0" i="0" u="none" strike="noStrike" cap="none">
              <a:solidFill>
                <a:srgbClr val="000000"/>
              </a:solidFill>
              <a:latin typeface="Arial"/>
              <a:ea typeface="Arial"/>
              <a:cs typeface="Arial"/>
              <a:sym typeface="Arial"/>
            </a:endParaRPr>
          </a:p>
        </p:txBody>
      </p:sp>
      <p:pic>
        <p:nvPicPr>
          <p:cNvPr id="3765" name="Google Shape;3765;h5a9e6ea33f4bf37c_4_434" title="karmayogiLogo.png"/>
          <p:cNvPicPr preferRelativeResize="0"/>
          <p:nvPr/>
        </p:nvPicPr>
        <p:blipFill rotWithShape="1">
          <a:blip r:embed="rId4">
            <a:alphaModFix/>
          </a:blip>
          <a:srcRect/>
          <a:stretch/>
        </p:blipFill>
        <p:spPr>
          <a:xfrm>
            <a:off x="10259587" y="107624"/>
            <a:ext cx="1865006" cy="461700"/>
          </a:xfrm>
          <a:prstGeom prst="rect">
            <a:avLst/>
          </a:prstGeom>
          <a:noFill/>
          <a:ln>
            <a:noFill/>
          </a:ln>
        </p:spPr>
      </p:pic>
      <p:pic>
        <p:nvPicPr>
          <p:cNvPr id="3766" name="Google Shape;3766;h5a9e6ea33f4bf37c_4_434" title="Unnati logo.png"/>
          <p:cNvPicPr preferRelativeResize="0"/>
          <p:nvPr/>
        </p:nvPicPr>
        <p:blipFill rotWithShape="1">
          <a:blip r:embed="rId5">
            <a:alphaModFix/>
          </a:blip>
          <a:srcRect/>
          <a:stretch/>
        </p:blipFill>
        <p:spPr>
          <a:xfrm>
            <a:off x="5466000" y="28049"/>
            <a:ext cx="1267825" cy="580651"/>
          </a:xfrm>
          <a:prstGeom prst="rect">
            <a:avLst/>
          </a:prstGeom>
          <a:noFill/>
          <a:ln>
            <a:noFill/>
          </a:ln>
        </p:spPr>
      </p:pic>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Shape 3770"/>
        <p:cNvGrpSpPr/>
        <p:nvPr/>
      </p:nvGrpSpPr>
      <p:grpSpPr>
        <a:xfrm>
          <a:off x="0" y="0"/>
          <a:ext cx="0" cy="0"/>
          <a:chOff x="0" y="0"/>
          <a:chExt cx="0" cy="0"/>
        </a:xfrm>
      </p:grpSpPr>
      <p:sp>
        <p:nvSpPr>
          <p:cNvPr id="3771" name="Google Shape;3771;h5a9e6ea33f4bf37c_4_455"/>
          <p:cNvSpPr txBox="1"/>
          <p:nvPr/>
        </p:nvSpPr>
        <p:spPr>
          <a:xfrm>
            <a:off x="658368" y="786384"/>
            <a:ext cx="9601200" cy="446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300"/>
              <a:buFont typeface="Arial"/>
              <a:buNone/>
            </a:pPr>
            <a:r>
              <a:rPr lang="en-US" sz="2300" b="1" i="0" u="none" strike="noStrike" cap="none">
                <a:solidFill>
                  <a:srgbClr val="1D305B"/>
                </a:solidFill>
                <a:latin typeface="Arial"/>
                <a:ea typeface="Arial"/>
                <a:cs typeface="Arial"/>
                <a:sym typeface="Arial"/>
              </a:rPr>
              <a:t>Governance: Step-Level Actions and Timelines (1/2)</a:t>
            </a:r>
            <a:endParaRPr sz="1500" b="0" i="0" u="none" strike="noStrike" cap="none">
              <a:solidFill>
                <a:srgbClr val="000000"/>
              </a:solidFill>
              <a:latin typeface="Arial"/>
              <a:ea typeface="Arial"/>
              <a:cs typeface="Arial"/>
              <a:sym typeface="Arial"/>
            </a:endParaRPr>
          </a:p>
        </p:txBody>
      </p:sp>
      <p:graphicFrame>
        <p:nvGraphicFramePr>
          <p:cNvPr id="3772" name="Google Shape;3772;h5a9e6ea33f4bf37c_4_455"/>
          <p:cNvGraphicFramePr/>
          <p:nvPr/>
        </p:nvGraphicFramePr>
        <p:xfrm>
          <a:off x="658368" y="1499616"/>
          <a:ext cx="3000000" cy="3000000"/>
        </p:xfrm>
        <a:graphic>
          <a:graphicData uri="http://schemas.openxmlformats.org/drawingml/2006/table">
            <a:tbl>
              <a:tblPr firstRow="1" bandRow="1">
                <a:noFill/>
                <a:tableStyleId>{18D2DD3B-C2F2-4F4A-8043-CB750E160741}</a:tableStyleId>
              </a:tblPr>
              <a:tblGrid>
                <a:gridCol w="1828800">
                  <a:extLst>
                    <a:ext uri="{9D8B030D-6E8A-4147-A177-3AD203B41FA5}">
                      <a16:colId xmlns:a16="http://schemas.microsoft.com/office/drawing/2014/main" val="20000"/>
                    </a:ext>
                  </a:extLst>
                </a:gridCol>
                <a:gridCol w="4605775">
                  <a:extLst>
                    <a:ext uri="{9D8B030D-6E8A-4147-A177-3AD203B41FA5}">
                      <a16:colId xmlns:a16="http://schemas.microsoft.com/office/drawing/2014/main" val="20001"/>
                    </a:ext>
                  </a:extLst>
                </a:gridCol>
                <a:gridCol w="1723825">
                  <a:extLst>
                    <a:ext uri="{9D8B030D-6E8A-4147-A177-3AD203B41FA5}">
                      <a16:colId xmlns:a16="http://schemas.microsoft.com/office/drawing/2014/main" val="20002"/>
                    </a:ext>
                  </a:extLst>
                </a:gridCol>
                <a:gridCol w="1534275">
                  <a:extLst>
                    <a:ext uri="{9D8B030D-6E8A-4147-A177-3AD203B41FA5}">
                      <a16:colId xmlns:a16="http://schemas.microsoft.com/office/drawing/2014/main" val="20003"/>
                    </a:ext>
                  </a:extLst>
                </a:gridCol>
              </a:tblGrid>
              <a:tr h="347475">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solidFill>
                            <a:srgbClr val="FFFFFF"/>
                          </a:solidFill>
                          <a:latin typeface="Arial"/>
                          <a:ea typeface="Arial"/>
                          <a:cs typeface="Arial"/>
                          <a:sym typeface="Arial"/>
                        </a:rPr>
                        <a:t>Goal</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D305B"/>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solidFill>
                            <a:srgbClr val="FFFFFF"/>
                          </a:solidFill>
                          <a:latin typeface="Arial"/>
                          <a:ea typeface="Arial"/>
                          <a:cs typeface="Arial"/>
                          <a:sym typeface="Arial"/>
                        </a:rPr>
                        <a:t>Description</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D305B"/>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solidFill>
                            <a:srgbClr val="FFFFFF"/>
                          </a:solidFill>
                          <a:latin typeface="Arial"/>
                          <a:ea typeface="Arial"/>
                          <a:cs typeface="Arial"/>
                          <a:sym typeface="Arial"/>
                        </a:rPr>
                        <a:t>Status</a:t>
                      </a:r>
                      <a:br>
                        <a:rPr lang="en-US" sz="1200" b="1" u="none" strike="noStrike" cap="none">
                          <a:solidFill>
                            <a:srgbClr val="FFFFFF"/>
                          </a:solidFill>
                          <a:latin typeface="Arial"/>
                          <a:ea typeface="Arial"/>
                          <a:cs typeface="Arial"/>
                          <a:sym typeface="Arial"/>
                        </a:rPr>
                      </a:br>
                      <a:r>
                        <a:rPr lang="en-US" sz="1100" b="1" u="none" strike="noStrike" cap="none">
                          <a:solidFill>
                            <a:srgbClr val="FFFFFF"/>
                          </a:solidFill>
                          <a:latin typeface="Arial"/>
                          <a:ea typeface="Arial"/>
                          <a:cs typeface="Arial"/>
                          <a:sym typeface="Arial"/>
                        </a:rPr>
                        <a:t>(</a:t>
                      </a:r>
                      <a:r>
                        <a:rPr lang="en-US" sz="1100" u="none" strike="noStrike" cap="none">
                          <a:solidFill>
                            <a:srgbClr val="FFFFFF"/>
                          </a:solidFill>
                        </a:rPr>
                        <a:t>Current Arrangements)</a:t>
                      </a:r>
                      <a:endParaRPr sz="11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D305B"/>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solidFill>
                            <a:srgbClr val="FFFFFF"/>
                          </a:solidFill>
                          <a:latin typeface="Arial"/>
                          <a:ea typeface="Arial"/>
                          <a:cs typeface="Arial"/>
                          <a:sym typeface="Arial"/>
                        </a:rPr>
                        <a:t>Timeline</a:t>
                      </a:r>
                      <a:br>
                        <a:rPr lang="en-US" sz="1200" b="1" u="none" strike="noStrike" cap="none">
                          <a:solidFill>
                            <a:srgbClr val="FFFFFF"/>
                          </a:solidFill>
                          <a:latin typeface="Arial"/>
                          <a:ea typeface="Arial"/>
                          <a:cs typeface="Arial"/>
                          <a:sym typeface="Arial"/>
                        </a:rPr>
                      </a:br>
                      <a:r>
                        <a:rPr lang="en-US" sz="1100" b="1" u="none" strike="noStrike" cap="none">
                          <a:solidFill>
                            <a:srgbClr val="FFFFFF"/>
                          </a:solidFill>
                          <a:latin typeface="Arial"/>
                          <a:ea typeface="Arial"/>
                          <a:cs typeface="Arial"/>
                          <a:sym typeface="Arial"/>
                        </a:rPr>
                        <a:t>(Target Month)</a:t>
                      </a:r>
                      <a:endParaRPr sz="13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D305B"/>
                    </a:solidFill>
                  </a:tcPr>
                </a:tc>
                <a:extLst>
                  <a:ext uri="{0D108BD9-81ED-4DB2-BD59-A6C34878D82A}">
                    <a16:rowId xmlns:a16="http://schemas.microsoft.com/office/drawing/2014/main" val="10000"/>
                  </a:ext>
                </a:extLst>
              </a:tr>
              <a:tr h="292600">
                <a:tc gridSpan="4">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a:solidFill>
                            <a:srgbClr val="1D305B"/>
                          </a:solidFill>
                          <a:latin typeface="Arial"/>
                          <a:ea typeface="Arial"/>
                          <a:cs typeface="Arial"/>
                          <a:sym typeface="Arial"/>
                        </a:rPr>
                        <a:t>Establishing State Governance Structure</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DDEBF7"/>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902975">
                <a:tc>
                  <a:txBody>
                    <a:bodyPr/>
                    <a:lstStyle/>
                    <a:p>
                      <a:pPr marL="0" marR="0" lvl="0" indent="0" algn="l" rtl="0">
                        <a:lnSpc>
                          <a:spcPct val="100000"/>
                        </a:lnSpc>
                        <a:spcBef>
                          <a:spcPts val="0"/>
                        </a:spcBef>
                        <a:spcAft>
                          <a:spcPts val="0"/>
                        </a:spcAft>
                        <a:buClr>
                          <a:srgbClr val="000000"/>
                        </a:buClr>
                        <a:buSzPts val="1100"/>
                        <a:buFont typeface="Arial"/>
                        <a:buNone/>
                      </a:pPr>
                      <a:r>
                        <a:rPr lang="en-US" sz="1100" b="1" u="none" strike="noStrike" cap="none">
                          <a:solidFill>
                            <a:srgbClr val="000000"/>
                          </a:solidFill>
                        </a:rPr>
                        <a:t>Approve operationalisation of the TI Transformation Framework</a:t>
                      </a:r>
                      <a:endParaRPr sz="1500" b="1"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6F7F9"/>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100" b="0" u="none" strike="noStrike" cap="none">
                          <a:solidFill>
                            <a:srgbClr val="000000"/>
                          </a:solidFill>
                          <a:latin typeface="Arial"/>
                          <a:ea typeface="Arial"/>
                          <a:cs typeface="Arial"/>
                          <a:sym typeface="Arial"/>
                        </a:rPr>
                        <a:t>State/UT approves operationalisation of the TI Transformation Framework.</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500"/>
                        <a:buFont typeface="Arial"/>
                        <a:buNone/>
                      </a:pP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500"/>
                        <a:buFont typeface="Arial"/>
                        <a:buNone/>
                      </a:pP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902975">
                <a:tc>
                  <a:txBody>
                    <a:bodyPr/>
                    <a:lstStyle/>
                    <a:p>
                      <a:pPr marL="0" marR="0" lvl="0" indent="0" algn="l" rtl="0">
                        <a:lnSpc>
                          <a:spcPct val="100000"/>
                        </a:lnSpc>
                        <a:spcBef>
                          <a:spcPts val="0"/>
                        </a:spcBef>
                        <a:spcAft>
                          <a:spcPts val="0"/>
                        </a:spcAft>
                        <a:buClr>
                          <a:srgbClr val="000000"/>
                        </a:buClr>
                        <a:buSzPts val="1100"/>
                        <a:buFont typeface="Arial"/>
                        <a:buNone/>
                      </a:pPr>
                      <a:r>
                        <a:rPr lang="en-US" sz="1100" b="1" u="none" strike="noStrike" cap="none">
                          <a:solidFill>
                            <a:srgbClr val="000000"/>
                          </a:solidFill>
                        </a:rPr>
                        <a:t>Constitute the Steering Committee</a:t>
                      </a:r>
                      <a:endParaRPr sz="1500" b="1"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6F7F9"/>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100" b="0" u="none" strike="noStrike" cap="none">
                          <a:solidFill>
                            <a:srgbClr val="000000"/>
                          </a:solidFill>
                          <a:latin typeface="Arial"/>
                          <a:ea typeface="Arial"/>
                          <a:cs typeface="Arial"/>
                          <a:sym typeface="Arial"/>
                        </a:rPr>
                        <a:t>State/UT constitutes and notifies the State Capacity Building Steering Committee.</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500"/>
                        <a:buFont typeface="Arial"/>
                        <a:buNone/>
                      </a:pP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500"/>
                        <a:buFont typeface="Arial"/>
                        <a:buNone/>
                      </a:pP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3"/>
                  </a:ext>
                </a:extLst>
              </a:tr>
              <a:tr h="902975">
                <a:tc>
                  <a:txBody>
                    <a:bodyPr/>
                    <a:lstStyle/>
                    <a:p>
                      <a:pPr marL="0" marR="0" lvl="0" indent="0" algn="l" rtl="0">
                        <a:lnSpc>
                          <a:spcPct val="100000"/>
                        </a:lnSpc>
                        <a:spcBef>
                          <a:spcPts val="0"/>
                        </a:spcBef>
                        <a:spcAft>
                          <a:spcPts val="0"/>
                        </a:spcAft>
                        <a:buClr>
                          <a:srgbClr val="000000"/>
                        </a:buClr>
                        <a:buSzPts val="1100"/>
                        <a:buFont typeface="Arial"/>
                        <a:buNone/>
                      </a:pPr>
                      <a:r>
                        <a:rPr lang="en-US" sz="1100" b="1" u="none" strike="noStrike" cap="none">
                          <a:solidFill>
                            <a:srgbClr val="000000"/>
                          </a:solidFill>
                        </a:rPr>
                        <a:t>Notify the nodal TI</a:t>
                      </a:r>
                      <a:endParaRPr sz="1500" b="1"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6F7F9"/>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100" b="0" u="none" strike="noStrike" cap="none">
                          <a:solidFill>
                            <a:srgbClr val="000000"/>
                          </a:solidFill>
                          <a:latin typeface="Arial"/>
                          <a:ea typeface="Arial"/>
                          <a:cs typeface="Arial"/>
                          <a:sym typeface="Arial"/>
                        </a:rPr>
                        <a:t>State/UT notifies the nodal TI and its Terms of Reference.</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500"/>
                        <a:buFont typeface="Arial"/>
                        <a:buNone/>
                      </a:pP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500"/>
                        <a:buFont typeface="Arial"/>
                        <a:buNone/>
                      </a:pP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4"/>
                  </a:ext>
                </a:extLst>
              </a:tr>
              <a:tr h="902975">
                <a:tc>
                  <a:txBody>
                    <a:bodyPr/>
                    <a:lstStyle/>
                    <a:p>
                      <a:pPr marL="0" marR="0" lvl="0" indent="0" algn="l" rtl="0">
                        <a:lnSpc>
                          <a:spcPct val="100000"/>
                        </a:lnSpc>
                        <a:spcBef>
                          <a:spcPts val="0"/>
                        </a:spcBef>
                        <a:spcAft>
                          <a:spcPts val="0"/>
                        </a:spcAft>
                        <a:buClr>
                          <a:srgbClr val="000000"/>
                        </a:buClr>
                        <a:buSzPts val="1100"/>
                        <a:buFont typeface="Arial"/>
                        <a:buNone/>
                      </a:pPr>
                      <a:r>
                        <a:rPr lang="en-US" sz="1100" b="1" u="none" strike="noStrike" cap="none">
                          <a:solidFill>
                            <a:srgbClr val="000000"/>
                          </a:solidFill>
                        </a:rPr>
                        <a:t>Finalise recruitment process for Nodal TI Head</a:t>
                      </a:r>
                      <a:endParaRPr sz="1500" b="1"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6F7F9"/>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100" b="0" u="none" strike="noStrike" cap="none">
                          <a:solidFill>
                            <a:srgbClr val="000000"/>
                          </a:solidFill>
                          <a:latin typeface="Arial"/>
                          <a:ea typeface="Arial"/>
                          <a:cs typeface="Arial"/>
                          <a:sym typeface="Arial"/>
                        </a:rPr>
                        <a:t>State/UT finalises the recruitment process for appointment of Head of Nodal TI.</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500"/>
                        <a:buFont typeface="Arial"/>
                        <a:buNone/>
                      </a:pP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500"/>
                        <a:buFont typeface="Arial"/>
                        <a:buNone/>
                      </a:pP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5"/>
                  </a:ext>
                </a:extLst>
              </a:tr>
            </a:tbl>
          </a:graphicData>
        </a:graphic>
      </p:graphicFrame>
      <p:pic>
        <p:nvPicPr>
          <p:cNvPr id="3773" name="Google Shape;3773;h5a9e6ea33f4bf37c_4_455" descr="A close up of a sign&#10;&#10;Description automatically generated"/>
          <p:cNvPicPr preferRelativeResize="0"/>
          <p:nvPr/>
        </p:nvPicPr>
        <p:blipFill rotWithShape="1">
          <a:blip r:embed="rId3">
            <a:alphaModFix/>
          </a:blip>
          <a:srcRect/>
          <a:stretch/>
        </p:blipFill>
        <p:spPr>
          <a:xfrm>
            <a:off x="77900" y="77675"/>
            <a:ext cx="1917170" cy="461700"/>
          </a:xfrm>
          <a:prstGeom prst="rect">
            <a:avLst/>
          </a:prstGeom>
          <a:noFill/>
          <a:ln>
            <a:noFill/>
          </a:ln>
        </p:spPr>
      </p:pic>
      <p:pic>
        <p:nvPicPr>
          <p:cNvPr id="3774" name="Google Shape;3774;h5a9e6ea33f4bf37c_4_455" title="karmayogiLogo.png"/>
          <p:cNvPicPr preferRelativeResize="0"/>
          <p:nvPr/>
        </p:nvPicPr>
        <p:blipFill rotWithShape="1">
          <a:blip r:embed="rId4">
            <a:alphaModFix/>
          </a:blip>
          <a:srcRect/>
          <a:stretch/>
        </p:blipFill>
        <p:spPr>
          <a:xfrm>
            <a:off x="10190812" y="79149"/>
            <a:ext cx="1865006" cy="461700"/>
          </a:xfrm>
          <a:prstGeom prst="rect">
            <a:avLst/>
          </a:prstGeom>
          <a:noFill/>
          <a:ln>
            <a:noFill/>
          </a:ln>
        </p:spPr>
      </p:pic>
      <p:pic>
        <p:nvPicPr>
          <p:cNvPr id="3775" name="Google Shape;3775;h5a9e6ea33f4bf37c_4_455" title="Unnati logo.png"/>
          <p:cNvPicPr preferRelativeResize="0"/>
          <p:nvPr/>
        </p:nvPicPr>
        <p:blipFill rotWithShape="1">
          <a:blip r:embed="rId5">
            <a:alphaModFix/>
          </a:blip>
          <a:srcRect/>
          <a:stretch/>
        </p:blipFill>
        <p:spPr>
          <a:xfrm>
            <a:off x="5466000" y="28049"/>
            <a:ext cx="1267825" cy="580651"/>
          </a:xfrm>
          <a:prstGeom prst="rect">
            <a:avLst/>
          </a:prstGeom>
          <a:noFill/>
          <a:ln>
            <a:noFill/>
          </a:ln>
        </p:spPr>
      </p:pic>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Shape 3779"/>
        <p:cNvGrpSpPr/>
        <p:nvPr/>
      </p:nvGrpSpPr>
      <p:grpSpPr>
        <a:xfrm>
          <a:off x="0" y="0"/>
          <a:ext cx="0" cy="0"/>
          <a:chOff x="0" y="0"/>
          <a:chExt cx="0" cy="0"/>
        </a:xfrm>
      </p:grpSpPr>
      <p:sp>
        <p:nvSpPr>
          <p:cNvPr id="3780" name="Google Shape;3780;h5a9e6ea33f4bf37c_4_463"/>
          <p:cNvSpPr txBox="1"/>
          <p:nvPr/>
        </p:nvSpPr>
        <p:spPr>
          <a:xfrm>
            <a:off x="658368" y="786384"/>
            <a:ext cx="9601200" cy="446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300"/>
              <a:buFont typeface="Arial"/>
              <a:buNone/>
            </a:pPr>
            <a:r>
              <a:rPr lang="en-US" sz="2300" b="1" i="0" u="none" strike="noStrike" cap="none">
                <a:solidFill>
                  <a:srgbClr val="1D305B"/>
                </a:solidFill>
                <a:latin typeface="Arial"/>
                <a:ea typeface="Arial"/>
                <a:cs typeface="Arial"/>
                <a:sym typeface="Arial"/>
              </a:rPr>
              <a:t>Governance: Step-Level Actions and Timelines (2/2)</a:t>
            </a:r>
            <a:endParaRPr sz="1500" b="0" i="0" u="none" strike="noStrike" cap="none">
              <a:solidFill>
                <a:srgbClr val="000000"/>
              </a:solidFill>
              <a:latin typeface="Arial"/>
              <a:ea typeface="Arial"/>
              <a:cs typeface="Arial"/>
              <a:sym typeface="Arial"/>
            </a:endParaRPr>
          </a:p>
        </p:txBody>
      </p:sp>
      <p:graphicFrame>
        <p:nvGraphicFramePr>
          <p:cNvPr id="3781" name="Google Shape;3781;h5a9e6ea33f4bf37c_4_463"/>
          <p:cNvGraphicFramePr/>
          <p:nvPr/>
        </p:nvGraphicFramePr>
        <p:xfrm>
          <a:off x="658368" y="1499616"/>
          <a:ext cx="3000000" cy="3000000"/>
        </p:xfrm>
        <a:graphic>
          <a:graphicData uri="http://schemas.openxmlformats.org/drawingml/2006/table">
            <a:tbl>
              <a:tblPr firstRow="1" bandRow="1">
                <a:noFill/>
                <a:tableStyleId>{18D2DD3B-C2F2-4F4A-8043-CB750E160741}</a:tableStyleId>
              </a:tblPr>
              <a:tblGrid>
                <a:gridCol w="1828800">
                  <a:extLst>
                    <a:ext uri="{9D8B030D-6E8A-4147-A177-3AD203B41FA5}">
                      <a16:colId xmlns:a16="http://schemas.microsoft.com/office/drawing/2014/main" val="20000"/>
                    </a:ext>
                  </a:extLst>
                </a:gridCol>
                <a:gridCol w="4589275">
                  <a:extLst>
                    <a:ext uri="{9D8B030D-6E8A-4147-A177-3AD203B41FA5}">
                      <a16:colId xmlns:a16="http://schemas.microsoft.com/office/drawing/2014/main" val="20001"/>
                    </a:ext>
                  </a:extLst>
                </a:gridCol>
                <a:gridCol w="1723875">
                  <a:extLst>
                    <a:ext uri="{9D8B030D-6E8A-4147-A177-3AD203B41FA5}">
                      <a16:colId xmlns:a16="http://schemas.microsoft.com/office/drawing/2014/main" val="20002"/>
                    </a:ext>
                  </a:extLst>
                </a:gridCol>
                <a:gridCol w="1550725">
                  <a:extLst>
                    <a:ext uri="{9D8B030D-6E8A-4147-A177-3AD203B41FA5}">
                      <a16:colId xmlns:a16="http://schemas.microsoft.com/office/drawing/2014/main" val="20003"/>
                    </a:ext>
                  </a:extLst>
                </a:gridCol>
              </a:tblGrid>
              <a:tr h="347475">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solidFill>
                            <a:srgbClr val="FFFFFF"/>
                          </a:solidFill>
                          <a:latin typeface="Arial"/>
                          <a:ea typeface="Arial"/>
                          <a:cs typeface="Arial"/>
                          <a:sym typeface="Arial"/>
                        </a:rPr>
                        <a:t>Goal</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D305B"/>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solidFill>
                            <a:srgbClr val="FFFFFF"/>
                          </a:solidFill>
                          <a:latin typeface="Arial"/>
                          <a:ea typeface="Arial"/>
                          <a:cs typeface="Arial"/>
                          <a:sym typeface="Arial"/>
                        </a:rPr>
                        <a:t>Description</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D305B"/>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solidFill>
                            <a:srgbClr val="FFFFFF"/>
                          </a:solidFill>
                          <a:latin typeface="Arial"/>
                          <a:ea typeface="Arial"/>
                          <a:cs typeface="Arial"/>
                          <a:sym typeface="Arial"/>
                        </a:rPr>
                        <a:t>Status</a:t>
                      </a:r>
                      <a:br>
                        <a:rPr lang="en-US" sz="1200" b="1" u="none" strike="noStrike" cap="none">
                          <a:solidFill>
                            <a:srgbClr val="FFFFFF"/>
                          </a:solidFill>
                          <a:latin typeface="Arial"/>
                          <a:ea typeface="Arial"/>
                          <a:cs typeface="Arial"/>
                          <a:sym typeface="Arial"/>
                        </a:rPr>
                      </a:br>
                      <a:r>
                        <a:rPr lang="en-US" sz="1200" b="1" u="none" strike="noStrike" cap="none">
                          <a:solidFill>
                            <a:srgbClr val="FFFFFF"/>
                          </a:solidFill>
                          <a:latin typeface="Arial"/>
                          <a:ea typeface="Arial"/>
                          <a:cs typeface="Arial"/>
                          <a:sym typeface="Arial"/>
                        </a:rPr>
                        <a:t>(</a:t>
                      </a:r>
                      <a:r>
                        <a:rPr lang="en-US" sz="1100" u="none" strike="noStrike" cap="none">
                          <a:solidFill>
                            <a:srgbClr val="FFFFFF"/>
                          </a:solidFill>
                        </a:rPr>
                        <a:t>Current Arrangements)</a:t>
                      </a:r>
                      <a:endParaRPr sz="13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D305B"/>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solidFill>
                            <a:srgbClr val="FFFFFF"/>
                          </a:solidFill>
                          <a:latin typeface="Arial"/>
                          <a:ea typeface="Arial"/>
                          <a:cs typeface="Arial"/>
                          <a:sym typeface="Arial"/>
                        </a:rPr>
                        <a:t>Timeline</a:t>
                      </a:r>
                      <a:br>
                        <a:rPr lang="en-US" sz="1200" b="1" u="none" strike="noStrike" cap="none">
                          <a:solidFill>
                            <a:srgbClr val="FFFFFF"/>
                          </a:solidFill>
                          <a:latin typeface="Arial"/>
                          <a:ea typeface="Arial"/>
                          <a:cs typeface="Arial"/>
                          <a:sym typeface="Arial"/>
                        </a:rPr>
                      </a:br>
                      <a:r>
                        <a:rPr lang="en-US" sz="1100" b="1" u="none" strike="noStrike" cap="none">
                          <a:solidFill>
                            <a:srgbClr val="FFFFFF"/>
                          </a:solidFill>
                          <a:latin typeface="Arial"/>
                          <a:ea typeface="Arial"/>
                          <a:cs typeface="Arial"/>
                          <a:sym typeface="Arial"/>
                        </a:rPr>
                        <a:t>(Target Month)</a:t>
                      </a:r>
                      <a:endParaRPr sz="13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D305B"/>
                    </a:solidFill>
                  </a:tcPr>
                </a:tc>
                <a:extLst>
                  <a:ext uri="{0D108BD9-81ED-4DB2-BD59-A6C34878D82A}">
                    <a16:rowId xmlns:a16="http://schemas.microsoft.com/office/drawing/2014/main" val="10000"/>
                  </a:ext>
                </a:extLst>
              </a:tr>
              <a:tr h="292600">
                <a:tc gridSpan="4">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a:solidFill>
                            <a:srgbClr val="1D305B"/>
                          </a:solidFill>
                          <a:latin typeface="Arial"/>
                          <a:ea typeface="Arial"/>
                          <a:cs typeface="Arial"/>
                          <a:sym typeface="Arial"/>
                        </a:rPr>
                        <a:t>Delegation and Staffing</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DDEBF7"/>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203975">
                <a:tc>
                  <a:txBody>
                    <a:bodyPr/>
                    <a:lstStyle/>
                    <a:p>
                      <a:pPr marL="0" marR="0" lvl="0" indent="0" algn="l" rtl="0">
                        <a:lnSpc>
                          <a:spcPct val="100000"/>
                        </a:lnSpc>
                        <a:spcBef>
                          <a:spcPts val="0"/>
                        </a:spcBef>
                        <a:spcAft>
                          <a:spcPts val="0"/>
                        </a:spcAft>
                        <a:buClr>
                          <a:srgbClr val="000000"/>
                        </a:buClr>
                        <a:buSzPts val="1100"/>
                        <a:buFont typeface="Arial"/>
                        <a:buNone/>
                      </a:pPr>
                      <a:r>
                        <a:rPr lang="en-US" sz="1100" b="1" u="none" strike="noStrike" cap="none">
                          <a:solidFill>
                            <a:srgbClr val="000000"/>
                          </a:solidFill>
                        </a:rPr>
                        <a:t>Delegate</a:t>
                      </a:r>
                      <a:r>
                        <a:rPr lang="en-US" sz="1100" b="1" u="none" strike="noStrike" cap="none">
                          <a:solidFill>
                            <a:srgbClr val="000000"/>
                          </a:solidFill>
                          <a:highlight>
                            <a:schemeClr val="lt1"/>
                          </a:highlight>
                        </a:rPr>
                        <a:t> tiered </a:t>
                      </a:r>
                      <a:r>
                        <a:rPr lang="en-US" sz="1100" b="1" u="none" strike="noStrike" cap="none">
                          <a:solidFill>
                            <a:srgbClr val="000000"/>
                          </a:solidFill>
                        </a:rPr>
                        <a:t>autonomy</a:t>
                      </a:r>
                      <a:endParaRPr sz="1500" b="1"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6F7F9"/>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100" u="none" strike="noStrike" cap="none"/>
                        <a:t>Appropriate administrative autonomy granted to TIs basis pre-defined criteria.</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500"/>
                        <a:buFont typeface="Arial"/>
                        <a:buNone/>
                      </a:pP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500"/>
                        <a:buFont typeface="Arial"/>
                        <a:buNone/>
                      </a:pP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1203975">
                <a:tc>
                  <a:txBody>
                    <a:bodyPr/>
                    <a:lstStyle/>
                    <a:p>
                      <a:pPr marL="0" marR="0" lvl="0" indent="0" algn="l" rtl="0">
                        <a:lnSpc>
                          <a:spcPct val="100000"/>
                        </a:lnSpc>
                        <a:spcBef>
                          <a:spcPts val="0"/>
                        </a:spcBef>
                        <a:spcAft>
                          <a:spcPts val="0"/>
                        </a:spcAft>
                        <a:buClr>
                          <a:srgbClr val="000000"/>
                        </a:buClr>
                        <a:buSzPts val="1100"/>
                        <a:buFont typeface="Arial"/>
                        <a:buNone/>
                      </a:pPr>
                      <a:r>
                        <a:rPr lang="en-US" sz="1100" b="1" u="none" strike="noStrike" cap="none">
                          <a:solidFill>
                            <a:srgbClr val="000000"/>
                          </a:solidFill>
                        </a:rPr>
                        <a:t>Appoint leadership</a:t>
                      </a:r>
                      <a:endParaRPr sz="1500" b="1"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6F7F9"/>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100" u="none" strike="noStrike" cap="none"/>
                        <a:t>State begins the search and selection process for </a:t>
                      </a:r>
                      <a:r>
                        <a:rPr lang="en-US" sz="1100" u="none" strike="noStrike" cap="none">
                          <a:highlight>
                            <a:schemeClr val="lt1"/>
                          </a:highlight>
                        </a:rPr>
                        <a:t>ATI Head, </a:t>
                      </a:r>
                      <a:r>
                        <a:rPr lang="en-US" sz="1100" u="none" strike="noStrike" cap="none"/>
                        <a:t>based on finalised recruitment process.</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500"/>
                        <a:buFont typeface="Arial"/>
                        <a:buNone/>
                      </a:pP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500"/>
                        <a:buFont typeface="Arial"/>
                        <a:buNone/>
                      </a:pP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3"/>
                  </a:ext>
                </a:extLst>
              </a:tr>
              <a:tr h="1203975">
                <a:tc>
                  <a:txBody>
                    <a:bodyPr/>
                    <a:lstStyle/>
                    <a:p>
                      <a:pPr marL="0" marR="0" lvl="0" indent="0" algn="l" rtl="0">
                        <a:lnSpc>
                          <a:spcPct val="100000"/>
                        </a:lnSpc>
                        <a:spcBef>
                          <a:spcPts val="0"/>
                        </a:spcBef>
                        <a:spcAft>
                          <a:spcPts val="0"/>
                        </a:spcAft>
                        <a:buClr>
                          <a:srgbClr val="000000"/>
                        </a:buClr>
                        <a:buSzPts val="1100"/>
                        <a:buFont typeface="Arial"/>
                        <a:buNone/>
                      </a:pPr>
                      <a:r>
                        <a:rPr lang="en-US" sz="1100" b="1" u="none" strike="noStrike" cap="none">
                          <a:solidFill>
                            <a:srgbClr val="000000"/>
                          </a:solidFill>
                        </a:rPr>
                        <a:t>Constitute the committees</a:t>
                      </a:r>
                      <a:endParaRPr sz="1500" b="1"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6F7F9"/>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100" u="none" strike="noStrike" cap="none"/>
                        <a:t>TI constitutes its operational-level committees </a:t>
                      </a:r>
                      <a:br>
                        <a:rPr lang="en-US" sz="1100" u="none" strike="noStrike" cap="none"/>
                      </a:br>
                      <a:r>
                        <a:rPr lang="en-US" sz="1100" u="none" strike="noStrike" cap="none"/>
                        <a:t>- Governing Body</a:t>
                      </a:r>
                      <a:br>
                        <a:rPr lang="en-US" sz="1100" u="none" strike="noStrike" cap="none"/>
                      </a:br>
                      <a:r>
                        <a:rPr lang="en-US" sz="1100" u="none" strike="noStrike" cap="none"/>
                        <a:t>- Academic Council</a:t>
                      </a:r>
                      <a:br>
                        <a:rPr lang="en-US" sz="1100" u="none" strike="noStrike" cap="none"/>
                      </a:br>
                      <a:r>
                        <a:rPr lang="en-US" sz="1100" u="none" strike="noStrike" cap="none"/>
                        <a:t>- Programme Advisory</a:t>
                      </a:r>
                      <a:br>
                        <a:rPr lang="en-US" sz="1100" u="none" strike="noStrike" cap="none"/>
                      </a:br>
                      <a:r>
                        <a:rPr lang="en-US" sz="1100" u="none" strike="noStrike" cap="none"/>
                        <a:t>- Collaboration Committee</a:t>
                      </a:r>
                      <a:br>
                        <a:rPr lang="en-US" sz="1100" u="none" strike="noStrike" cap="none"/>
                      </a:br>
                      <a:r>
                        <a:rPr lang="en-US" sz="1100" u="none" strike="noStrike" cap="none"/>
                        <a:t>- Frontier Technologies</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500"/>
                        <a:buFont typeface="Arial"/>
                        <a:buNone/>
                      </a:pP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500"/>
                        <a:buFont typeface="Arial"/>
                        <a:buNone/>
                      </a:pP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4"/>
                  </a:ext>
                </a:extLst>
              </a:tr>
            </a:tbl>
          </a:graphicData>
        </a:graphic>
      </p:graphicFrame>
      <p:pic>
        <p:nvPicPr>
          <p:cNvPr id="3782" name="Google Shape;3782;h5a9e6ea33f4bf37c_4_463" descr="A close up of a sign&#10;&#10;Description automatically generated"/>
          <p:cNvPicPr preferRelativeResize="0"/>
          <p:nvPr/>
        </p:nvPicPr>
        <p:blipFill rotWithShape="1">
          <a:blip r:embed="rId3">
            <a:alphaModFix/>
          </a:blip>
          <a:srcRect/>
          <a:stretch/>
        </p:blipFill>
        <p:spPr>
          <a:xfrm>
            <a:off x="0" y="36449"/>
            <a:ext cx="1917170" cy="461700"/>
          </a:xfrm>
          <a:prstGeom prst="rect">
            <a:avLst/>
          </a:prstGeom>
          <a:noFill/>
          <a:ln>
            <a:noFill/>
          </a:ln>
        </p:spPr>
      </p:pic>
      <p:pic>
        <p:nvPicPr>
          <p:cNvPr id="3783" name="Google Shape;3783;h5a9e6ea33f4bf37c_4_463" title="karmayogiLogo.png"/>
          <p:cNvPicPr preferRelativeResize="0"/>
          <p:nvPr/>
        </p:nvPicPr>
        <p:blipFill rotWithShape="1">
          <a:blip r:embed="rId4">
            <a:alphaModFix/>
          </a:blip>
          <a:srcRect/>
          <a:stretch/>
        </p:blipFill>
        <p:spPr>
          <a:xfrm>
            <a:off x="10190812" y="79149"/>
            <a:ext cx="1865006" cy="461700"/>
          </a:xfrm>
          <a:prstGeom prst="rect">
            <a:avLst/>
          </a:prstGeom>
          <a:noFill/>
          <a:ln>
            <a:noFill/>
          </a:ln>
        </p:spPr>
      </p:pic>
      <p:pic>
        <p:nvPicPr>
          <p:cNvPr id="3784" name="Google Shape;3784;h5a9e6ea33f4bf37c_4_463" title="Unnati logo.png"/>
          <p:cNvPicPr preferRelativeResize="0"/>
          <p:nvPr/>
        </p:nvPicPr>
        <p:blipFill rotWithShape="1">
          <a:blip r:embed="rId5">
            <a:alphaModFix/>
          </a:blip>
          <a:srcRect/>
          <a:stretch/>
        </p:blipFill>
        <p:spPr>
          <a:xfrm>
            <a:off x="5466000" y="28049"/>
            <a:ext cx="1267825" cy="580651"/>
          </a:xfrm>
          <a:prstGeom prst="rect">
            <a:avLst/>
          </a:prstGeom>
          <a:noFill/>
          <a:ln>
            <a:noFill/>
          </a:ln>
        </p:spPr>
      </p:pic>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Shape 3788"/>
        <p:cNvGrpSpPr/>
        <p:nvPr/>
      </p:nvGrpSpPr>
      <p:grpSpPr>
        <a:xfrm>
          <a:off x="0" y="0"/>
          <a:ext cx="0" cy="0"/>
          <a:chOff x="0" y="0"/>
          <a:chExt cx="0" cy="0"/>
        </a:xfrm>
      </p:grpSpPr>
      <p:sp>
        <p:nvSpPr>
          <p:cNvPr id="3789" name="Google Shape;3789;h5a9e6ea33f4bf37c_4_471"/>
          <p:cNvSpPr txBox="1"/>
          <p:nvPr/>
        </p:nvSpPr>
        <p:spPr>
          <a:xfrm>
            <a:off x="742245" y="687525"/>
            <a:ext cx="8187600" cy="498900"/>
          </a:xfrm>
          <a:prstGeom prst="rect">
            <a:avLst/>
          </a:prstGeom>
          <a:noFill/>
          <a:ln>
            <a:noFill/>
          </a:ln>
        </p:spPr>
        <p:txBody>
          <a:bodyPr spcFirstLastPara="1" wrap="square" lIns="89700" tIns="89700" rIns="89700" bIns="89700" anchor="b" anchorCtr="0">
            <a:noAutofit/>
          </a:bodyPr>
          <a:lstStyle/>
          <a:p>
            <a:pPr marL="0" marR="0" lvl="0" indent="0" algn="l" rtl="0">
              <a:lnSpc>
                <a:spcPct val="90000"/>
              </a:lnSpc>
              <a:spcBef>
                <a:spcPts val="0"/>
              </a:spcBef>
              <a:spcAft>
                <a:spcPts val="0"/>
              </a:spcAft>
              <a:buClr>
                <a:srgbClr val="000000"/>
              </a:buClr>
              <a:buSzPts val="2000"/>
              <a:buFont typeface="Arial"/>
              <a:buNone/>
            </a:pPr>
            <a:r>
              <a:rPr lang="en-US" sz="2000" b="1" i="0" u="none" strike="noStrike" cap="none">
                <a:solidFill>
                  <a:srgbClr val="1C2F62"/>
                </a:solidFill>
                <a:latin typeface="Inter"/>
                <a:ea typeface="Inter"/>
                <a:cs typeface="Inter"/>
                <a:sym typeface="Inter"/>
              </a:rPr>
              <a:t>Governance: Step-Level Actions and Timelines (1/2)</a:t>
            </a:r>
            <a:endParaRPr sz="2000" b="1" i="0" u="none" strike="noStrike" cap="none">
              <a:solidFill>
                <a:srgbClr val="1C2F62"/>
              </a:solidFill>
              <a:latin typeface="Inter"/>
              <a:ea typeface="Inter"/>
              <a:cs typeface="Inter"/>
              <a:sym typeface="Inter"/>
            </a:endParaRPr>
          </a:p>
        </p:txBody>
      </p:sp>
      <p:sp>
        <p:nvSpPr>
          <p:cNvPr id="3790" name="Google Shape;3790;h5a9e6ea33f4bf37c_4_471"/>
          <p:cNvSpPr txBox="1"/>
          <p:nvPr/>
        </p:nvSpPr>
        <p:spPr>
          <a:xfrm>
            <a:off x="749808" y="1417320"/>
            <a:ext cx="93729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Use this slide for additional remarks, contextual constraints or relevant information from the Governance section.</a:t>
            </a:r>
            <a:endParaRPr sz="1500" b="0" i="0" u="none" strike="noStrike" cap="none">
              <a:solidFill>
                <a:srgbClr val="000000"/>
              </a:solidFill>
              <a:latin typeface="Arial"/>
              <a:ea typeface="Arial"/>
              <a:cs typeface="Arial"/>
              <a:sym typeface="Arial"/>
            </a:endParaRPr>
          </a:p>
        </p:txBody>
      </p:sp>
      <p:sp>
        <p:nvSpPr>
          <p:cNvPr id="3791" name="Google Shape;3791;h5a9e6ea33f4bf37c_4_471"/>
          <p:cNvSpPr/>
          <p:nvPr/>
        </p:nvSpPr>
        <p:spPr>
          <a:xfrm>
            <a:off x="749808" y="1965960"/>
            <a:ext cx="9372900" cy="3566100"/>
          </a:xfrm>
          <a:prstGeom prst="roundRect">
            <a:avLst>
              <a:gd name="adj" fmla="val 16667"/>
            </a:avLst>
          </a:prstGeom>
          <a:solidFill>
            <a:srgbClr val="FFFFFF"/>
          </a:solidFill>
          <a:ln w="12700" cap="flat" cmpd="sng">
            <a:solidFill>
              <a:srgbClr val="345082"/>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137175" tIns="118875" rIns="91425" bIns="457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pic>
        <p:nvPicPr>
          <p:cNvPr id="3792" name="Google Shape;3792;h5a9e6ea33f4bf37c_4_471" descr="A close up of a sign&#10;&#10;Description automatically generated"/>
          <p:cNvPicPr preferRelativeResize="0"/>
          <p:nvPr/>
        </p:nvPicPr>
        <p:blipFill rotWithShape="1">
          <a:blip r:embed="rId3">
            <a:alphaModFix/>
          </a:blip>
          <a:srcRect/>
          <a:stretch/>
        </p:blipFill>
        <p:spPr>
          <a:xfrm>
            <a:off x="36651" y="85924"/>
            <a:ext cx="1917170" cy="461700"/>
          </a:xfrm>
          <a:prstGeom prst="rect">
            <a:avLst/>
          </a:prstGeom>
          <a:noFill/>
          <a:ln>
            <a:noFill/>
          </a:ln>
        </p:spPr>
      </p:pic>
      <p:sp>
        <p:nvSpPr>
          <p:cNvPr id="3793" name="Google Shape;3793;h5a9e6ea33f4bf37c_4_471"/>
          <p:cNvSpPr txBox="1"/>
          <p:nvPr/>
        </p:nvSpPr>
        <p:spPr>
          <a:xfrm>
            <a:off x="1050551" y="2241175"/>
            <a:ext cx="3000000" cy="369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1D305B"/>
                </a:solidFill>
                <a:latin typeface="Arial"/>
                <a:ea typeface="Arial"/>
                <a:cs typeface="Arial"/>
                <a:sym typeface="Arial"/>
              </a:rPr>
              <a:t>Remarks:</a:t>
            </a:r>
            <a:endParaRPr sz="1500" b="0" i="0" u="none" strike="noStrike" cap="none">
              <a:solidFill>
                <a:srgbClr val="000000"/>
              </a:solidFill>
              <a:latin typeface="Arial"/>
              <a:ea typeface="Arial"/>
              <a:cs typeface="Arial"/>
              <a:sym typeface="Arial"/>
            </a:endParaRPr>
          </a:p>
        </p:txBody>
      </p:sp>
      <p:pic>
        <p:nvPicPr>
          <p:cNvPr id="3794" name="Google Shape;3794;h5a9e6ea33f4bf37c_4_471" title="karmayogiLogo.png"/>
          <p:cNvPicPr preferRelativeResize="0"/>
          <p:nvPr/>
        </p:nvPicPr>
        <p:blipFill rotWithShape="1">
          <a:blip r:embed="rId4">
            <a:alphaModFix/>
          </a:blip>
          <a:srcRect/>
          <a:stretch/>
        </p:blipFill>
        <p:spPr>
          <a:xfrm>
            <a:off x="10190812" y="79149"/>
            <a:ext cx="1865006" cy="461700"/>
          </a:xfrm>
          <a:prstGeom prst="rect">
            <a:avLst/>
          </a:prstGeom>
          <a:noFill/>
          <a:ln>
            <a:noFill/>
          </a:ln>
        </p:spPr>
      </p:pic>
      <p:pic>
        <p:nvPicPr>
          <p:cNvPr id="3795" name="Google Shape;3795;h5a9e6ea33f4bf37c_4_471" title="Unnati logo.png"/>
          <p:cNvPicPr preferRelativeResize="0"/>
          <p:nvPr/>
        </p:nvPicPr>
        <p:blipFill rotWithShape="1">
          <a:blip r:embed="rId5">
            <a:alphaModFix/>
          </a:blip>
          <a:srcRect/>
          <a:stretch/>
        </p:blipFill>
        <p:spPr>
          <a:xfrm>
            <a:off x="5466000" y="28049"/>
            <a:ext cx="1267825" cy="580651"/>
          </a:xfrm>
          <a:prstGeom prst="rect">
            <a:avLst/>
          </a:prstGeom>
          <a:noFill/>
          <a:ln>
            <a:noFill/>
          </a:ln>
        </p:spPr>
      </p:pic>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Shape 3799"/>
        <p:cNvGrpSpPr/>
        <p:nvPr/>
      </p:nvGrpSpPr>
      <p:grpSpPr>
        <a:xfrm>
          <a:off x="0" y="0"/>
          <a:ext cx="0" cy="0"/>
          <a:chOff x="0" y="0"/>
          <a:chExt cx="0" cy="0"/>
        </a:xfrm>
      </p:grpSpPr>
      <p:sp>
        <p:nvSpPr>
          <p:cNvPr id="3800" name="Google Shape;3800;h5a9e6ea33f4bf37c_4_493"/>
          <p:cNvSpPr txBox="1"/>
          <p:nvPr/>
        </p:nvSpPr>
        <p:spPr>
          <a:xfrm>
            <a:off x="658368" y="786384"/>
            <a:ext cx="9601200" cy="446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300"/>
              <a:buFont typeface="Arial"/>
              <a:buNone/>
            </a:pPr>
            <a:r>
              <a:rPr lang="en-US" sz="2300" b="1" i="0" u="none" strike="noStrike" cap="none">
                <a:solidFill>
                  <a:srgbClr val="1D305B"/>
                </a:solidFill>
                <a:highlight>
                  <a:schemeClr val="lt1"/>
                </a:highlight>
                <a:latin typeface="Arial"/>
                <a:ea typeface="Arial"/>
                <a:cs typeface="Arial"/>
                <a:sym typeface="Arial"/>
              </a:rPr>
              <a:t>Digital &amp; AI: Step-Level Actions and Timelines (1/2)</a:t>
            </a:r>
            <a:endParaRPr sz="1500" b="0" i="0" u="none" strike="noStrike" cap="none">
              <a:solidFill>
                <a:srgbClr val="000000"/>
              </a:solidFill>
              <a:highlight>
                <a:schemeClr val="lt1"/>
              </a:highlight>
              <a:latin typeface="Arial"/>
              <a:ea typeface="Arial"/>
              <a:cs typeface="Arial"/>
              <a:sym typeface="Arial"/>
            </a:endParaRPr>
          </a:p>
        </p:txBody>
      </p:sp>
      <p:graphicFrame>
        <p:nvGraphicFramePr>
          <p:cNvPr id="3801" name="Google Shape;3801;h5a9e6ea33f4bf37c_4_493"/>
          <p:cNvGraphicFramePr/>
          <p:nvPr/>
        </p:nvGraphicFramePr>
        <p:xfrm>
          <a:off x="658368" y="1499616"/>
          <a:ext cx="3000000" cy="3000000"/>
        </p:xfrm>
        <a:graphic>
          <a:graphicData uri="http://schemas.openxmlformats.org/drawingml/2006/table">
            <a:tbl>
              <a:tblPr firstRow="1" bandRow="1">
                <a:noFill/>
                <a:tableStyleId>{18D2DD3B-C2F2-4F4A-8043-CB750E160741}</a:tableStyleId>
              </a:tblPr>
              <a:tblGrid>
                <a:gridCol w="1861475">
                  <a:extLst>
                    <a:ext uri="{9D8B030D-6E8A-4147-A177-3AD203B41FA5}">
                      <a16:colId xmlns:a16="http://schemas.microsoft.com/office/drawing/2014/main" val="20000"/>
                    </a:ext>
                  </a:extLst>
                </a:gridCol>
                <a:gridCol w="4696400">
                  <a:extLst>
                    <a:ext uri="{9D8B030D-6E8A-4147-A177-3AD203B41FA5}">
                      <a16:colId xmlns:a16="http://schemas.microsoft.com/office/drawing/2014/main" val="20001"/>
                    </a:ext>
                  </a:extLst>
                </a:gridCol>
                <a:gridCol w="1762175">
                  <a:extLst>
                    <a:ext uri="{9D8B030D-6E8A-4147-A177-3AD203B41FA5}">
                      <a16:colId xmlns:a16="http://schemas.microsoft.com/office/drawing/2014/main" val="20002"/>
                    </a:ext>
                  </a:extLst>
                </a:gridCol>
                <a:gridCol w="1545775">
                  <a:extLst>
                    <a:ext uri="{9D8B030D-6E8A-4147-A177-3AD203B41FA5}">
                      <a16:colId xmlns:a16="http://schemas.microsoft.com/office/drawing/2014/main" val="20003"/>
                    </a:ext>
                  </a:extLst>
                </a:gridCol>
              </a:tblGrid>
              <a:tr h="347475">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solidFill>
                            <a:srgbClr val="FFFFFF"/>
                          </a:solidFill>
                          <a:latin typeface="Arial"/>
                          <a:ea typeface="Arial"/>
                          <a:cs typeface="Arial"/>
                          <a:sym typeface="Arial"/>
                        </a:rPr>
                        <a:t>Goal</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D305B"/>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solidFill>
                            <a:srgbClr val="FFFFFF"/>
                          </a:solidFill>
                          <a:latin typeface="Arial"/>
                          <a:ea typeface="Arial"/>
                          <a:cs typeface="Arial"/>
                          <a:sym typeface="Arial"/>
                        </a:rPr>
                        <a:t>Description</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D305B"/>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solidFill>
                            <a:srgbClr val="FFFFFF"/>
                          </a:solidFill>
                          <a:latin typeface="Arial"/>
                          <a:ea typeface="Arial"/>
                          <a:cs typeface="Arial"/>
                          <a:sym typeface="Arial"/>
                        </a:rPr>
                        <a:t>Status</a:t>
                      </a:r>
                      <a:br>
                        <a:rPr lang="en-US" sz="1200" b="1" u="none" strike="noStrike" cap="none">
                          <a:solidFill>
                            <a:srgbClr val="FFFFFF"/>
                          </a:solidFill>
                          <a:latin typeface="Arial"/>
                          <a:ea typeface="Arial"/>
                          <a:cs typeface="Arial"/>
                          <a:sym typeface="Arial"/>
                        </a:rPr>
                      </a:br>
                      <a:r>
                        <a:rPr lang="en-US" sz="1200" b="1" u="none" strike="noStrike" cap="none">
                          <a:solidFill>
                            <a:srgbClr val="FFFFFF"/>
                          </a:solidFill>
                          <a:latin typeface="Arial"/>
                          <a:ea typeface="Arial"/>
                          <a:cs typeface="Arial"/>
                          <a:sym typeface="Arial"/>
                        </a:rPr>
                        <a:t>(</a:t>
                      </a:r>
                      <a:r>
                        <a:rPr lang="en-US" sz="1100" u="none" strike="noStrike" cap="none">
                          <a:solidFill>
                            <a:srgbClr val="FFFFFF"/>
                          </a:solidFill>
                        </a:rPr>
                        <a:t>Current Arrangements)</a:t>
                      </a:r>
                      <a:endParaRPr sz="13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D305B"/>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solidFill>
                            <a:srgbClr val="FFFFFF"/>
                          </a:solidFill>
                          <a:latin typeface="Arial"/>
                          <a:ea typeface="Arial"/>
                          <a:cs typeface="Arial"/>
                          <a:sym typeface="Arial"/>
                        </a:rPr>
                        <a:t>Timeline</a:t>
                      </a:r>
                      <a:br>
                        <a:rPr lang="en-US" sz="1200" b="1" u="none" strike="noStrike" cap="none">
                          <a:solidFill>
                            <a:srgbClr val="FFFFFF"/>
                          </a:solidFill>
                          <a:latin typeface="Arial"/>
                          <a:ea typeface="Arial"/>
                          <a:cs typeface="Arial"/>
                          <a:sym typeface="Arial"/>
                        </a:rPr>
                      </a:br>
                      <a:r>
                        <a:rPr lang="en-US" sz="1100" b="1" u="none" strike="noStrike" cap="none">
                          <a:solidFill>
                            <a:srgbClr val="FFFFFF"/>
                          </a:solidFill>
                          <a:latin typeface="Arial"/>
                          <a:ea typeface="Arial"/>
                          <a:cs typeface="Arial"/>
                          <a:sym typeface="Arial"/>
                        </a:rPr>
                        <a:t>(Target Month)</a:t>
                      </a:r>
                      <a:endParaRPr sz="13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D305B"/>
                    </a:solidFill>
                  </a:tcPr>
                </a:tc>
                <a:extLst>
                  <a:ext uri="{0D108BD9-81ED-4DB2-BD59-A6C34878D82A}">
                    <a16:rowId xmlns:a16="http://schemas.microsoft.com/office/drawing/2014/main" val="10000"/>
                  </a:ext>
                </a:extLst>
              </a:tr>
              <a:tr h="292600">
                <a:tc gridSpan="4">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a:solidFill>
                            <a:srgbClr val="1D305B"/>
                          </a:solidFill>
                          <a:latin typeface="Arial"/>
                          <a:ea typeface="Arial"/>
                          <a:cs typeface="Arial"/>
                          <a:sym typeface="Arial"/>
                        </a:rPr>
                        <a:t>AI Governance</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DDEBF7"/>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805975">
                <a:tc>
                  <a:txBody>
                    <a:bodyPr/>
                    <a:lstStyle/>
                    <a:p>
                      <a:pPr marL="0" marR="0" lvl="0" indent="0" algn="l" rtl="0">
                        <a:lnSpc>
                          <a:spcPct val="100000"/>
                        </a:lnSpc>
                        <a:spcBef>
                          <a:spcPts val="0"/>
                        </a:spcBef>
                        <a:spcAft>
                          <a:spcPts val="0"/>
                        </a:spcAft>
                        <a:buClr>
                          <a:srgbClr val="000000"/>
                        </a:buClr>
                        <a:buSzPts val="1100"/>
                        <a:buFont typeface="Arial"/>
                        <a:buNone/>
                      </a:pPr>
                      <a:r>
                        <a:rPr lang="en-US" sz="1100" b="1" u="none" strike="noStrike" cap="none">
                          <a:solidFill>
                            <a:srgbClr val="000000"/>
                          </a:solidFill>
                        </a:rPr>
                        <a:t>Finalise AI adoption guidelines</a:t>
                      </a:r>
                      <a:endParaRPr sz="1500" b="1"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6F7F9"/>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100" u="none" strike="noStrike" cap="none"/>
                        <a:t>State/UT finalises AI adoption guidelines for the TI ecosystem, covering AI roles, data curation, guardrails and use cases.</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500"/>
                        <a:buFont typeface="Arial"/>
                        <a:buNone/>
                      </a:pP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500"/>
                        <a:buFont typeface="Arial"/>
                        <a:buNone/>
                      </a:pP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1805975">
                <a:tc>
                  <a:txBody>
                    <a:bodyPr/>
                    <a:lstStyle/>
                    <a:p>
                      <a:pPr marL="0" marR="0" lvl="0" indent="0" algn="l" rtl="0">
                        <a:lnSpc>
                          <a:spcPct val="100000"/>
                        </a:lnSpc>
                        <a:spcBef>
                          <a:spcPts val="0"/>
                        </a:spcBef>
                        <a:spcAft>
                          <a:spcPts val="0"/>
                        </a:spcAft>
                        <a:buClr>
                          <a:srgbClr val="000000"/>
                        </a:buClr>
                        <a:buSzPts val="1100"/>
                        <a:buFont typeface="Arial"/>
                        <a:buNone/>
                      </a:pPr>
                      <a:r>
                        <a:rPr lang="en-US" sz="1100" b="1" u="none" strike="noStrike" cap="none">
                          <a:solidFill>
                            <a:srgbClr val="000000"/>
                          </a:solidFill>
                        </a:rPr>
                        <a:t>Procure and deploy AI tools</a:t>
                      </a:r>
                      <a:endParaRPr sz="1500" b="1"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6F7F9"/>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100" b="0" u="none" strike="noStrike" cap="none">
                          <a:solidFill>
                            <a:srgbClr val="000000"/>
                          </a:solidFill>
                          <a:latin typeface="Arial"/>
                          <a:ea typeface="Arial"/>
                          <a:cs typeface="Arial"/>
                          <a:sym typeface="Arial"/>
                        </a:rPr>
                        <a:t>TIs procure and deploy approved AI tools as per State/UT AI guidelines and stated safeguards.</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500"/>
                        <a:buFont typeface="Arial"/>
                        <a:buNone/>
                      </a:pP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500"/>
                        <a:buFont typeface="Arial"/>
                        <a:buNone/>
                      </a:pP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3"/>
                  </a:ext>
                </a:extLst>
              </a:tr>
            </a:tbl>
          </a:graphicData>
        </a:graphic>
      </p:graphicFrame>
      <p:pic>
        <p:nvPicPr>
          <p:cNvPr id="3802" name="Google Shape;3802;h5a9e6ea33f4bf37c_4_493" descr="A close up of a sign&#10;&#10;Description automatically generated"/>
          <p:cNvPicPr preferRelativeResize="0"/>
          <p:nvPr/>
        </p:nvPicPr>
        <p:blipFill rotWithShape="1">
          <a:blip r:embed="rId3">
            <a:alphaModFix/>
          </a:blip>
          <a:srcRect/>
          <a:stretch/>
        </p:blipFill>
        <p:spPr>
          <a:xfrm>
            <a:off x="160325" y="127151"/>
            <a:ext cx="1917174" cy="461700"/>
          </a:xfrm>
          <a:prstGeom prst="rect">
            <a:avLst/>
          </a:prstGeom>
          <a:noFill/>
          <a:ln>
            <a:noFill/>
          </a:ln>
        </p:spPr>
      </p:pic>
      <p:pic>
        <p:nvPicPr>
          <p:cNvPr id="3803" name="Google Shape;3803;h5a9e6ea33f4bf37c_4_493" title="karmayogiLogo.png"/>
          <p:cNvPicPr preferRelativeResize="0"/>
          <p:nvPr/>
        </p:nvPicPr>
        <p:blipFill rotWithShape="1">
          <a:blip r:embed="rId4">
            <a:alphaModFix/>
          </a:blip>
          <a:srcRect/>
          <a:stretch/>
        </p:blipFill>
        <p:spPr>
          <a:xfrm>
            <a:off x="10259587" y="77675"/>
            <a:ext cx="1865006" cy="461700"/>
          </a:xfrm>
          <a:prstGeom prst="rect">
            <a:avLst/>
          </a:prstGeom>
          <a:noFill/>
          <a:ln>
            <a:noFill/>
          </a:ln>
        </p:spPr>
      </p:pic>
      <p:pic>
        <p:nvPicPr>
          <p:cNvPr id="3804" name="Google Shape;3804;h5a9e6ea33f4bf37c_4_493" title="Unnati logo.png"/>
          <p:cNvPicPr preferRelativeResize="0"/>
          <p:nvPr/>
        </p:nvPicPr>
        <p:blipFill rotWithShape="1">
          <a:blip r:embed="rId5">
            <a:alphaModFix/>
          </a:blip>
          <a:srcRect/>
          <a:stretch/>
        </p:blipFill>
        <p:spPr>
          <a:xfrm>
            <a:off x="5466000" y="28049"/>
            <a:ext cx="1267825" cy="580651"/>
          </a:xfrm>
          <a:prstGeom prst="rect">
            <a:avLst/>
          </a:prstGeom>
          <a:noFill/>
          <a:ln>
            <a:noFill/>
          </a:ln>
        </p:spPr>
      </p:pic>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Shape 3808"/>
        <p:cNvGrpSpPr/>
        <p:nvPr/>
      </p:nvGrpSpPr>
      <p:grpSpPr>
        <a:xfrm>
          <a:off x="0" y="0"/>
          <a:ext cx="0" cy="0"/>
          <a:chOff x="0" y="0"/>
          <a:chExt cx="0" cy="0"/>
        </a:xfrm>
      </p:grpSpPr>
      <p:sp>
        <p:nvSpPr>
          <p:cNvPr id="3809" name="Google Shape;3809;h5a9e6ea33f4bf37c_4_501"/>
          <p:cNvSpPr txBox="1"/>
          <p:nvPr/>
        </p:nvSpPr>
        <p:spPr>
          <a:xfrm>
            <a:off x="658368" y="786384"/>
            <a:ext cx="9601200" cy="446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300"/>
              <a:buFont typeface="Arial"/>
              <a:buNone/>
            </a:pPr>
            <a:r>
              <a:rPr lang="en-US" sz="2300" b="1" i="0" u="none" strike="noStrike" cap="none">
                <a:solidFill>
                  <a:srgbClr val="1D305B"/>
                </a:solidFill>
                <a:latin typeface="Arial"/>
                <a:ea typeface="Arial"/>
                <a:cs typeface="Arial"/>
                <a:sym typeface="Arial"/>
              </a:rPr>
              <a:t>Digital &amp; AI: Step-Level Actions and Timelines (2/2)</a:t>
            </a:r>
            <a:endParaRPr sz="1500" b="0" i="0" u="none" strike="noStrike" cap="none">
              <a:solidFill>
                <a:srgbClr val="000000"/>
              </a:solidFill>
              <a:latin typeface="Arial"/>
              <a:ea typeface="Arial"/>
              <a:cs typeface="Arial"/>
              <a:sym typeface="Arial"/>
            </a:endParaRPr>
          </a:p>
        </p:txBody>
      </p:sp>
      <p:graphicFrame>
        <p:nvGraphicFramePr>
          <p:cNvPr id="3810" name="Google Shape;3810;h5a9e6ea33f4bf37c_4_501"/>
          <p:cNvGraphicFramePr/>
          <p:nvPr/>
        </p:nvGraphicFramePr>
        <p:xfrm>
          <a:off x="658368" y="1499616"/>
          <a:ext cx="3000000" cy="3000000"/>
        </p:xfrm>
        <a:graphic>
          <a:graphicData uri="http://schemas.openxmlformats.org/drawingml/2006/table">
            <a:tbl>
              <a:tblPr firstRow="1" bandRow="1">
                <a:noFill/>
                <a:tableStyleId>{18D2DD3B-C2F2-4F4A-8043-CB750E160741}</a:tableStyleId>
              </a:tblPr>
              <a:tblGrid>
                <a:gridCol w="1828800">
                  <a:extLst>
                    <a:ext uri="{9D8B030D-6E8A-4147-A177-3AD203B41FA5}">
                      <a16:colId xmlns:a16="http://schemas.microsoft.com/office/drawing/2014/main" val="20000"/>
                    </a:ext>
                  </a:extLst>
                </a:gridCol>
                <a:gridCol w="4663475">
                  <a:extLst>
                    <a:ext uri="{9D8B030D-6E8A-4147-A177-3AD203B41FA5}">
                      <a16:colId xmlns:a16="http://schemas.microsoft.com/office/drawing/2014/main" val="20001"/>
                    </a:ext>
                  </a:extLst>
                </a:gridCol>
                <a:gridCol w="1789800">
                  <a:extLst>
                    <a:ext uri="{9D8B030D-6E8A-4147-A177-3AD203B41FA5}">
                      <a16:colId xmlns:a16="http://schemas.microsoft.com/office/drawing/2014/main" val="20002"/>
                    </a:ext>
                  </a:extLst>
                </a:gridCol>
                <a:gridCol w="1690900">
                  <a:extLst>
                    <a:ext uri="{9D8B030D-6E8A-4147-A177-3AD203B41FA5}">
                      <a16:colId xmlns:a16="http://schemas.microsoft.com/office/drawing/2014/main" val="20003"/>
                    </a:ext>
                  </a:extLst>
                </a:gridCol>
              </a:tblGrid>
              <a:tr h="347475">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solidFill>
                            <a:srgbClr val="FFFFFF"/>
                          </a:solidFill>
                          <a:latin typeface="Arial"/>
                          <a:ea typeface="Arial"/>
                          <a:cs typeface="Arial"/>
                          <a:sym typeface="Arial"/>
                        </a:rPr>
                        <a:t>Goal</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D305B"/>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solidFill>
                            <a:srgbClr val="FFFFFF"/>
                          </a:solidFill>
                          <a:latin typeface="Arial"/>
                          <a:ea typeface="Arial"/>
                          <a:cs typeface="Arial"/>
                          <a:sym typeface="Arial"/>
                        </a:rPr>
                        <a:t>Description</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D305B"/>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solidFill>
                            <a:srgbClr val="FFFFFF"/>
                          </a:solidFill>
                          <a:latin typeface="Arial"/>
                          <a:ea typeface="Arial"/>
                          <a:cs typeface="Arial"/>
                          <a:sym typeface="Arial"/>
                        </a:rPr>
                        <a:t>Status</a:t>
                      </a:r>
                      <a:br>
                        <a:rPr lang="en-US" sz="1200" b="1" u="none" strike="noStrike" cap="none">
                          <a:solidFill>
                            <a:srgbClr val="FFFFFF"/>
                          </a:solidFill>
                          <a:latin typeface="Arial"/>
                          <a:ea typeface="Arial"/>
                          <a:cs typeface="Arial"/>
                          <a:sym typeface="Arial"/>
                        </a:rPr>
                      </a:br>
                      <a:r>
                        <a:rPr lang="en-US" sz="1200" b="1" u="none" strike="noStrike" cap="none">
                          <a:solidFill>
                            <a:srgbClr val="FFFFFF"/>
                          </a:solidFill>
                          <a:latin typeface="Arial"/>
                          <a:ea typeface="Arial"/>
                          <a:cs typeface="Arial"/>
                          <a:sym typeface="Arial"/>
                        </a:rPr>
                        <a:t>(</a:t>
                      </a:r>
                      <a:r>
                        <a:rPr lang="en-US" sz="1100" u="none" strike="noStrike" cap="none">
                          <a:solidFill>
                            <a:srgbClr val="FFFFFF"/>
                          </a:solidFill>
                        </a:rPr>
                        <a:t>Current Arrangements)</a:t>
                      </a:r>
                      <a:endParaRPr sz="13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D305B"/>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solidFill>
                            <a:srgbClr val="FFFFFF"/>
                          </a:solidFill>
                          <a:latin typeface="Arial"/>
                          <a:ea typeface="Arial"/>
                          <a:cs typeface="Arial"/>
                          <a:sym typeface="Arial"/>
                        </a:rPr>
                        <a:t>Timeline</a:t>
                      </a:r>
                      <a:br>
                        <a:rPr lang="en-US" sz="1200" b="1" u="none" strike="noStrike" cap="none">
                          <a:solidFill>
                            <a:srgbClr val="FFFFFF"/>
                          </a:solidFill>
                          <a:latin typeface="Arial"/>
                          <a:ea typeface="Arial"/>
                          <a:cs typeface="Arial"/>
                          <a:sym typeface="Arial"/>
                        </a:rPr>
                      </a:br>
                      <a:r>
                        <a:rPr lang="en-US" sz="1100" b="1" u="none" strike="noStrike" cap="none">
                          <a:solidFill>
                            <a:srgbClr val="FFFFFF"/>
                          </a:solidFill>
                          <a:latin typeface="Arial"/>
                          <a:ea typeface="Arial"/>
                          <a:cs typeface="Arial"/>
                          <a:sym typeface="Arial"/>
                        </a:rPr>
                        <a:t>(Target Month)</a:t>
                      </a:r>
                      <a:endParaRPr sz="13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1D305B"/>
                    </a:solidFill>
                  </a:tcPr>
                </a:tc>
                <a:extLst>
                  <a:ext uri="{0D108BD9-81ED-4DB2-BD59-A6C34878D82A}">
                    <a16:rowId xmlns:a16="http://schemas.microsoft.com/office/drawing/2014/main" val="10000"/>
                  </a:ext>
                </a:extLst>
              </a:tr>
              <a:tr h="292600">
                <a:tc gridSpan="4">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a:solidFill>
                            <a:srgbClr val="1D305B"/>
                          </a:solidFill>
                          <a:latin typeface="Arial"/>
                          <a:ea typeface="Arial"/>
                          <a:cs typeface="Arial"/>
                          <a:sym typeface="Arial"/>
                        </a:rPr>
                        <a:t>Capability and Delivery</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DDEBF7"/>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805975">
                <a:tc>
                  <a:txBody>
                    <a:bodyPr/>
                    <a:lstStyle/>
                    <a:p>
                      <a:pPr marL="0" marR="0" lvl="0" indent="0" algn="l" rtl="0">
                        <a:lnSpc>
                          <a:spcPct val="100000"/>
                        </a:lnSpc>
                        <a:spcBef>
                          <a:spcPts val="0"/>
                        </a:spcBef>
                        <a:spcAft>
                          <a:spcPts val="0"/>
                        </a:spcAft>
                        <a:buClr>
                          <a:srgbClr val="000000"/>
                        </a:buClr>
                        <a:buSzPts val="1100"/>
                        <a:buFont typeface="Arial"/>
                        <a:buNone/>
                      </a:pPr>
                      <a:r>
                        <a:rPr lang="en-US" sz="1100" b="1" u="none" strike="noStrike" cap="none">
                          <a:solidFill>
                            <a:srgbClr val="000000"/>
                          </a:solidFill>
                        </a:rPr>
                        <a:t>Build faculty AI capability</a:t>
                      </a:r>
                      <a:endParaRPr sz="1500" b="1"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6F7F9"/>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100" u="none" strike="noStrike" cap="none">
                          <a:solidFill>
                            <a:srgbClr val="000000"/>
                          </a:solidFill>
                        </a:rPr>
                        <a:t>T</a:t>
                      </a:r>
                      <a:r>
                        <a:rPr lang="en-US" sz="1100" b="0" u="none" strike="noStrike" cap="none">
                          <a:solidFill>
                            <a:srgbClr val="000000"/>
                          </a:solidFill>
                          <a:latin typeface="Arial"/>
                          <a:ea typeface="Arial"/>
                          <a:cs typeface="Arial"/>
                          <a:sym typeface="Arial"/>
                        </a:rPr>
                        <a:t>I trains faculty and staff to use authorised AI tools for courseware creation, validation and delivery support.</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900"/>
                        <a:buFont typeface="Arial"/>
                        <a:buNone/>
                      </a:pPr>
                      <a:endParaRPr sz="19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900"/>
                        <a:buFont typeface="Arial"/>
                        <a:buNone/>
                      </a:pPr>
                      <a:endParaRPr sz="19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1805975">
                <a:tc>
                  <a:txBody>
                    <a:bodyPr/>
                    <a:lstStyle/>
                    <a:p>
                      <a:pPr marL="0" marR="0" lvl="0" indent="0" algn="l" rtl="0">
                        <a:lnSpc>
                          <a:spcPct val="100000"/>
                        </a:lnSpc>
                        <a:spcBef>
                          <a:spcPts val="0"/>
                        </a:spcBef>
                        <a:spcAft>
                          <a:spcPts val="0"/>
                        </a:spcAft>
                        <a:buClr>
                          <a:srgbClr val="000000"/>
                        </a:buClr>
                        <a:buSzPts val="1100"/>
                        <a:buFont typeface="Arial"/>
                        <a:buNone/>
                      </a:pPr>
                      <a:r>
                        <a:rPr lang="en-US" sz="1100" b="1" u="none" strike="noStrike" cap="none">
                          <a:solidFill>
                            <a:srgbClr val="000000"/>
                          </a:solidFill>
                        </a:rPr>
                        <a:t>Integrate AI-supported delivery</a:t>
                      </a:r>
                      <a:endParaRPr sz="1500" b="1"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6F7F9"/>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100" b="0" u="none" strike="noStrike" cap="none">
                          <a:solidFill>
                            <a:srgbClr val="000000"/>
                          </a:solidFill>
                          <a:latin typeface="Arial"/>
                          <a:ea typeface="Arial"/>
                          <a:cs typeface="Arial"/>
                          <a:sym typeface="Arial"/>
                        </a:rPr>
                        <a:t>Use approved AI tools for curriculum support, simulations, learner assistance and continuous improvement, with human oversight.</a:t>
                      </a:r>
                      <a:endParaRPr sz="15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900"/>
                        <a:buFont typeface="Arial"/>
                        <a:buNone/>
                      </a:pPr>
                      <a:endParaRPr sz="19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900"/>
                        <a:buFont typeface="Arial"/>
                        <a:buNone/>
                      </a:pPr>
                      <a:endParaRPr sz="1900" u="none" strike="noStrike" cap="none"/>
                    </a:p>
                  </a:txBody>
                  <a:tcPr marL="91475" marR="91475" marT="45725" marB="45725" anchor="ctr">
                    <a:lnL w="9525" cap="flat" cmpd="sng">
                      <a:solidFill>
                        <a:srgbClr val="464646"/>
                      </a:solidFill>
                      <a:prstDash val="solid"/>
                      <a:round/>
                      <a:headEnd type="none" w="sm" len="sm"/>
                      <a:tailEnd type="none" w="sm" len="sm"/>
                    </a:lnL>
                    <a:lnR w="9525" cap="flat" cmpd="sng">
                      <a:solidFill>
                        <a:srgbClr val="464646"/>
                      </a:solidFill>
                      <a:prstDash val="solid"/>
                      <a:round/>
                      <a:headEnd type="none" w="sm" len="sm"/>
                      <a:tailEnd type="none" w="sm" len="sm"/>
                    </a:lnR>
                    <a:lnT w="9525" cap="flat" cmpd="sng">
                      <a:solidFill>
                        <a:srgbClr val="464646"/>
                      </a:solidFill>
                      <a:prstDash val="solid"/>
                      <a:round/>
                      <a:headEnd type="none" w="sm" len="sm"/>
                      <a:tailEnd type="none" w="sm" len="sm"/>
                    </a:lnT>
                    <a:lnB w="9525" cap="flat" cmpd="sng">
                      <a:solidFill>
                        <a:srgbClr val="464646"/>
                      </a:solidFill>
                      <a:prstDash val="solid"/>
                      <a:round/>
                      <a:headEnd type="none" w="sm" len="sm"/>
                      <a:tailEnd type="none" w="sm" len="sm"/>
                    </a:lnB>
                    <a:solidFill>
                      <a:srgbClr val="FFFFFF"/>
                    </a:solidFill>
                  </a:tcPr>
                </a:tc>
                <a:extLst>
                  <a:ext uri="{0D108BD9-81ED-4DB2-BD59-A6C34878D82A}">
                    <a16:rowId xmlns:a16="http://schemas.microsoft.com/office/drawing/2014/main" val="10003"/>
                  </a:ext>
                </a:extLst>
              </a:tr>
            </a:tbl>
          </a:graphicData>
        </a:graphic>
      </p:graphicFrame>
      <p:pic>
        <p:nvPicPr>
          <p:cNvPr id="3811" name="Google Shape;3811;h5a9e6ea33f4bf37c_4_501" descr="A close up of a sign&#10;&#10;Description automatically generated"/>
          <p:cNvPicPr preferRelativeResize="0"/>
          <p:nvPr/>
        </p:nvPicPr>
        <p:blipFill rotWithShape="1">
          <a:blip r:embed="rId3">
            <a:alphaModFix/>
          </a:blip>
          <a:srcRect/>
          <a:stretch/>
        </p:blipFill>
        <p:spPr>
          <a:xfrm>
            <a:off x="86125" y="69424"/>
            <a:ext cx="1917170" cy="461700"/>
          </a:xfrm>
          <a:prstGeom prst="rect">
            <a:avLst/>
          </a:prstGeom>
          <a:noFill/>
          <a:ln>
            <a:noFill/>
          </a:ln>
        </p:spPr>
      </p:pic>
      <p:pic>
        <p:nvPicPr>
          <p:cNvPr id="3812" name="Google Shape;3812;h5a9e6ea33f4bf37c_4_501" title="karmayogiLogo.png"/>
          <p:cNvPicPr preferRelativeResize="0"/>
          <p:nvPr/>
        </p:nvPicPr>
        <p:blipFill rotWithShape="1">
          <a:blip r:embed="rId4">
            <a:alphaModFix/>
          </a:blip>
          <a:srcRect/>
          <a:stretch/>
        </p:blipFill>
        <p:spPr>
          <a:xfrm>
            <a:off x="10190812" y="79149"/>
            <a:ext cx="1865006" cy="461700"/>
          </a:xfrm>
          <a:prstGeom prst="rect">
            <a:avLst/>
          </a:prstGeom>
          <a:noFill/>
          <a:ln>
            <a:noFill/>
          </a:ln>
        </p:spPr>
      </p:pic>
      <p:pic>
        <p:nvPicPr>
          <p:cNvPr id="3813" name="Google Shape;3813;h5a9e6ea33f4bf37c_4_501" title="Unnati logo.png"/>
          <p:cNvPicPr preferRelativeResize="0"/>
          <p:nvPr/>
        </p:nvPicPr>
        <p:blipFill rotWithShape="1">
          <a:blip r:embed="rId5">
            <a:alphaModFix/>
          </a:blip>
          <a:srcRect/>
          <a:stretch/>
        </p:blipFill>
        <p:spPr>
          <a:xfrm>
            <a:off x="5466000" y="28049"/>
            <a:ext cx="1267825" cy="580651"/>
          </a:xfrm>
          <a:prstGeom prst="rect">
            <a:avLst/>
          </a:prstGeom>
          <a:noFill/>
          <a:ln>
            <a:noFill/>
          </a:ln>
        </p:spPr>
      </p:pic>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Shape 3817"/>
        <p:cNvGrpSpPr/>
        <p:nvPr/>
      </p:nvGrpSpPr>
      <p:grpSpPr>
        <a:xfrm>
          <a:off x="0" y="0"/>
          <a:ext cx="0" cy="0"/>
          <a:chOff x="0" y="0"/>
          <a:chExt cx="0" cy="0"/>
        </a:xfrm>
      </p:grpSpPr>
      <p:sp>
        <p:nvSpPr>
          <p:cNvPr id="3818" name="Google Shape;3818;h5a9e6ea33f4bf37c_4_509"/>
          <p:cNvSpPr txBox="1"/>
          <p:nvPr/>
        </p:nvSpPr>
        <p:spPr>
          <a:xfrm>
            <a:off x="658368" y="786384"/>
            <a:ext cx="9601200" cy="446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300"/>
              <a:buFont typeface="Arial"/>
              <a:buNone/>
            </a:pPr>
            <a:r>
              <a:rPr lang="en-US" sz="2300" b="1" i="0" u="none" strike="noStrike" cap="none">
                <a:solidFill>
                  <a:srgbClr val="1D305B"/>
                </a:solidFill>
                <a:latin typeface="Arial"/>
                <a:ea typeface="Arial"/>
                <a:cs typeface="Arial"/>
                <a:sym typeface="Arial"/>
              </a:rPr>
              <a:t>Digital &amp; AI Section: Additional Remarks from TIs</a:t>
            </a:r>
            <a:endParaRPr sz="1500" b="0" i="0" u="none" strike="noStrike" cap="none">
              <a:solidFill>
                <a:srgbClr val="000000"/>
              </a:solidFill>
              <a:latin typeface="Arial"/>
              <a:ea typeface="Arial"/>
              <a:cs typeface="Arial"/>
              <a:sym typeface="Arial"/>
            </a:endParaRPr>
          </a:p>
        </p:txBody>
      </p:sp>
      <p:sp>
        <p:nvSpPr>
          <p:cNvPr id="3819" name="Google Shape;3819;h5a9e6ea33f4bf37c_4_509"/>
          <p:cNvSpPr txBox="1"/>
          <p:nvPr/>
        </p:nvSpPr>
        <p:spPr>
          <a:xfrm>
            <a:off x="749808" y="1417320"/>
            <a:ext cx="93729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Use this slide for additional remarks, contextual constraints or relevant information from the Digital &amp; AI section.</a:t>
            </a:r>
            <a:endParaRPr sz="1500" b="0" i="0" u="none" strike="noStrike" cap="none">
              <a:solidFill>
                <a:srgbClr val="000000"/>
              </a:solidFill>
              <a:latin typeface="Arial"/>
              <a:ea typeface="Arial"/>
              <a:cs typeface="Arial"/>
              <a:sym typeface="Arial"/>
            </a:endParaRPr>
          </a:p>
        </p:txBody>
      </p:sp>
      <p:sp>
        <p:nvSpPr>
          <p:cNvPr id="3820" name="Google Shape;3820;h5a9e6ea33f4bf37c_4_509"/>
          <p:cNvSpPr/>
          <p:nvPr/>
        </p:nvSpPr>
        <p:spPr>
          <a:xfrm>
            <a:off x="749808" y="1965960"/>
            <a:ext cx="9372900" cy="3566100"/>
          </a:xfrm>
          <a:prstGeom prst="roundRect">
            <a:avLst>
              <a:gd name="adj" fmla="val 16667"/>
            </a:avLst>
          </a:prstGeom>
          <a:solidFill>
            <a:srgbClr val="FFFFFF"/>
          </a:solidFill>
          <a:ln w="12700" cap="flat" cmpd="sng">
            <a:solidFill>
              <a:srgbClr val="345082"/>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137175" tIns="118875" rIns="91425" bIns="457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pic>
        <p:nvPicPr>
          <p:cNvPr id="3821" name="Google Shape;3821;h5a9e6ea33f4bf37c_4_509" descr="A close up of a sign&#10;&#10;Description automatically generated"/>
          <p:cNvPicPr preferRelativeResize="0"/>
          <p:nvPr/>
        </p:nvPicPr>
        <p:blipFill rotWithShape="1">
          <a:blip r:embed="rId3">
            <a:alphaModFix/>
          </a:blip>
          <a:srcRect/>
          <a:stretch/>
        </p:blipFill>
        <p:spPr>
          <a:xfrm>
            <a:off x="127325" y="94151"/>
            <a:ext cx="2088359" cy="502925"/>
          </a:xfrm>
          <a:prstGeom prst="rect">
            <a:avLst/>
          </a:prstGeom>
          <a:noFill/>
          <a:ln>
            <a:noFill/>
          </a:ln>
        </p:spPr>
      </p:pic>
      <p:sp>
        <p:nvSpPr>
          <p:cNvPr id="3822" name="Google Shape;3822;h5a9e6ea33f4bf37c_4_509"/>
          <p:cNvSpPr txBox="1"/>
          <p:nvPr/>
        </p:nvSpPr>
        <p:spPr>
          <a:xfrm>
            <a:off x="1050551" y="2241175"/>
            <a:ext cx="3000000" cy="369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1D305B"/>
                </a:solidFill>
                <a:latin typeface="Arial"/>
                <a:ea typeface="Arial"/>
                <a:cs typeface="Arial"/>
                <a:sym typeface="Arial"/>
              </a:rPr>
              <a:t>Remarks:</a:t>
            </a:r>
            <a:endParaRPr sz="1500" b="0" i="0" u="none" strike="noStrike" cap="none">
              <a:solidFill>
                <a:srgbClr val="000000"/>
              </a:solidFill>
              <a:latin typeface="Arial"/>
              <a:ea typeface="Arial"/>
              <a:cs typeface="Arial"/>
              <a:sym typeface="Arial"/>
            </a:endParaRPr>
          </a:p>
        </p:txBody>
      </p:sp>
      <p:pic>
        <p:nvPicPr>
          <p:cNvPr id="3823" name="Google Shape;3823;h5a9e6ea33f4bf37c_4_509" title="karmayogiLogo.png"/>
          <p:cNvPicPr preferRelativeResize="0"/>
          <p:nvPr/>
        </p:nvPicPr>
        <p:blipFill rotWithShape="1">
          <a:blip r:embed="rId4">
            <a:alphaModFix/>
          </a:blip>
          <a:srcRect/>
          <a:stretch/>
        </p:blipFill>
        <p:spPr>
          <a:xfrm>
            <a:off x="10190812" y="79149"/>
            <a:ext cx="1865006" cy="461700"/>
          </a:xfrm>
          <a:prstGeom prst="rect">
            <a:avLst/>
          </a:prstGeom>
          <a:noFill/>
          <a:ln>
            <a:noFill/>
          </a:ln>
        </p:spPr>
      </p:pic>
      <p:pic>
        <p:nvPicPr>
          <p:cNvPr id="3824" name="Google Shape;3824;h5a9e6ea33f4bf37c_4_509" title="Unnati logo.png"/>
          <p:cNvPicPr preferRelativeResize="0"/>
          <p:nvPr/>
        </p:nvPicPr>
        <p:blipFill rotWithShape="1">
          <a:blip r:embed="rId5">
            <a:alphaModFix/>
          </a:blip>
          <a:srcRect/>
          <a:stretch/>
        </p:blipFill>
        <p:spPr>
          <a:xfrm>
            <a:off x="5466000" y="28049"/>
            <a:ext cx="1267825" cy="580651"/>
          </a:xfrm>
          <a:prstGeom prst="rect">
            <a:avLst/>
          </a:prstGeom>
          <a:noFill/>
          <a:ln>
            <a:noFill/>
          </a:ln>
        </p:spPr>
      </p:pic>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829"/>
        <p:cNvGrpSpPr/>
        <p:nvPr/>
      </p:nvGrpSpPr>
      <p:grpSpPr>
        <a:xfrm>
          <a:off x="0" y="0"/>
          <a:ext cx="0" cy="0"/>
          <a:chOff x="0" y="0"/>
          <a:chExt cx="0" cy="0"/>
        </a:xfrm>
      </p:grpSpPr>
      <p:pic>
        <p:nvPicPr>
          <p:cNvPr id="3830" name="Google Shape;3830;h5a9e6ea33f4bf37c_4_24" descr="A white and orange cloud&#10;&#10;Description automatically generated"/>
          <p:cNvPicPr preferRelativeResize="0"/>
          <p:nvPr/>
        </p:nvPicPr>
        <p:blipFill rotWithShape="1">
          <a:blip r:embed="rId3">
            <a:alphaModFix amt="24000"/>
          </a:blip>
          <a:srcRect/>
          <a:stretch/>
        </p:blipFill>
        <p:spPr>
          <a:xfrm>
            <a:off x="1" y="0"/>
            <a:ext cx="12192000" cy="6858002"/>
          </a:xfrm>
          <a:prstGeom prst="rect">
            <a:avLst/>
          </a:prstGeom>
          <a:noFill/>
          <a:ln>
            <a:noFill/>
          </a:ln>
        </p:spPr>
      </p:pic>
      <p:sp>
        <p:nvSpPr>
          <p:cNvPr id="3831" name="Google Shape;3831;h5a9e6ea33f4bf37c_4_24"/>
          <p:cNvSpPr txBox="1"/>
          <p:nvPr/>
        </p:nvSpPr>
        <p:spPr>
          <a:xfrm>
            <a:off x="594360" y="2788920"/>
            <a:ext cx="9966900" cy="9696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en-US" sz="3000" b="1">
                <a:solidFill>
                  <a:srgbClr val="1F3569"/>
                </a:solidFill>
              </a:rPr>
              <a:t>Day 2</a:t>
            </a:r>
            <a:br>
              <a:rPr lang="en-US" sz="3000" b="1">
                <a:solidFill>
                  <a:srgbClr val="1F3569"/>
                </a:solidFill>
              </a:rPr>
            </a:br>
            <a:endParaRPr sz="1900" b="0" i="0" u="none" strike="noStrike" cap="none">
              <a:solidFill>
                <a:srgbClr val="1F356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000"/>
              <a:buFont typeface="Arial"/>
              <a:buNone/>
            </a:pPr>
            <a:endParaRPr sz="1400" b="0" i="0" u="none" strike="noStrike" cap="none">
              <a:solidFill>
                <a:srgbClr val="1F3569"/>
              </a:solidFill>
              <a:latin typeface="Arial"/>
              <a:ea typeface="Arial"/>
              <a:cs typeface="Arial"/>
              <a:sym typeface="Arial"/>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836"/>
        <p:cNvGrpSpPr/>
        <p:nvPr/>
      </p:nvGrpSpPr>
      <p:grpSpPr>
        <a:xfrm>
          <a:off x="0" y="0"/>
          <a:ext cx="0" cy="0"/>
          <a:chOff x="0" y="0"/>
          <a:chExt cx="0" cy="0"/>
        </a:xfrm>
      </p:grpSpPr>
      <p:sp>
        <p:nvSpPr>
          <p:cNvPr id="3837" name="Google Shape;3837;h7deea83be2760859_0_716"/>
          <p:cNvSpPr/>
          <p:nvPr/>
        </p:nvSpPr>
        <p:spPr>
          <a:xfrm>
            <a:off x="0" y="0"/>
            <a:ext cx="12191700" cy="63900"/>
          </a:xfrm>
          <a:prstGeom prst="rect">
            <a:avLst/>
          </a:prstGeom>
          <a:solidFill>
            <a:srgbClr val="E86C2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838" name="Google Shape;3838;h7deea83be2760859_0_716"/>
          <p:cNvSpPr/>
          <p:nvPr/>
        </p:nvSpPr>
        <p:spPr>
          <a:xfrm>
            <a:off x="0" y="0"/>
            <a:ext cx="12191700" cy="50400"/>
          </a:xfrm>
          <a:prstGeom prst="rect">
            <a:avLst/>
          </a:prstGeom>
          <a:solidFill>
            <a:srgbClr val="E86C2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839" name="Google Shape;3839;h7deea83be2760859_0_716"/>
          <p:cNvSpPr txBox="1"/>
          <p:nvPr/>
        </p:nvSpPr>
        <p:spPr>
          <a:xfrm>
            <a:off x="11292840" y="6492240"/>
            <a:ext cx="384000" cy="2001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700"/>
              <a:buFont typeface="Arial"/>
              <a:buNone/>
            </a:pPr>
            <a:r>
              <a:rPr lang="en-US" sz="700" b="0" i="0" u="none" strike="noStrike" cap="none">
                <a:solidFill>
                  <a:srgbClr val="646C74"/>
                </a:solidFill>
                <a:latin typeface="Arial"/>
                <a:ea typeface="Arial"/>
                <a:cs typeface="Arial"/>
                <a:sym typeface="Arial"/>
              </a:rPr>
              <a:t>1</a:t>
            </a:r>
            <a:endParaRPr sz="1400" b="0" i="0" u="none" strike="noStrike" cap="none">
              <a:solidFill>
                <a:srgbClr val="000000"/>
              </a:solidFill>
              <a:latin typeface="Arial"/>
              <a:ea typeface="Arial"/>
              <a:cs typeface="Arial"/>
              <a:sym typeface="Arial"/>
            </a:endParaRPr>
          </a:p>
        </p:txBody>
      </p:sp>
      <p:sp>
        <p:nvSpPr>
          <p:cNvPr id="3840" name="Google Shape;3840;h7deea83be2760859_0_716"/>
          <p:cNvSpPr/>
          <p:nvPr/>
        </p:nvSpPr>
        <p:spPr>
          <a:xfrm>
            <a:off x="658368" y="2244993"/>
            <a:ext cx="749700" cy="54900"/>
          </a:xfrm>
          <a:prstGeom prst="rect">
            <a:avLst/>
          </a:prstGeom>
          <a:solidFill>
            <a:srgbClr val="E86C2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841" name="Google Shape;3841;h7deea83be2760859_0_716"/>
          <p:cNvSpPr txBox="1"/>
          <p:nvPr/>
        </p:nvSpPr>
        <p:spPr>
          <a:xfrm>
            <a:off x="658368" y="3744609"/>
            <a:ext cx="8778300" cy="841200"/>
          </a:xfrm>
          <a:prstGeom prst="rect">
            <a:avLst/>
          </a:prstGeom>
          <a:noFill/>
          <a:ln>
            <a:noFill/>
          </a:ln>
        </p:spPr>
        <p:txBody>
          <a:bodyPr spcFirstLastPara="1" wrap="square" lIns="0" tIns="0" rIns="0" bIns="0" anchor="t" anchorCtr="0">
            <a:norm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rgbClr val="073763"/>
                </a:solidFill>
                <a:latin typeface="Inter"/>
                <a:ea typeface="Inter"/>
                <a:cs typeface="Inter"/>
                <a:sym typeface="Inter"/>
              </a:rPr>
              <a:t>Regional Workshop on Strengthening Training Institutes</a:t>
            </a:r>
            <a:br>
              <a:rPr lang="en-US" sz="2200" b="1" i="0" u="none" strike="noStrike" cap="none">
                <a:solidFill>
                  <a:srgbClr val="073763"/>
                </a:solidFill>
                <a:latin typeface="Inter"/>
                <a:ea typeface="Inter"/>
                <a:cs typeface="Inter"/>
                <a:sym typeface="Inter"/>
              </a:rPr>
            </a:br>
            <a:r>
              <a:rPr lang="en-US" sz="2200" b="1" i="0" u="none" strike="noStrike" cap="none">
                <a:solidFill>
                  <a:srgbClr val="073763"/>
                </a:solidFill>
                <a:latin typeface="Inter"/>
                <a:ea typeface="Inter"/>
                <a:cs typeface="Inter"/>
                <a:sym typeface="Inter"/>
              </a:rPr>
              <a:t>towards a Future-Ready Ecosystem</a:t>
            </a:r>
            <a:endParaRPr sz="2200" i="0" u="none" strike="noStrike" cap="none">
              <a:solidFill>
                <a:srgbClr val="073763"/>
              </a:solidFill>
              <a:latin typeface="Inter"/>
              <a:ea typeface="Inter"/>
              <a:cs typeface="Inter"/>
              <a:sym typeface="Inter"/>
            </a:endParaRPr>
          </a:p>
        </p:txBody>
      </p:sp>
      <p:sp>
        <p:nvSpPr>
          <p:cNvPr id="3842" name="Google Shape;3842;h7deea83be2760859_0_716"/>
          <p:cNvSpPr txBox="1"/>
          <p:nvPr/>
        </p:nvSpPr>
        <p:spPr>
          <a:xfrm>
            <a:off x="658375" y="4933317"/>
            <a:ext cx="7315200" cy="886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i="0" u="none" strike="noStrike" cap="none">
                <a:solidFill>
                  <a:srgbClr val="1F1F1F"/>
                </a:solidFill>
                <a:latin typeface="Inter"/>
                <a:ea typeface="Inter"/>
                <a:cs typeface="Inter"/>
                <a:sym typeface="Inter"/>
              </a:rPr>
              <a:t>Vijayawada, AP </a:t>
            </a:r>
            <a:endParaRPr>
              <a:solidFill>
                <a:srgbClr val="1F1F1F"/>
              </a:solidFill>
              <a:latin typeface="Inter"/>
              <a:ea typeface="Inter"/>
              <a:cs typeface="Inter"/>
              <a:sym typeface="Inter"/>
            </a:endParaRPr>
          </a:p>
          <a:p>
            <a:pPr marL="0" marR="0" lvl="0" indent="0" algn="l" rtl="0">
              <a:lnSpc>
                <a:spcPct val="100000"/>
              </a:lnSpc>
              <a:spcBef>
                <a:spcPts val="0"/>
              </a:spcBef>
              <a:spcAft>
                <a:spcPts val="0"/>
              </a:spcAft>
              <a:buClr>
                <a:srgbClr val="000000"/>
              </a:buClr>
              <a:buSzPts val="1600"/>
              <a:buFont typeface="Arial"/>
              <a:buNone/>
            </a:pPr>
            <a:endParaRPr>
              <a:solidFill>
                <a:srgbClr val="1F1F1F"/>
              </a:solidFill>
              <a:latin typeface="Inter"/>
              <a:ea typeface="Inter"/>
              <a:cs typeface="Inter"/>
              <a:sym typeface="Inter"/>
            </a:endParaRPr>
          </a:p>
          <a:p>
            <a:pPr marL="0" marR="0" lvl="0" indent="0" algn="l" rtl="0">
              <a:lnSpc>
                <a:spcPct val="100000"/>
              </a:lnSpc>
              <a:spcBef>
                <a:spcPts val="0"/>
              </a:spcBef>
              <a:spcAft>
                <a:spcPts val="0"/>
              </a:spcAft>
              <a:buClr>
                <a:srgbClr val="000000"/>
              </a:buClr>
              <a:buSzPts val="1600"/>
              <a:buFont typeface="Arial"/>
              <a:buNone/>
            </a:pPr>
            <a:r>
              <a:rPr lang="en-US" i="1" u="none" strike="noStrike" cap="none">
                <a:solidFill>
                  <a:srgbClr val="1F1F1F"/>
                </a:solidFill>
                <a:latin typeface="Inter"/>
                <a:ea typeface="Inter"/>
                <a:cs typeface="Inter"/>
                <a:sym typeface="Inter"/>
              </a:rPr>
              <a:t>September 29</a:t>
            </a:r>
            <a:r>
              <a:rPr lang="en-US" i="1">
                <a:solidFill>
                  <a:srgbClr val="1F1F1F"/>
                </a:solidFill>
                <a:latin typeface="Inter"/>
                <a:ea typeface="Inter"/>
                <a:cs typeface="Inter"/>
                <a:sym typeface="Inter"/>
              </a:rPr>
              <a:t> and </a:t>
            </a:r>
            <a:r>
              <a:rPr lang="en-US" i="1" u="none" strike="noStrike" cap="none">
                <a:solidFill>
                  <a:srgbClr val="1F1F1F"/>
                </a:solidFill>
                <a:latin typeface="Inter"/>
                <a:ea typeface="Inter"/>
                <a:cs typeface="Inter"/>
                <a:sym typeface="Inter"/>
              </a:rPr>
              <a:t>30, 2026</a:t>
            </a:r>
            <a:endParaRPr i="1" u="none" strike="noStrike" cap="none">
              <a:solidFill>
                <a:srgbClr val="000000"/>
              </a:solidFill>
              <a:latin typeface="Inter"/>
              <a:ea typeface="Inter"/>
              <a:cs typeface="Inter"/>
              <a:sym typeface="Inter"/>
            </a:endParaRPr>
          </a:p>
        </p:txBody>
      </p:sp>
      <p:pic>
        <p:nvPicPr>
          <p:cNvPr id="3843" name="Google Shape;3843;h7deea83be2760859_0_716" descr="A close up of a sign&#10;&#10;Description automatically generated"/>
          <p:cNvPicPr preferRelativeResize="0"/>
          <p:nvPr/>
        </p:nvPicPr>
        <p:blipFill rotWithShape="1">
          <a:blip r:embed="rId3">
            <a:alphaModFix/>
          </a:blip>
          <a:srcRect/>
          <a:stretch/>
        </p:blipFill>
        <p:spPr>
          <a:xfrm>
            <a:off x="171690" y="189671"/>
            <a:ext cx="2372368" cy="571315"/>
          </a:xfrm>
          <a:prstGeom prst="rect">
            <a:avLst/>
          </a:prstGeom>
          <a:noFill/>
          <a:ln>
            <a:noFill/>
          </a:ln>
        </p:spPr>
      </p:pic>
      <p:pic>
        <p:nvPicPr>
          <p:cNvPr id="3844" name="Google Shape;3844;h7deea83be2760859_0_716" title="Krmayogi-logo_Final.png"/>
          <p:cNvPicPr preferRelativeResize="0"/>
          <p:nvPr/>
        </p:nvPicPr>
        <p:blipFill>
          <a:blip r:embed="rId4">
            <a:alphaModFix/>
          </a:blip>
          <a:stretch>
            <a:fillRect/>
          </a:stretch>
        </p:blipFill>
        <p:spPr>
          <a:xfrm>
            <a:off x="3639200" y="2544745"/>
            <a:ext cx="749700" cy="886191"/>
          </a:xfrm>
          <a:prstGeom prst="rect">
            <a:avLst/>
          </a:prstGeom>
          <a:noFill/>
          <a:ln>
            <a:noFill/>
          </a:ln>
        </p:spPr>
      </p:pic>
      <p:pic>
        <p:nvPicPr>
          <p:cNvPr id="3845" name="Google Shape;3845;h7deea83be2760859_0_716" title="karmayogiLogo.png"/>
          <p:cNvPicPr preferRelativeResize="0"/>
          <p:nvPr/>
        </p:nvPicPr>
        <p:blipFill>
          <a:blip r:embed="rId5">
            <a:alphaModFix/>
          </a:blip>
          <a:stretch>
            <a:fillRect/>
          </a:stretch>
        </p:blipFill>
        <p:spPr>
          <a:xfrm>
            <a:off x="9730925" y="166172"/>
            <a:ext cx="2290058" cy="566925"/>
          </a:xfrm>
          <a:prstGeom prst="rect">
            <a:avLst/>
          </a:prstGeom>
          <a:noFill/>
          <a:ln>
            <a:noFill/>
          </a:ln>
        </p:spPr>
      </p:pic>
      <p:pic>
        <p:nvPicPr>
          <p:cNvPr id="3846" name="Google Shape;3846;h7deea83be2760859_0_716" title="sadhana_Shrinkhla2 (1).png"/>
          <p:cNvPicPr preferRelativeResize="0"/>
          <p:nvPr/>
        </p:nvPicPr>
        <p:blipFill>
          <a:blip r:embed="rId6">
            <a:alphaModFix/>
          </a:blip>
          <a:stretch>
            <a:fillRect/>
          </a:stretch>
        </p:blipFill>
        <p:spPr>
          <a:xfrm>
            <a:off x="658375" y="2661986"/>
            <a:ext cx="2873923" cy="566925"/>
          </a:xfrm>
          <a:prstGeom prst="rect">
            <a:avLst/>
          </a:prstGeom>
          <a:noFill/>
          <a:ln>
            <a:noFill/>
          </a:ln>
        </p:spPr>
      </p:pic>
      <p:pic>
        <p:nvPicPr>
          <p:cNvPr id="3847" name="Google Shape;3847;h7deea83be2760859_0_716" title="Unnati logo.png"/>
          <p:cNvPicPr preferRelativeResize="0"/>
          <p:nvPr/>
        </p:nvPicPr>
        <p:blipFill>
          <a:blip r:embed="rId7">
            <a:alphaModFix/>
          </a:blip>
          <a:stretch>
            <a:fillRect/>
          </a:stretch>
        </p:blipFill>
        <p:spPr>
          <a:xfrm>
            <a:off x="5466000" y="102231"/>
            <a:ext cx="1359475" cy="622625"/>
          </a:xfrm>
          <a:prstGeom prst="rect">
            <a:avLst/>
          </a:prstGeom>
          <a:noFill/>
          <a:ln>
            <a:noFill/>
          </a:ln>
        </p:spPr>
      </p:pic>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852"/>
        <p:cNvGrpSpPr/>
        <p:nvPr/>
      </p:nvGrpSpPr>
      <p:grpSpPr>
        <a:xfrm>
          <a:off x="0" y="0"/>
          <a:ext cx="0" cy="0"/>
          <a:chOff x="0" y="0"/>
          <a:chExt cx="0" cy="0"/>
        </a:xfrm>
      </p:grpSpPr>
      <p:sp>
        <p:nvSpPr>
          <p:cNvPr id="3853" name="Google Shape;3853;h7deea83be2760859_0_731"/>
          <p:cNvSpPr txBox="1"/>
          <p:nvPr/>
        </p:nvSpPr>
        <p:spPr>
          <a:xfrm>
            <a:off x="11292840" y="6492240"/>
            <a:ext cx="384000" cy="2001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700"/>
              <a:buFont typeface="Arial"/>
              <a:buNone/>
            </a:pPr>
            <a:r>
              <a:rPr lang="en-US" sz="700" b="0" i="0" u="none" strike="noStrike" cap="none">
                <a:solidFill>
                  <a:srgbClr val="646C74"/>
                </a:solidFill>
                <a:latin typeface="Arial"/>
                <a:ea typeface="Arial"/>
                <a:cs typeface="Arial"/>
                <a:sym typeface="Arial"/>
              </a:rPr>
              <a:t>2</a:t>
            </a:r>
            <a:endParaRPr sz="1400" b="0" i="0" u="none" strike="noStrike" cap="none">
              <a:solidFill>
                <a:srgbClr val="000000"/>
              </a:solidFill>
              <a:latin typeface="Arial"/>
              <a:ea typeface="Arial"/>
              <a:cs typeface="Arial"/>
              <a:sym typeface="Arial"/>
            </a:endParaRPr>
          </a:p>
        </p:txBody>
      </p:sp>
      <p:sp>
        <p:nvSpPr>
          <p:cNvPr id="3854" name="Google Shape;3854;h7deea83be2760859_0_731"/>
          <p:cNvSpPr/>
          <p:nvPr/>
        </p:nvSpPr>
        <p:spPr>
          <a:xfrm>
            <a:off x="2499728" y="788049"/>
            <a:ext cx="6993900" cy="355500"/>
          </a:xfrm>
          <a:prstGeom prst="rect">
            <a:avLst/>
          </a:prstGeom>
          <a:solidFill>
            <a:srgbClr val="1F3569"/>
          </a:solidFill>
          <a:ln w="9525" cap="flat" cmpd="sng">
            <a:solidFill>
              <a:schemeClr val="lt2"/>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600" b="1" i="0" u="none" strike="noStrike" cap="none">
                <a:solidFill>
                  <a:srgbClr val="FFFFFF"/>
                </a:solidFill>
                <a:latin typeface="Inter"/>
                <a:ea typeface="Inter"/>
                <a:cs typeface="Inter"/>
                <a:sym typeface="Inter"/>
              </a:rPr>
              <a:t>Day 2</a:t>
            </a:r>
            <a:endParaRPr sz="1600">
              <a:latin typeface="Inter"/>
              <a:ea typeface="Inter"/>
              <a:cs typeface="Inter"/>
              <a:sym typeface="Inter"/>
            </a:endParaRPr>
          </a:p>
        </p:txBody>
      </p:sp>
      <p:graphicFrame>
        <p:nvGraphicFramePr>
          <p:cNvPr id="3855" name="Google Shape;3855;h7deea83be2760859_0_731"/>
          <p:cNvGraphicFramePr/>
          <p:nvPr/>
        </p:nvGraphicFramePr>
        <p:xfrm>
          <a:off x="2499715" y="1143524"/>
          <a:ext cx="3000000" cy="3000000"/>
        </p:xfrm>
        <a:graphic>
          <a:graphicData uri="http://schemas.openxmlformats.org/drawingml/2006/table">
            <a:tbl>
              <a:tblPr firstRow="1" bandRow="1">
                <a:noFill/>
                <a:tableStyleId>{9310D37F-3092-476E-B5BC-66B016855ACD}</a:tableStyleId>
              </a:tblPr>
              <a:tblGrid>
                <a:gridCol w="1600275">
                  <a:extLst>
                    <a:ext uri="{9D8B030D-6E8A-4147-A177-3AD203B41FA5}">
                      <a16:colId xmlns:a16="http://schemas.microsoft.com/office/drawing/2014/main" val="20000"/>
                    </a:ext>
                  </a:extLst>
                </a:gridCol>
                <a:gridCol w="5393525">
                  <a:extLst>
                    <a:ext uri="{9D8B030D-6E8A-4147-A177-3AD203B41FA5}">
                      <a16:colId xmlns:a16="http://schemas.microsoft.com/office/drawing/2014/main" val="20001"/>
                    </a:ext>
                  </a:extLst>
                </a:gridCol>
              </a:tblGrid>
              <a:tr h="544100">
                <a:tc>
                  <a:txBody>
                    <a:bodyPr/>
                    <a:lstStyle/>
                    <a:p>
                      <a:pPr marL="0" marR="0" lvl="0" indent="0" algn="ctr" rtl="0">
                        <a:lnSpc>
                          <a:spcPct val="100000"/>
                        </a:lnSpc>
                        <a:spcBef>
                          <a:spcPts val="0"/>
                        </a:spcBef>
                        <a:spcAft>
                          <a:spcPts val="0"/>
                        </a:spcAft>
                        <a:buNone/>
                      </a:pPr>
                      <a:r>
                        <a:rPr lang="en-US" sz="1500" u="none" strike="noStrike" cap="none">
                          <a:solidFill>
                            <a:srgbClr val="FFFFFF"/>
                          </a:solidFill>
                          <a:latin typeface="Inter"/>
                          <a:ea typeface="Inter"/>
                          <a:cs typeface="Inter"/>
                          <a:sym typeface="Inter"/>
                        </a:rPr>
                        <a:t>Time</a:t>
                      </a:r>
                      <a:endParaRPr sz="1500">
                        <a:latin typeface="Inter"/>
                        <a:ea typeface="Inter"/>
                        <a:cs typeface="Inter"/>
                        <a:sym typeface="Inter"/>
                      </a:endParaRPr>
                    </a:p>
                  </a:txBody>
                  <a:tcPr marL="54875" marR="54875" marT="27425" marB="27425"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38100" cap="flat" cmpd="sng">
                      <a:solidFill>
                        <a:schemeClr val="lt2"/>
                      </a:solidFill>
                      <a:prstDash val="solid"/>
                      <a:round/>
                      <a:headEnd type="none" w="sm" len="sm"/>
                      <a:tailEnd type="none" w="sm" len="sm"/>
                    </a:lnB>
                    <a:solidFill>
                      <a:srgbClr val="646C74"/>
                    </a:solidFill>
                  </a:tcPr>
                </a:tc>
                <a:tc>
                  <a:txBody>
                    <a:bodyPr/>
                    <a:lstStyle/>
                    <a:p>
                      <a:pPr marL="0" marR="0" lvl="0" indent="0" algn="ctr" rtl="0">
                        <a:lnSpc>
                          <a:spcPct val="100000"/>
                        </a:lnSpc>
                        <a:spcBef>
                          <a:spcPts val="0"/>
                        </a:spcBef>
                        <a:spcAft>
                          <a:spcPts val="0"/>
                        </a:spcAft>
                        <a:buNone/>
                      </a:pPr>
                      <a:r>
                        <a:rPr lang="en-US" sz="1500" u="none" strike="noStrike" cap="none">
                          <a:solidFill>
                            <a:srgbClr val="FFFFFF"/>
                          </a:solidFill>
                          <a:latin typeface="Inter"/>
                          <a:ea typeface="Inter"/>
                          <a:cs typeface="Inter"/>
                          <a:sym typeface="Inter"/>
                        </a:rPr>
                        <a:t>Programme Session</a:t>
                      </a:r>
                      <a:endParaRPr sz="1500">
                        <a:latin typeface="Inter"/>
                        <a:ea typeface="Inter"/>
                        <a:cs typeface="Inter"/>
                        <a:sym typeface="Inter"/>
                      </a:endParaRPr>
                    </a:p>
                  </a:txBody>
                  <a:tcPr marL="54875" marR="54875" marT="27425" marB="27425" anchor="ctr">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rgbClr val="646C74"/>
                    </a:solidFill>
                  </a:tcPr>
                </a:tc>
                <a:extLst>
                  <a:ext uri="{0D108BD9-81ED-4DB2-BD59-A6C34878D82A}">
                    <a16:rowId xmlns:a16="http://schemas.microsoft.com/office/drawing/2014/main" val="10000"/>
                  </a:ext>
                </a:extLst>
              </a:tr>
              <a:tr h="740525">
                <a:tc>
                  <a:txBody>
                    <a:bodyPr/>
                    <a:lstStyle/>
                    <a:p>
                      <a:pPr marL="0" marR="0" lvl="0" indent="0" algn="ctr" rtl="0">
                        <a:lnSpc>
                          <a:spcPct val="100000"/>
                        </a:lnSpc>
                        <a:spcBef>
                          <a:spcPts val="0"/>
                        </a:spcBef>
                        <a:spcAft>
                          <a:spcPts val="0"/>
                        </a:spcAft>
                        <a:buNone/>
                      </a:pPr>
                      <a:r>
                        <a:rPr lang="en-US" sz="1500" b="1">
                          <a:solidFill>
                            <a:srgbClr val="1A1A1A"/>
                          </a:solidFill>
                        </a:rPr>
                        <a:t>10:00-10:15 AM </a:t>
                      </a:r>
                      <a:endParaRPr sz="1500" b="1">
                        <a:solidFill>
                          <a:srgbClr val="1A1A1A"/>
                        </a:solidFill>
                      </a:endParaRPr>
                    </a:p>
                  </a:txBody>
                  <a:tcPr marL="68575" marR="68575" marT="91425" marB="91425" anchor="ctr">
                    <a:lnL w="12700" cap="flat" cmpd="sng">
                      <a:solidFill>
                        <a:schemeClr val="lt2"/>
                      </a:solidFill>
                      <a:prstDash val="solid"/>
                      <a:round/>
                      <a:headEnd type="none" w="sm" len="sm"/>
                      <a:tailEnd type="none" w="sm" len="sm"/>
                    </a:lnL>
                    <a:lnR w="7000" cap="flat" cmpd="sng">
                      <a:solidFill>
                        <a:schemeClr val="lt2"/>
                      </a:solidFill>
                      <a:prstDash val="solid"/>
                      <a:round/>
                      <a:headEnd type="none" w="sm" len="sm"/>
                      <a:tailEnd type="none" w="sm" len="sm"/>
                    </a:lnR>
                    <a:lnT w="38100" cap="flat" cmpd="sng">
                      <a:solidFill>
                        <a:schemeClr val="lt2"/>
                      </a:solidFill>
                      <a:prstDash val="solid"/>
                      <a:round/>
                      <a:headEnd type="none" w="sm" len="sm"/>
                      <a:tailEnd type="none" w="sm" len="sm"/>
                    </a:lnT>
                    <a:lnB w="7000" cap="flat" cmpd="sng">
                      <a:solidFill>
                        <a:schemeClr val="lt2"/>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500" u="none" strike="noStrike" cap="none"/>
                        <a:t>Day 1 Reflections</a:t>
                      </a:r>
                      <a:endParaRPr sz="1500"/>
                    </a:p>
                  </a:txBody>
                  <a:tcPr marL="54875" marR="54875" marT="27425" marB="27425" anchor="ctr">
                    <a:lnL w="7000"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740525">
                <a:tc>
                  <a:txBody>
                    <a:bodyPr/>
                    <a:lstStyle/>
                    <a:p>
                      <a:pPr marL="0" marR="0" lvl="0" indent="0" algn="ctr" rtl="0">
                        <a:lnSpc>
                          <a:spcPct val="100000"/>
                        </a:lnSpc>
                        <a:spcBef>
                          <a:spcPts val="0"/>
                        </a:spcBef>
                        <a:spcAft>
                          <a:spcPts val="0"/>
                        </a:spcAft>
                        <a:buClr>
                          <a:srgbClr val="000000"/>
                        </a:buClr>
                        <a:buFont typeface="Arial"/>
                        <a:buNone/>
                      </a:pPr>
                      <a:r>
                        <a:rPr lang="en-US" sz="1500" b="1">
                          <a:solidFill>
                            <a:srgbClr val="1A1A1A"/>
                          </a:solidFill>
                        </a:rPr>
                        <a:t>10:15-11:00 AM</a:t>
                      </a:r>
                      <a:endParaRPr sz="1500" b="1">
                        <a:solidFill>
                          <a:srgbClr val="1A1A1A"/>
                        </a:solidFill>
                      </a:endParaRPr>
                    </a:p>
                  </a:txBody>
                  <a:tcPr marL="68575" marR="68575" marT="91425" marB="91425" anchor="ctr">
                    <a:lnL w="12700" cap="flat" cmpd="sng">
                      <a:solidFill>
                        <a:schemeClr val="lt2"/>
                      </a:solidFill>
                      <a:prstDash val="solid"/>
                      <a:round/>
                      <a:headEnd type="none" w="sm" len="sm"/>
                      <a:tailEnd type="none" w="sm" len="sm"/>
                    </a:lnL>
                    <a:lnR w="7000" cap="flat" cmpd="sng">
                      <a:solidFill>
                        <a:schemeClr val="lt2"/>
                      </a:solidFill>
                      <a:prstDash val="solid"/>
                      <a:round/>
                      <a:headEnd type="none" w="sm" len="sm"/>
                      <a:tailEnd type="none" w="sm" len="sm"/>
                    </a:lnR>
                    <a:lnT w="7000" cap="flat" cmpd="sng">
                      <a:solidFill>
                        <a:schemeClr val="lt2"/>
                      </a:solidFill>
                      <a:prstDash val="solid"/>
                      <a:round/>
                      <a:headEnd type="none" w="sm" len="sm"/>
                      <a:tailEnd type="none" w="sm" len="sm"/>
                    </a:lnT>
                    <a:lnB w="7000" cap="flat" cmpd="sng">
                      <a:solidFill>
                        <a:schemeClr val="lt2"/>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500" u="none" strike="noStrike" cap="none"/>
                        <a:t>Session 5 - Expert Session </a:t>
                      </a:r>
                      <a:r>
                        <a:rPr lang="en-US" sz="1500"/>
                        <a:t>by Shri Krishna Kumar, Founder and CEO, Simplilearn</a:t>
                      </a:r>
                      <a:endParaRPr sz="1500"/>
                    </a:p>
                  </a:txBody>
                  <a:tcPr marL="54875" marR="54875" marT="27425" marB="27425" anchor="ctr">
                    <a:lnL w="7000"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544100">
                <a:tc rowSpan="2">
                  <a:txBody>
                    <a:bodyPr/>
                    <a:lstStyle/>
                    <a:p>
                      <a:pPr marL="0" marR="0" lvl="0" indent="0" algn="ctr" rtl="0">
                        <a:lnSpc>
                          <a:spcPct val="100000"/>
                        </a:lnSpc>
                        <a:spcBef>
                          <a:spcPts val="0"/>
                        </a:spcBef>
                        <a:spcAft>
                          <a:spcPts val="0"/>
                        </a:spcAft>
                        <a:buClr>
                          <a:srgbClr val="000000"/>
                        </a:buClr>
                        <a:buFont typeface="Arial"/>
                        <a:buNone/>
                      </a:pPr>
                      <a:r>
                        <a:rPr lang="en-US" sz="1500" b="1">
                          <a:solidFill>
                            <a:srgbClr val="1A1A1A"/>
                          </a:solidFill>
                        </a:rPr>
                        <a:t>11:00-12:45 PM</a:t>
                      </a:r>
                      <a:endParaRPr sz="1500" b="1">
                        <a:solidFill>
                          <a:srgbClr val="1A1A1A"/>
                        </a:solidFill>
                      </a:endParaRPr>
                    </a:p>
                  </a:txBody>
                  <a:tcPr marL="68575" marR="68575" marT="91425" marB="91425" anchor="ctr">
                    <a:lnL w="7000" cap="flat" cmpd="sng">
                      <a:solidFill>
                        <a:schemeClr val="lt2"/>
                      </a:solidFill>
                      <a:prstDash val="solid"/>
                      <a:round/>
                      <a:headEnd type="none" w="sm" len="sm"/>
                      <a:tailEnd type="none" w="sm" len="sm"/>
                    </a:lnL>
                    <a:lnR w="7000" cap="flat" cmpd="sng">
                      <a:solidFill>
                        <a:schemeClr val="lt2"/>
                      </a:solidFill>
                      <a:prstDash val="solid"/>
                      <a:round/>
                      <a:headEnd type="none" w="sm" len="sm"/>
                      <a:tailEnd type="none" w="sm" len="sm"/>
                    </a:lnR>
                    <a:lnT w="7000" cap="flat" cmpd="sng">
                      <a:solidFill>
                        <a:schemeClr val="lt2"/>
                      </a:solidFill>
                      <a:prstDash val="solid"/>
                      <a:round/>
                      <a:headEnd type="none" w="sm" len="sm"/>
                      <a:tailEnd type="none" w="sm" len="sm"/>
                    </a:lnT>
                    <a:lnB w="7000" cap="flat" cmpd="sng">
                      <a:solidFill>
                        <a:schemeClr val="lt2"/>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500" u="none" strike="noStrike" cap="none">
                          <a:solidFill>
                            <a:srgbClr val="1A1A1A"/>
                          </a:solidFill>
                        </a:rPr>
                        <a:t>Session 6 </a:t>
                      </a:r>
                      <a:r>
                        <a:rPr lang="en-US" sz="1500">
                          <a:solidFill>
                            <a:srgbClr val="1A1A1A"/>
                          </a:solidFill>
                        </a:rPr>
                        <a:t>- </a:t>
                      </a:r>
                      <a:r>
                        <a:rPr lang="en-US" sz="1500" u="none" strike="noStrike" cap="none">
                          <a:solidFill>
                            <a:srgbClr val="1A1A1A"/>
                          </a:solidFill>
                        </a:rPr>
                        <a:t>State Action Plan Presentations</a:t>
                      </a:r>
                      <a:endParaRPr sz="1500"/>
                    </a:p>
                  </a:txBody>
                  <a:tcPr marL="54875" marR="54875" marT="27425" marB="27425" anchor="ctr">
                    <a:lnL w="7000"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544100">
                <a:tc vMerge="1">
                  <a:txBody>
                    <a:bodyPr/>
                    <a:lstStyle/>
                    <a:p>
                      <a:endParaRPr lang="en-US"/>
                    </a:p>
                  </a:txBody>
                  <a:tcPr/>
                </a:tc>
                <a:tc>
                  <a:txBody>
                    <a:bodyPr/>
                    <a:lstStyle/>
                    <a:p>
                      <a:pPr marL="0" marR="0" lvl="0" indent="0" algn="l" rtl="0">
                        <a:lnSpc>
                          <a:spcPct val="100000"/>
                        </a:lnSpc>
                        <a:spcBef>
                          <a:spcPts val="0"/>
                        </a:spcBef>
                        <a:spcAft>
                          <a:spcPts val="0"/>
                        </a:spcAft>
                        <a:buNone/>
                      </a:pPr>
                      <a:r>
                        <a:rPr lang="en-US" sz="1500" u="none" strike="noStrike" cap="none">
                          <a:solidFill>
                            <a:srgbClr val="1A1A1A"/>
                          </a:solidFill>
                        </a:rPr>
                        <a:t>Wrap-up and Concluding Address</a:t>
                      </a:r>
                      <a:endParaRPr sz="1500"/>
                    </a:p>
                  </a:txBody>
                  <a:tcPr marL="54875" marR="54875" marT="27425" marB="27425" anchor="ctr">
                    <a:lnL w="7000"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r h="740525">
                <a:tc>
                  <a:txBody>
                    <a:bodyPr/>
                    <a:lstStyle/>
                    <a:p>
                      <a:pPr marL="0" marR="0" lvl="0" indent="0" algn="ctr" rtl="0">
                        <a:lnSpc>
                          <a:spcPct val="100000"/>
                        </a:lnSpc>
                        <a:spcBef>
                          <a:spcPts val="0"/>
                        </a:spcBef>
                        <a:spcAft>
                          <a:spcPts val="0"/>
                        </a:spcAft>
                        <a:buClr>
                          <a:srgbClr val="000000"/>
                        </a:buClr>
                        <a:buFont typeface="Arial"/>
                        <a:buNone/>
                      </a:pPr>
                      <a:r>
                        <a:rPr lang="en-US" sz="1500" b="1">
                          <a:solidFill>
                            <a:srgbClr val="1A1A1A"/>
                          </a:solidFill>
                        </a:rPr>
                        <a:t>12:45-01:00 PM</a:t>
                      </a:r>
                      <a:endParaRPr sz="1500" b="1">
                        <a:solidFill>
                          <a:srgbClr val="1A1A1A"/>
                        </a:solidFill>
                      </a:endParaRPr>
                    </a:p>
                  </a:txBody>
                  <a:tcPr marL="68575" marR="68575" marT="91425" marB="91425" anchor="ctr">
                    <a:lnL w="7000" cap="flat" cmpd="sng">
                      <a:solidFill>
                        <a:schemeClr val="lt2"/>
                      </a:solidFill>
                      <a:prstDash val="solid"/>
                      <a:round/>
                      <a:headEnd type="none" w="sm" len="sm"/>
                      <a:tailEnd type="none" w="sm" len="sm"/>
                    </a:lnL>
                    <a:lnR w="7000" cap="flat" cmpd="sng">
                      <a:solidFill>
                        <a:schemeClr val="lt2"/>
                      </a:solidFill>
                      <a:prstDash val="solid"/>
                      <a:round/>
                      <a:headEnd type="none" w="sm" len="sm"/>
                      <a:tailEnd type="none" w="sm" len="sm"/>
                    </a:lnR>
                    <a:lnT w="7000"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500" u="none" strike="noStrike" cap="none"/>
                        <a:t>Lunch / End of Workshop</a:t>
                      </a:r>
                      <a:endParaRPr sz="1500"/>
                    </a:p>
                  </a:txBody>
                  <a:tcPr marL="54875" marR="54875" marT="27425" marB="27425" anchor="ctr">
                    <a:lnL w="7000"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860"/>
        <p:cNvGrpSpPr/>
        <p:nvPr/>
      </p:nvGrpSpPr>
      <p:grpSpPr>
        <a:xfrm>
          <a:off x="0" y="0"/>
          <a:ext cx="0" cy="0"/>
          <a:chOff x="0" y="0"/>
          <a:chExt cx="0" cy="0"/>
        </a:xfrm>
      </p:grpSpPr>
      <p:pic>
        <p:nvPicPr>
          <p:cNvPr id="3861" name="Google Shape;3861;h5a9e6ea33f4bf37c_4_519" descr="A white and orange cloud&#10;&#10;Description automatically generated"/>
          <p:cNvPicPr preferRelativeResize="0"/>
          <p:nvPr/>
        </p:nvPicPr>
        <p:blipFill rotWithShape="1">
          <a:blip r:embed="rId3">
            <a:alphaModFix amt="24000"/>
          </a:blip>
          <a:srcRect/>
          <a:stretch/>
        </p:blipFill>
        <p:spPr>
          <a:xfrm>
            <a:off x="1" y="0"/>
            <a:ext cx="12192000" cy="6858002"/>
          </a:xfrm>
          <a:prstGeom prst="rect">
            <a:avLst/>
          </a:prstGeom>
          <a:noFill/>
          <a:ln>
            <a:noFill/>
          </a:ln>
        </p:spPr>
      </p:pic>
      <p:sp>
        <p:nvSpPr>
          <p:cNvPr id="3862" name="Google Shape;3862;h5a9e6ea33f4bf37c_4_519"/>
          <p:cNvSpPr txBox="1"/>
          <p:nvPr/>
        </p:nvSpPr>
        <p:spPr>
          <a:xfrm>
            <a:off x="594360" y="3090295"/>
            <a:ext cx="9966900" cy="6774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900"/>
              <a:buFont typeface="Arial"/>
              <a:buNone/>
            </a:pPr>
            <a:r>
              <a:rPr lang="en-US" sz="3000" b="1">
                <a:solidFill>
                  <a:srgbClr val="1F3569"/>
                </a:solidFill>
              </a:rPr>
              <a:t>Key Reflections from Day 1</a:t>
            </a:r>
            <a:endParaRPr sz="3000" b="1">
              <a:solidFill>
                <a:srgbClr val="1F3569"/>
              </a:solidFill>
            </a:endParaRPr>
          </a:p>
          <a:p>
            <a:pPr marL="0" marR="0" lvl="0" indent="0" algn="l" rtl="0">
              <a:lnSpc>
                <a:spcPct val="100000"/>
              </a:lnSpc>
              <a:spcBef>
                <a:spcPts val="0"/>
              </a:spcBef>
              <a:spcAft>
                <a:spcPts val="0"/>
              </a:spcAft>
              <a:buClr>
                <a:srgbClr val="000000"/>
              </a:buClr>
              <a:buSzPts val="3000"/>
              <a:buFont typeface="Arial"/>
              <a:buNone/>
            </a:pPr>
            <a:endParaRPr sz="1400" b="0" i="0" u="none" strike="noStrike" cap="none">
              <a:solidFill>
                <a:srgbClr val="1F3569"/>
              </a:solidFill>
              <a:latin typeface="Arial"/>
              <a:ea typeface="Arial"/>
              <a:cs typeface="Arial"/>
              <a:sym typeface="Arial"/>
            </a:endParaRPr>
          </a:p>
        </p:txBody>
      </p:sp>
      <p:pic>
        <p:nvPicPr>
          <p:cNvPr id="3863" name="Google Shape;3863;h5a9e6ea33f4bf37c_4_519" title="Krmayogi-logo_Final.png"/>
          <p:cNvPicPr preferRelativeResize="0"/>
          <p:nvPr/>
        </p:nvPicPr>
        <p:blipFill>
          <a:blip r:embed="rId4">
            <a:alphaModFix/>
          </a:blip>
          <a:stretch>
            <a:fillRect/>
          </a:stretch>
        </p:blipFill>
        <p:spPr>
          <a:xfrm>
            <a:off x="3575175" y="1787720"/>
            <a:ext cx="749700" cy="886191"/>
          </a:xfrm>
          <a:prstGeom prst="rect">
            <a:avLst/>
          </a:prstGeom>
          <a:noFill/>
          <a:ln>
            <a:noFill/>
          </a:ln>
        </p:spPr>
      </p:pic>
      <p:pic>
        <p:nvPicPr>
          <p:cNvPr id="3864" name="Google Shape;3864;h5a9e6ea33f4bf37c_4_519" title="sadhana_Shrinkhla2 (1).png"/>
          <p:cNvPicPr preferRelativeResize="0"/>
          <p:nvPr/>
        </p:nvPicPr>
        <p:blipFill>
          <a:blip r:embed="rId5">
            <a:alphaModFix/>
          </a:blip>
          <a:stretch>
            <a:fillRect/>
          </a:stretch>
        </p:blipFill>
        <p:spPr>
          <a:xfrm>
            <a:off x="594350" y="1904961"/>
            <a:ext cx="2873923" cy="566925"/>
          </a:xfrm>
          <a:prstGeom prst="rect">
            <a:avLst/>
          </a:prstGeom>
          <a:noFill/>
          <a:ln>
            <a:noFill/>
          </a:ln>
        </p:spPr>
      </p:pic>
      <p:pic>
        <p:nvPicPr>
          <p:cNvPr id="3865" name="Google Shape;3865;h5a9e6ea33f4bf37c_4_519" descr="A close up of a sign&#10;&#10;Description automatically generated"/>
          <p:cNvPicPr preferRelativeResize="0"/>
          <p:nvPr/>
        </p:nvPicPr>
        <p:blipFill rotWithShape="1">
          <a:blip r:embed="rId6">
            <a:alphaModFix/>
          </a:blip>
          <a:srcRect/>
          <a:stretch/>
        </p:blipFill>
        <p:spPr>
          <a:xfrm>
            <a:off x="153075" y="95625"/>
            <a:ext cx="1917167" cy="461700"/>
          </a:xfrm>
          <a:prstGeom prst="rect">
            <a:avLst/>
          </a:prstGeom>
          <a:noFill/>
          <a:ln>
            <a:noFill/>
          </a:ln>
        </p:spPr>
      </p:pic>
      <p:pic>
        <p:nvPicPr>
          <p:cNvPr id="3866" name="Google Shape;3866;h5a9e6ea33f4bf37c_4_519" title="karmayogiLogo.png"/>
          <p:cNvPicPr preferRelativeResize="0"/>
          <p:nvPr/>
        </p:nvPicPr>
        <p:blipFill>
          <a:blip r:embed="rId7">
            <a:alphaModFix/>
          </a:blip>
          <a:stretch>
            <a:fillRect/>
          </a:stretch>
        </p:blipFill>
        <p:spPr>
          <a:xfrm>
            <a:off x="10180450" y="95625"/>
            <a:ext cx="1865001" cy="461700"/>
          </a:xfrm>
          <a:prstGeom prst="rect">
            <a:avLst/>
          </a:prstGeom>
          <a:noFill/>
          <a:ln>
            <a:noFill/>
          </a:ln>
        </p:spPr>
      </p:pic>
      <p:pic>
        <p:nvPicPr>
          <p:cNvPr id="3867" name="Google Shape;3867;h5a9e6ea33f4bf37c_4_519" title="Unnati logo.png"/>
          <p:cNvPicPr preferRelativeResize="0"/>
          <p:nvPr/>
        </p:nvPicPr>
        <p:blipFill>
          <a:blip r:embed="rId8">
            <a:alphaModFix/>
          </a:blip>
          <a:stretch>
            <a:fillRect/>
          </a:stretch>
        </p:blipFill>
        <p:spPr>
          <a:xfrm>
            <a:off x="5466000" y="28049"/>
            <a:ext cx="1267825" cy="580650"/>
          </a:xfrm>
          <a:prstGeom prst="rect">
            <a:avLst/>
          </a:prstGeom>
          <a:noFill/>
          <a:ln>
            <a:noFill/>
          </a:ln>
        </p:spPr>
      </p:pic>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872"/>
        <p:cNvGrpSpPr/>
        <p:nvPr/>
      </p:nvGrpSpPr>
      <p:grpSpPr>
        <a:xfrm>
          <a:off x="0" y="0"/>
          <a:ext cx="0" cy="0"/>
          <a:chOff x="0" y="0"/>
          <a:chExt cx="0" cy="0"/>
        </a:xfrm>
      </p:grpSpPr>
      <p:pic>
        <p:nvPicPr>
          <p:cNvPr id="3873" name="Google Shape;3873;h5a9e6ea33f4bf37c_4_530" descr="A white and orange cloud&#10;&#10;Description automatically generated"/>
          <p:cNvPicPr preferRelativeResize="0"/>
          <p:nvPr/>
        </p:nvPicPr>
        <p:blipFill rotWithShape="1">
          <a:blip r:embed="rId3">
            <a:alphaModFix amt="24000"/>
          </a:blip>
          <a:srcRect/>
          <a:stretch/>
        </p:blipFill>
        <p:spPr>
          <a:xfrm>
            <a:off x="1" y="0"/>
            <a:ext cx="4306925" cy="6858002"/>
          </a:xfrm>
          <a:prstGeom prst="rect">
            <a:avLst/>
          </a:prstGeom>
          <a:noFill/>
          <a:ln>
            <a:noFill/>
          </a:ln>
        </p:spPr>
      </p:pic>
      <p:sp>
        <p:nvSpPr>
          <p:cNvPr id="3874" name="Google Shape;3874;h5a9e6ea33f4bf37c_4_530"/>
          <p:cNvSpPr txBox="1"/>
          <p:nvPr/>
        </p:nvSpPr>
        <p:spPr>
          <a:xfrm>
            <a:off x="239275" y="3100625"/>
            <a:ext cx="4994700" cy="5850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900"/>
              <a:buFont typeface="Arial"/>
              <a:buNone/>
            </a:pPr>
            <a:r>
              <a:rPr lang="en-US" sz="2700" i="1">
                <a:solidFill>
                  <a:srgbClr val="123454"/>
                </a:solidFill>
              </a:rPr>
              <a:t>Expert Session</a:t>
            </a:r>
            <a:endParaRPr sz="2700" i="1">
              <a:solidFill>
                <a:srgbClr val="123454"/>
              </a:solidFill>
            </a:endParaRPr>
          </a:p>
          <a:p>
            <a:pPr marL="0" marR="0" lvl="0" indent="0" algn="l" rtl="0">
              <a:lnSpc>
                <a:spcPct val="100000"/>
              </a:lnSpc>
              <a:spcBef>
                <a:spcPts val="0"/>
              </a:spcBef>
              <a:spcAft>
                <a:spcPts val="0"/>
              </a:spcAft>
              <a:buClr>
                <a:srgbClr val="000000"/>
              </a:buClr>
              <a:buSzPts val="3000"/>
              <a:buFont typeface="Arial"/>
              <a:buNone/>
            </a:pPr>
            <a:endParaRPr sz="1100" b="0" i="1" u="none" strike="noStrike" cap="none">
              <a:solidFill>
                <a:schemeClr val="dk1"/>
              </a:solidFill>
              <a:latin typeface="Arial"/>
              <a:ea typeface="Arial"/>
              <a:cs typeface="Arial"/>
              <a:sym typeface="Arial"/>
            </a:endParaRPr>
          </a:p>
        </p:txBody>
      </p:sp>
      <p:pic>
        <p:nvPicPr>
          <p:cNvPr id="3875" name="Google Shape;3875;h5a9e6ea33f4bf37c_4_530" title="Krmayogi-logo_Final.png"/>
          <p:cNvPicPr preferRelativeResize="0"/>
          <p:nvPr/>
        </p:nvPicPr>
        <p:blipFill>
          <a:blip r:embed="rId4">
            <a:alphaModFix/>
          </a:blip>
          <a:stretch>
            <a:fillRect/>
          </a:stretch>
        </p:blipFill>
        <p:spPr>
          <a:xfrm>
            <a:off x="2550348" y="2216100"/>
            <a:ext cx="580174" cy="685800"/>
          </a:xfrm>
          <a:prstGeom prst="rect">
            <a:avLst/>
          </a:prstGeom>
          <a:noFill/>
          <a:ln>
            <a:noFill/>
          </a:ln>
        </p:spPr>
      </p:pic>
      <p:pic>
        <p:nvPicPr>
          <p:cNvPr id="3876" name="Google Shape;3876;h5a9e6ea33f4bf37c_4_530" title="sadhana_Shrinkhla2 (1).png"/>
          <p:cNvPicPr preferRelativeResize="0"/>
          <p:nvPr/>
        </p:nvPicPr>
        <p:blipFill>
          <a:blip r:embed="rId5">
            <a:alphaModFix/>
          </a:blip>
          <a:stretch>
            <a:fillRect/>
          </a:stretch>
        </p:blipFill>
        <p:spPr>
          <a:xfrm>
            <a:off x="239275" y="2306830"/>
            <a:ext cx="2224051" cy="438729"/>
          </a:xfrm>
          <a:prstGeom prst="rect">
            <a:avLst/>
          </a:prstGeom>
          <a:noFill/>
          <a:ln>
            <a:noFill/>
          </a:ln>
        </p:spPr>
      </p:pic>
      <p:pic>
        <p:nvPicPr>
          <p:cNvPr id="3877" name="Google Shape;3877;h5a9e6ea33f4bf37c_4_530" descr="A close up of a sign&#10;&#10;Description automatically generated"/>
          <p:cNvPicPr preferRelativeResize="0"/>
          <p:nvPr/>
        </p:nvPicPr>
        <p:blipFill rotWithShape="1">
          <a:blip r:embed="rId6">
            <a:alphaModFix/>
          </a:blip>
          <a:srcRect/>
          <a:stretch/>
        </p:blipFill>
        <p:spPr>
          <a:xfrm>
            <a:off x="93250" y="95625"/>
            <a:ext cx="1358974" cy="327275"/>
          </a:xfrm>
          <a:prstGeom prst="rect">
            <a:avLst/>
          </a:prstGeom>
          <a:noFill/>
          <a:ln>
            <a:noFill/>
          </a:ln>
        </p:spPr>
      </p:pic>
      <p:pic>
        <p:nvPicPr>
          <p:cNvPr id="3878" name="Google Shape;3878;h5a9e6ea33f4bf37c_4_530" title="karmayogiLogo.png"/>
          <p:cNvPicPr preferRelativeResize="0"/>
          <p:nvPr/>
        </p:nvPicPr>
        <p:blipFill>
          <a:blip r:embed="rId7">
            <a:alphaModFix/>
          </a:blip>
          <a:stretch>
            <a:fillRect/>
          </a:stretch>
        </p:blipFill>
        <p:spPr>
          <a:xfrm>
            <a:off x="2717725" y="142904"/>
            <a:ext cx="1321999" cy="327275"/>
          </a:xfrm>
          <a:prstGeom prst="rect">
            <a:avLst/>
          </a:prstGeom>
          <a:noFill/>
          <a:ln>
            <a:noFill/>
          </a:ln>
        </p:spPr>
      </p:pic>
      <p:pic>
        <p:nvPicPr>
          <p:cNvPr id="3879" name="Google Shape;3879;h5a9e6ea33f4bf37c_4_530" title="Unnati logo.png"/>
          <p:cNvPicPr preferRelativeResize="0"/>
          <p:nvPr/>
        </p:nvPicPr>
        <p:blipFill>
          <a:blip r:embed="rId8">
            <a:alphaModFix/>
          </a:blip>
          <a:stretch>
            <a:fillRect/>
          </a:stretch>
        </p:blipFill>
        <p:spPr>
          <a:xfrm>
            <a:off x="1677825" y="95625"/>
            <a:ext cx="714591" cy="327275"/>
          </a:xfrm>
          <a:prstGeom prst="rect">
            <a:avLst/>
          </a:prstGeom>
          <a:noFill/>
          <a:ln>
            <a:noFill/>
          </a:ln>
        </p:spPr>
      </p:pic>
      <p:pic>
        <p:nvPicPr>
          <p:cNvPr id="3880" name="Google Shape;3880;h5a9e6ea33f4bf37c_4_530" descr="make the background of this image white"/>
          <p:cNvPicPr preferRelativeResize="0"/>
          <p:nvPr/>
        </p:nvPicPr>
        <p:blipFill rotWithShape="1">
          <a:blip r:embed="rId9">
            <a:alphaModFix/>
          </a:blip>
          <a:srcRect l="26567" r="18747"/>
          <a:stretch/>
        </p:blipFill>
        <p:spPr>
          <a:xfrm>
            <a:off x="8428780" y="1918744"/>
            <a:ext cx="2917800" cy="2667600"/>
          </a:xfrm>
          <a:prstGeom prst="ellipse">
            <a:avLst/>
          </a:prstGeom>
          <a:noFill/>
          <a:ln>
            <a:noFill/>
          </a:ln>
          <a:effectLst>
            <a:outerShdw blurRad="314325" dist="76200" dir="12480000" algn="bl" rotWithShape="0">
              <a:srgbClr val="000000">
                <a:alpha val="16000"/>
              </a:srgbClr>
            </a:outerShdw>
          </a:effectLst>
        </p:spPr>
      </p:pic>
      <p:sp>
        <p:nvSpPr>
          <p:cNvPr id="3881" name="Google Shape;3881;h5a9e6ea33f4bf37c_4_530"/>
          <p:cNvSpPr txBox="1"/>
          <p:nvPr/>
        </p:nvSpPr>
        <p:spPr>
          <a:xfrm>
            <a:off x="4925005" y="3041269"/>
            <a:ext cx="4466100" cy="165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900" b="1">
                <a:latin typeface="Open Sans"/>
                <a:ea typeface="Open Sans"/>
                <a:cs typeface="Open Sans"/>
                <a:sym typeface="Open Sans"/>
              </a:rPr>
              <a:t>Shri Krishna Kumar</a:t>
            </a:r>
            <a:endParaRPr sz="1900" b="1">
              <a:latin typeface="Open Sans"/>
              <a:ea typeface="Open Sans"/>
              <a:cs typeface="Open Sans"/>
              <a:sym typeface="Open Sans"/>
            </a:endParaRPr>
          </a:p>
          <a:p>
            <a:pPr marL="0" lvl="0" indent="0" algn="l" rtl="0">
              <a:spcBef>
                <a:spcPts val="0"/>
              </a:spcBef>
              <a:spcAft>
                <a:spcPts val="0"/>
              </a:spcAft>
              <a:buNone/>
            </a:pPr>
            <a:r>
              <a:rPr lang="en-US" sz="1900" b="1">
                <a:latin typeface="Open Sans"/>
                <a:ea typeface="Open Sans"/>
                <a:cs typeface="Open Sans"/>
                <a:sym typeface="Open Sans"/>
              </a:rPr>
              <a:t>Founder &amp; CEO, Simplilearn</a:t>
            </a:r>
            <a:endParaRPr sz="1900" b="1">
              <a:latin typeface="Open Sans"/>
              <a:ea typeface="Open Sans"/>
              <a:cs typeface="Open Sans"/>
              <a:sym typeface="Open Sans"/>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886"/>
        <p:cNvGrpSpPr/>
        <p:nvPr/>
      </p:nvGrpSpPr>
      <p:grpSpPr>
        <a:xfrm>
          <a:off x="0" y="0"/>
          <a:ext cx="0" cy="0"/>
          <a:chOff x="0" y="0"/>
          <a:chExt cx="0" cy="0"/>
        </a:xfrm>
      </p:grpSpPr>
      <p:pic>
        <p:nvPicPr>
          <p:cNvPr id="3887" name="Google Shape;3887;h5a9e6ea33f4bf37c_15_2" descr="A white and orange cloud&#10;&#10;Description automatically generated"/>
          <p:cNvPicPr preferRelativeResize="0"/>
          <p:nvPr/>
        </p:nvPicPr>
        <p:blipFill rotWithShape="1">
          <a:blip r:embed="rId3">
            <a:alphaModFix amt="24000"/>
          </a:blip>
          <a:srcRect/>
          <a:stretch/>
        </p:blipFill>
        <p:spPr>
          <a:xfrm>
            <a:off x="1" y="0"/>
            <a:ext cx="12192000" cy="6858002"/>
          </a:xfrm>
          <a:prstGeom prst="rect">
            <a:avLst/>
          </a:prstGeom>
          <a:noFill/>
          <a:ln>
            <a:noFill/>
          </a:ln>
        </p:spPr>
      </p:pic>
      <p:sp>
        <p:nvSpPr>
          <p:cNvPr id="3888" name="Google Shape;3888;h5a9e6ea33f4bf37c_15_2"/>
          <p:cNvSpPr txBox="1"/>
          <p:nvPr/>
        </p:nvSpPr>
        <p:spPr>
          <a:xfrm>
            <a:off x="594360" y="3090295"/>
            <a:ext cx="9966900" cy="6774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900"/>
              <a:buFont typeface="Arial"/>
              <a:buNone/>
            </a:pPr>
            <a:r>
              <a:rPr lang="en-US" sz="3000" b="1">
                <a:solidFill>
                  <a:srgbClr val="1F3569"/>
                </a:solidFill>
              </a:rPr>
              <a:t>State Presentations</a:t>
            </a:r>
            <a:endParaRPr sz="3000" b="1">
              <a:solidFill>
                <a:srgbClr val="1F3569"/>
              </a:solidFill>
            </a:endParaRPr>
          </a:p>
          <a:p>
            <a:pPr marL="0" marR="0" lvl="0" indent="0" algn="l" rtl="0">
              <a:lnSpc>
                <a:spcPct val="100000"/>
              </a:lnSpc>
              <a:spcBef>
                <a:spcPts val="0"/>
              </a:spcBef>
              <a:spcAft>
                <a:spcPts val="0"/>
              </a:spcAft>
              <a:buClr>
                <a:srgbClr val="000000"/>
              </a:buClr>
              <a:buSzPts val="3000"/>
              <a:buFont typeface="Arial"/>
              <a:buNone/>
            </a:pPr>
            <a:endParaRPr sz="1400" b="0" i="0" u="none" strike="noStrike" cap="none">
              <a:solidFill>
                <a:srgbClr val="1F3569"/>
              </a:solidFill>
              <a:latin typeface="Arial"/>
              <a:ea typeface="Arial"/>
              <a:cs typeface="Arial"/>
              <a:sym typeface="Arial"/>
            </a:endParaRPr>
          </a:p>
        </p:txBody>
      </p:sp>
      <p:pic>
        <p:nvPicPr>
          <p:cNvPr id="3889" name="Google Shape;3889;h5a9e6ea33f4bf37c_15_2" title="Krmayogi-logo_Final.png"/>
          <p:cNvPicPr preferRelativeResize="0"/>
          <p:nvPr/>
        </p:nvPicPr>
        <p:blipFill>
          <a:blip r:embed="rId4">
            <a:alphaModFix/>
          </a:blip>
          <a:stretch>
            <a:fillRect/>
          </a:stretch>
        </p:blipFill>
        <p:spPr>
          <a:xfrm>
            <a:off x="3575175" y="1787720"/>
            <a:ext cx="749700" cy="886191"/>
          </a:xfrm>
          <a:prstGeom prst="rect">
            <a:avLst/>
          </a:prstGeom>
          <a:noFill/>
          <a:ln>
            <a:noFill/>
          </a:ln>
        </p:spPr>
      </p:pic>
      <p:pic>
        <p:nvPicPr>
          <p:cNvPr id="3890" name="Google Shape;3890;h5a9e6ea33f4bf37c_15_2" title="sadhana_Shrinkhla2 (1).png"/>
          <p:cNvPicPr preferRelativeResize="0"/>
          <p:nvPr/>
        </p:nvPicPr>
        <p:blipFill>
          <a:blip r:embed="rId5">
            <a:alphaModFix/>
          </a:blip>
          <a:stretch>
            <a:fillRect/>
          </a:stretch>
        </p:blipFill>
        <p:spPr>
          <a:xfrm>
            <a:off x="594350" y="1904961"/>
            <a:ext cx="2873923" cy="566925"/>
          </a:xfrm>
          <a:prstGeom prst="rect">
            <a:avLst/>
          </a:prstGeom>
          <a:noFill/>
          <a:ln>
            <a:noFill/>
          </a:ln>
        </p:spPr>
      </p:pic>
      <p:pic>
        <p:nvPicPr>
          <p:cNvPr id="3891" name="Google Shape;3891;h5a9e6ea33f4bf37c_15_2" descr="A close up of a sign&#10;&#10;Description automatically generated"/>
          <p:cNvPicPr preferRelativeResize="0"/>
          <p:nvPr/>
        </p:nvPicPr>
        <p:blipFill rotWithShape="1">
          <a:blip r:embed="rId6">
            <a:alphaModFix/>
          </a:blip>
          <a:srcRect/>
          <a:stretch/>
        </p:blipFill>
        <p:spPr>
          <a:xfrm>
            <a:off x="153075" y="95625"/>
            <a:ext cx="1917167" cy="461700"/>
          </a:xfrm>
          <a:prstGeom prst="rect">
            <a:avLst/>
          </a:prstGeom>
          <a:noFill/>
          <a:ln>
            <a:noFill/>
          </a:ln>
        </p:spPr>
      </p:pic>
      <p:pic>
        <p:nvPicPr>
          <p:cNvPr id="3892" name="Google Shape;3892;h5a9e6ea33f4bf37c_15_2" title="karmayogiLogo.png"/>
          <p:cNvPicPr preferRelativeResize="0"/>
          <p:nvPr/>
        </p:nvPicPr>
        <p:blipFill>
          <a:blip r:embed="rId7">
            <a:alphaModFix/>
          </a:blip>
          <a:stretch>
            <a:fillRect/>
          </a:stretch>
        </p:blipFill>
        <p:spPr>
          <a:xfrm>
            <a:off x="10180450" y="95625"/>
            <a:ext cx="1865001" cy="461700"/>
          </a:xfrm>
          <a:prstGeom prst="rect">
            <a:avLst/>
          </a:prstGeom>
          <a:noFill/>
          <a:ln>
            <a:noFill/>
          </a:ln>
        </p:spPr>
      </p:pic>
      <p:pic>
        <p:nvPicPr>
          <p:cNvPr id="3893" name="Google Shape;3893;h5a9e6ea33f4bf37c_15_2" title="Unnati logo.png"/>
          <p:cNvPicPr preferRelativeResize="0"/>
          <p:nvPr/>
        </p:nvPicPr>
        <p:blipFill>
          <a:blip r:embed="rId8">
            <a:alphaModFix/>
          </a:blip>
          <a:stretch>
            <a:fillRect/>
          </a:stretch>
        </p:blipFill>
        <p:spPr>
          <a:xfrm>
            <a:off x="5466000" y="28049"/>
            <a:ext cx="1267825" cy="580650"/>
          </a:xfrm>
          <a:prstGeom prst="rect">
            <a:avLst/>
          </a:prstGeom>
          <a:noFill/>
          <a:ln>
            <a:noFill/>
          </a:ln>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Shape 3897"/>
        <p:cNvGrpSpPr/>
        <p:nvPr/>
      </p:nvGrpSpPr>
      <p:grpSpPr>
        <a:xfrm>
          <a:off x="0" y="0"/>
          <a:ext cx="0" cy="0"/>
          <a:chOff x="0" y="0"/>
          <a:chExt cx="0" cy="0"/>
        </a:xfrm>
      </p:grpSpPr>
      <p:sp>
        <p:nvSpPr>
          <p:cNvPr id="3898" name="Google Shape;3898;p19"/>
          <p:cNvSpPr txBox="1"/>
          <p:nvPr/>
        </p:nvSpPr>
        <p:spPr>
          <a:xfrm>
            <a:off x="548640" y="822960"/>
            <a:ext cx="7863900" cy="492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600" b="1" i="0" u="none" strike="noStrike" cap="none">
                <a:solidFill>
                  <a:srgbClr val="1A1A1A"/>
                </a:solidFill>
                <a:latin typeface="Arial"/>
                <a:ea typeface="Arial"/>
                <a:cs typeface="Arial"/>
                <a:sym typeface="Arial"/>
              </a:rPr>
              <a:t>State/UT Action Plans</a:t>
            </a:r>
            <a:endParaRPr/>
          </a:p>
        </p:txBody>
      </p:sp>
      <p:sp>
        <p:nvSpPr>
          <p:cNvPr id="3899" name="Google Shape;3899;p19"/>
          <p:cNvSpPr txBox="1"/>
          <p:nvPr/>
        </p:nvSpPr>
        <p:spPr>
          <a:xfrm>
            <a:off x="566928" y="1691640"/>
            <a:ext cx="2743200" cy="2743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700" b="1" i="0" u="none" strike="noStrike" cap="none">
                <a:solidFill>
                  <a:srgbClr val="1A1A1A"/>
                </a:solidFill>
                <a:latin typeface="Arial"/>
                <a:ea typeface="Arial"/>
                <a:cs typeface="Arial"/>
                <a:sym typeface="Arial"/>
              </a:rPr>
              <a:t>AGENDA COVERAGE</a:t>
            </a:r>
            <a:endParaRPr/>
          </a:p>
        </p:txBody>
      </p:sp>
      <p:sp>
        <p:nvSpPr>
          <p:cNvPr id="3900" name="Google Shape;3900;p19"/>
          <p:cNvSpPr txBox="1"/>
          <p:nvPr/>
        </p:nvSpPr>
        <p:spPr>
          <a:xfrm>
            <a:off x="640080" y="2084831"/>
            <a:ext cx="10058400" cy="323100"/>
          </a:xfrm>
          <a:prstGeom prst="rect">
            <a:avLst/>
          </a:prstGeom>
          <a:noFill/>
          <a:ln>
            <a:noFill/>
          </a:ln>
        </p:spPr>
        <p:txBody>
          <a:bodyPr spcFirstLastPara="1" wrap="square" lIns="91425" tIns="45700" rIns="91425" bIns="45700" anchor="t" anchorCtr="0">
            <a:spAutoFit/>
          </a:bodyPr>
          <a:lstStyle/>
          <a:p>
            <a:pPr marL="457200" marR="0" lvl="0" indent="-323850" algn="l" rtl="0">
              <a:lnSpc>
                <a:spcPct val="100000"/>
              </a:lnSpc>
              <a:spcBef>
                <a:spcPts val="0"/>
              </a:spcBef>
              <a:spcAft>
                <a:spcPts val="0"/>
              </a:spcAft>
              <a:buClr>
                <a:srgbClr val="1A1A1A"/>
              </a:buClr>
              <a:buSzPts val="1500"/>
              <a:buFont typeface="Arial"/>
              <a:buChar char="●"/>
            </a:pPr>
            <a:r>
              <a:rPr lang="en-US" sz="1500" b="0" i="0" u="none" strike="noStrike" cap="none">
                <a:solidFill>
                  <a:srgbClr val="1A1A1A"/>
                </a:solidFill>
                <a:latin typeface="Arial"/>
                <a:ea typeface="Arial"/>
                <a:cs typeface="Arial"/>
                <a:sym typeface="Arial"/>
              </a:rPr>
              <a:t>Presentations by each State basis the State Action Plan working activity from Day 1</a:t>
            </a:r>
            <a:endParaRPr sz="1500"/>
          </a:p>
        </p:txBody>
      </p:sp>
      <p:sp>
        <p:nvSpPr>
          <p:cNvPr id="3901" name="Google Shape;3901;p19"/>
          <p:cNvSpPr txBox="1"/>
          <p:nvPr/>
        </p:nvSpPr>
        <p:spPr>
          <a:xfrm>
            <a:off x="658368" y="2971800"/>
            <a:ext cx="9875520" cy="59436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300" b="0" i="0" u="none" strike="noStrike" cap="none">
                <a:solidFill>
                  <a:srgbClr val="595959"/>
                </a:solidFill>
                <a:latin typeface="Arial"/>
                <a:ea typeface="Arial"/>
                <a:cs typeface="Arial"/>
                <a:sym typeface="Arial"/>
              </a:rPr>
              <a:t>Presentation focus: priority actions, baseline/status, milestones, owner/support required, and next steps.</a:t>
            </a:r>
            <a:endParaRPr/>
          </a:p>
        </p:txBody>
      </p:sp>
      <p:sp>
        <p:nvSpPr>
          <p:cNvPr id="3902" name="Google Shape;3902;p19"/>
          <p:cNvSpPr/>
          <p:nvPr/>
        </p:nvSpPr>
        <p:spPr>
          <a:xfrm>
            <a:off x="7909560" y="5742432"/>
            <a:ext cx="3639312" cy="411480"/>
          </a:xfrm>
          <a:prstGeom prst="roundRect">
            <a:avLst>
              <a:gd name="adj" fmla="val 16667"/>
            </a:avLst>
          </a:prstGeom>
          <a:solidFill>
            <a:srgbClr val="FFC72C"/>
          </a:solidFill>
          <a:ln w="9525" cap="flat" cmpd="sng">
            <a:solidFill>
              <a:srgbClr val="FFC72C"/>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950" b="1" i="0" u="none" strike="noStrike" cap="none">
                <a:solidFill>
                  <a:srgbClr val="000000"/>
                </a:solidFill>
                <a:latin typeface="Arial"/>
                <a:ea typeface="Arial"/>
                <a:cs typeface="Arial"/>
                <a:sym typeface="Arial"/>
              </a:rPr>
              <a:t>OWNER / RR: Pillar Head </a:t>
            </a:r>
            <a:r>
              <a:rPr lang="en-US" sz="950" b="1">
                <a:solidFill>
                  <a:srgbClr val="1F1F1F"/>
                </a:solidFill>
              </a:rPr>
              <a:t>Training Institutions and related outreach</a:t>
            </a:r>
            <a:endParaRPr>
              <a:solidFill>
                <a:schemeClr val="dk1"/>
              </a:solidFill>
            </a:endParaRPr>
          </a:p>
          <a:p>
            <a:pPr marL="0" marR="0" lvl="0" indent="0" algn="ctr" rtl="0">
              <a:lnSpc>
                <a:spcPct val="100000"/>
              </a:lnSpc>
              <a:spcBef>
                <a:spcPts val="0"/>
              </a:spcBef>
              <a:spcAft>
                <a:spcPts val="0"/>
              </a:spcAft>
              <a:buNone/>
            </a:pPr>
            <a:r>
              <a:rPr lang="en-US" sz="950" b="1" i="0" u="none" strike="noStrike" cap="none">
                <a:solidFill>
                  <a:srgbClr val="000000"/>
                </a:solidFill>
                <a:latin typeface="Arial"/>
                <a:ea typeface="Arial"/>
                <a:cs typeface="Arial"/>
                <a:sym typeface="Arial"/>
              </a:rPr>
              <a:t> </a:t>
            </a:r>
            <a:endParaRPr/>
          </a:p>
        </p:txBody>
      </p:sp>
      <p:pic>
        <p:nvPicPr>
          <p:cNvPr id="3903" name="Google Shape;3903;p19" descr="A close up of a sign&#10;&#10;Description automatically generated"/>
          <p:cNvPicPr preferRelativeResize="0"/>
          <p:nvPr/>
        </p:nvPicPr>
        <p:blipFill rotWithShape="1">
          <a:blip r:embed="rId3">
            <a:alphaModFix/>
          </a:blip>
          <a:srcRect/>
          <a:stretch/>
        </p:blipFill>
        <p:spPr>
          <a:xfrm>
            <a:off x="69625" y="61175"/>
            <a:ext cx="2045485" cy="492600"/>
          </a:xfrm>
          <a:prstGeom prst="rect">
            <a:avLst/>
          </a:prstGeom>
          <a:noFill/>
          <a:ln>
            <a:noFill/>
          </a:ln>
        </p:spPr>
      </p:pic>
      <p:pic>
        <p:nvPicPr>
          <p:cNvPr id="3904" name="Google Shape;3904;p19" title="karmayogiLogo.png"/>
          <p:cNvPicPr preferRelativeResize="0"/>
          <p:nvPr/>
        </p:nvPicPr>
        <p:blipFill>
          <a:blip r:embed="rId4">
            <a:alphaModFix/>
          </a:blip>
          <a:stretch>
            <a:fillRect/>
          </a:stretch>
        </p:blipFill>
        <p:spPr>
          <a:xfrm>
            <a:off x="10190812" y="79150"/>
            <a:ext cx="1865001" cy="461700"/>
          </a:xfrm>
          <a:prstGeom prst="rect">
            <a:avLst/>
          </a:prstGeom>
          <a:noFill/>
          <a:ln>
            <a:noFill/>
          </a:ln>
        </p:spPr>
      </p:pic>
      <p:pic>
        <p:nvPicPr>
          <p:cNvPr id="3905" name="Google Shape;3905;p19" title="Unnati logo.png"/>
          <p:cNvPicPr preferRelativeResize="0"/>
          <p:nvPr/>
        </p:nvPicPr>
        <p:blipFill>
          <a:blip r:embed="rId5">
            <a:alphaModFix/>
          </a:blip>
          <a:stretch>
            <a:fillRect/>
          </a:stretch>
        </p:blipFill>
        <p:spPr>
          <a:xfrm>
            <a:off x="5466000" y="28049"/>
            <a:ext cx="1267825" cy="580650"/>
          </a:xfrm>
          <a:prstGeom prst="rect">
            <a:avLst/>
          </a:prstGeom>
          <a:noFill/>
          <a:ln>
            <a:noFill/>
          </a:ln>
        </p:spPr>
      </p:pic>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910"/>
        <p:cNvGrpSpPr/>
        <p:nvPr/>
      </p:nvGrpSpPr>
      <p:grpSpPr>
        <a:xfrm>
          <a:off x="0" y="0"/>
          <a:ext cx="0" cy="0"/>
          <a:chOff x="0" y="0"/>
          <a:chExt cx="0" cy="0"/>
        </a:xfrm>
      </p:grpSpPr>
      <p:pic>
        <p:nvPicPr>
          <p:cNvPr id="3911" name="Google Shape;3911;h5a9e6ea33f4bf37c_15_13" descr="A white and orange cloud&#10;&#10;Description automatically generated"/>
          <p:cNvPicPr preferRelativeResize="0"/>
          <p:nvPr/>
        </p:nvPicPr>
        <p:blipFill rotWithShape="1">
          <a:blip r:embed="rId3">
            <a:alphaModFix amt="24000"/>
          </a:blip>
          <a:srcRect/>
          <a:stretch/>
        </p:blipFill>
        <p:spPr>
          <a:xfrm>
            <a:off x="1" y="0"/>
            <a:ext cx="12192000" cy="6858002"/>
          </a:xfrm>
          <a:prstGeom prst="rect">
            <a:avLst/>
          </a:prstGeom>
          <a:noFill/>
          <a:ln>
            <a:noFill/>
          </a:ln>
        </p:spPr>
      </p:pic>
      <p:sp>
        <p:nvSpPr>
          <p:cNvPr id="3912" name="Google Shape;3912;h5a9e6ea33f4bf37c_15_13"/>
          <p:cNvSpPr txBox="1"/>
          <p:nvPr/>
        </p:nvSpPr>
        <p:spPr>
          <a:xfrm>
            <a:off x="594360" y="3090295"/>
            <a:ext cx="9966900" cy="6774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900"/>
              <a:buFont typeface="Arial"/>
              <a:buNone/>
            </a:pPr>
            <a:r>
              <a:rPr lang="en-US" sz="3000" b="1">
                <a:solidFill>
                  <a:srgbClr val="1F3569"/>
                </a:solidFill>
              </a:rPr>
              <a:t>State Felicitation</a:t>
            </a:r>
            <a:endParaRPr sz="3000" b="1">
              <a:solidFill>
                <a:srgbClr val="1F3569"/>
              </a:solidFill>
            </a:endParaRPr>
          </a:p>
          <a:p>
            <a:pPr marL="0" marR="0" lvl="0" indent="0" algn="l" rtl="0">
              <a:lnSpc>
                <a:spcPct val="100000"/>
              </a:lnSpc>
              <a:spcBef>
                <a:spcPts val="0"/>
              </a:spcBef>
              <a:spcAft>
                <a:spcPts val="0"/>
              </a:spcAft>
              <a:buClr>
                <a:srgbClr val="000000"/>
              </a:buClr>
              <a:buSzPts val="3000"/>
              <a:buFont typeface="Arial"/>
              <a:buNone/>
            </a:pPr>
            <a:endParaRPr sz="1400" b="0" i="0" u="none" strike="noStrike" cap="none">
              <a:solidFill>
                <a:srgbClr val="1F3569"/>
              </a:solidFill>
              <a:latin typeface="Arial"/>
              <a:ea typeface="Arial"/>
              <a:cs typeface="Arial"/>
              <a:sym typeface="Arial"/>
            </a:endParaRPr>
          </a:p>
        </p:txBody>
      </p:sp>
      <p:pic>
        <p:nvPicPr>
          <p:cNvPr id="3913" name="Google Shape;3913;h5a9e6ea33f4bf37c_15_13" title="Krmayogi-logo_Final.png"/>
          <p:cNvPicPr preferRelativeResize="0"/>
          <p:nvPr/>
        </p:nvPicPr>
        <p:blipFill>
          <a:blip r:embed="rId4">
            <a:alphaModFix/>
          </a:blip>
          <a:stretch>
            <a:fillRect/>
          </a:stretch>
        </p:blipFill>
        <p:spPr>
          <a:xfrm>
            <a:off x="3575175" y="1787720"/>
            <a:ext cx="749700" cy="886191"/>
          </a:xfrm>
          <a:prstGeom prst="rect">
            <a:avLst/>
          </a:prstGeom>
          <a:noFill/>
          <a:ln>
            <a:noFill/>
          </a:ln>
        </p:spPr>
      </p:pic>
      <p:pic>
        <p:nvPicPr>
          <p:cNvPr id="3914" name="Google Shape;3914;h5a9e6ea33f4bf37c_15_13" title="sadhana_Shrinkhla2 (1).png"/>
          <p:cNvPicPr preferRelativeResize="0"/>
          <p:nvPr/>
        </p:nvPicPr>
        <p:blipFill>
          <a:blip r:embed="rId5">
            <a:alphaModFix/>
          </a:blip>
          <a:stretch>
            <a:fillRect/>
          </a:stretch>
        </p:blipFill>
        <p:spPr>
          <a:xfrm>
            <a:off x="594350" y="1904961"/>
            <a:ext cx="2873923" cy="566925"/>
          </a:xfrm>
          <a:prstGeom prst="rect">
            <a:avLst/>
          </a:prstGeom>
          <a:noFill/>
          <a:ln>
            <a:noFill/>
          </a:ln>
        </p:spPr>
      </p:pic>
      <p:pic>
        <p:nvPicPr>
          <p:cNvPr id="3915" name="Google Shape;3915;h5a9e6ea33f4bf37c_15_13" descr="A close up of a sign&#10;&#10;Description automatically generated"/>
          <p:cNvPicPr preferRelativeResize="0"/>
          <p:nvPr/>
        </p:nvPicPr>
        <p:blipFill rotWithShape="1">
          <a:blip r:embed="rId6">
            <a:alphaModFix/>
          </a:blip>
          <a:srcRect/>
          <a:stretch/>
        </p:blipFill>
        <p:spPr>
          <a:xfrm>
            <a:off x="153075" y="95625"/>
            <a:ext cx="1917167" cy="461700"/>
          </a:xfrm>
          <a:prstGeom prst="rect">
            <a:avLst/>
          </a:prstGeom>
          <a:noFill/>
          <a:ln>
            <a:noFill/>
          </a:ln>
        </p:spPr>
      </p:pic>
      <p:pic>
        <p:nvPicPr>
          <p:cNvPr id="3916" name="Google Shape;3916;h5a9e6ea33f4bf37c_15_13" title="karmayogiLogo.png"/>
          <p:cNvPicPr preferRelativeResize="0"/>
          <p:nvPr/>
        </p:nvPicPr>
        <p:blipFill>
          <a:blip r:embed="rId7">
            <a:alphaModFix/>
          </a:blip>
          <a:stretch>
            <a:fillRect/>
          </a:stretch>
        </p:blipFill>
        <p:spPr>
          <a:xfrm>
            <a:off x="10180450" y="95625"/>
            <a:ext cx="1865001" cy="461700"/>
          </a:xfrm>
          <a:prstGeom prst="rect">
            <a:avLst/>
          </a:prstGeom>
          <a:noFill/>
          <a:ln>
            <a:noFill/>
          </a:ln>
        </p:spPr>
      </p:pic>
      <p:pic>
        <p:nvPicPr>
          <p:cNvPr id="3917" name="Google Shape;3917;h5a9e6ea33f4bf37c_15_13" title="Unnati logo.png"/>
          <p:cNvPicPr preferRelativeResize="0"/>
          <p:nvPr/>
        </p:nvPicPr>
        <p:blipFill>
          <a:blip r:embed="rId8">
            <a:alphaModFix/>
          </a:blip>
          <a:stretch>
            <a:fillRect/>
          </a:stretch>
        </p:blipFill>
        <p:spPr>
          <a:xfrm>
            <a:off x="5466000" y="28049"/>
            <a:ext cx="1267825" cy="580650"/>
          </a:xfrm>
          <a:prstGeom prst="rect">
            <a:avLst/>
          </a:prstGeom>
          <a:noFill/>
          <a:ln>
            <a:noFill/>
          </a:ln>
        </p:spPr>
      </p:pic>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922"/>
        <p:cNvGrpSpPr/>
        <p:nvPr/>
      </p:nvGrpSpPr>
      <p:grpSpPr>
        <a:xfrm>
          <a:off x="0" y="0"/>
          <a:ext cx="0" cy="0"/>
          <a:chOff x="0" y="0"/>
          <a:chExt cx="0" cy="0"/>
        </a:xfrm>
      </p:grpSpPr>
      <p:pic>
        <p:nvPicPr>
          <p:cNvPr id="3923" name="Google Shape;3923;h5a9e6ea33f4bf37c_15_24" descr="A white and orange cloud&#10;&#10;Description automatically generated"/>
          <p:cNvPicPr preferRelativeResize="0"/>
          <p:nvPr/>
        </p:nvPicPr>
        <p:blipFill rotWithShape="1">
          <a:blip r:embed="rId3">
            <a:alphaModFix amt="24000"/>
          </a:blip>
          <a:srcRect/>
          <a:stretch/>
        </p:blipFill>
        <p:spPr>
          <a:xfrm>
            <a:off x="1" y="0"/>
            <a:ext cx="12192000" cy="6858002"/>
          </a:xfrm>
          <a:prstGeom prst="rect">
            <a:avLst/>
          </a:prstGeom>
          <a:noFill/>
          <a:ln>
            <a:noFill/>
          </a:ln>
        </p:spPr>
      </p:pic>
      <p:sp>
        <p:nvSpPr>
          <p:cNvPr id="3924" name="Google Shape;3924;h5a9e6ea33f4bf37c_15_24"/>
          <p:cNvSpPr txBox="1"/>
          <p:nvPr/>
        </p:nvSpPr>
        <p:spPr>
          <a:xfrm>
            <a:off x="3798749" y="4536375"/>
            <a:ext cx="4594500" cy="6312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900"/>
              <a:buFont typeface="Arial"/>
              <a:buNone/>
            </a:pPr>
            <a:r>
              <a:rPr lang="en-US" sz="4100">
                <a:solidFill>
                  <a:schemeClr val="dk1"/>
                </a:solidFill>
              </a:rPr>
              <a:t>State Name</a:t>
            </a:r>
            <a:endParaRPr sz="2500" i="0" u="none" strike="noStrike" cap="none">
              <a:solidFill>
                <a:schemeClr val="dk1"/>
              </a:solidFill>
            </a:endParaRPr>
          </a:p>
        </p:txBody>
      </p:sp>
      <p:pic>
        <p:nvPicPr>
          <p:cNvPr id="3925" name="Google Shape;3925;h5a9e6ea33f4bf37c_15_24" title="Krmayogi-logo_Final.png"/>
          <p:cNvPicPr preferRelativeResize="0"/>
          <p:nvPr/>
        </p:nvPicPr>
        <p:blipFill>
          <a:blip r:embed="rId4">
            <a:alphaModFix/>
          </a:blip>
          <a:stretch>
            <a:fillRect/>
          </a:stretch>
        </p:blipFill>
        <p:spPr>
          <a:xfrm>
            <a:off x="7433424" y="1373998"/>
            <a:ext cx="898790" cy="1062423"/>
          </a:xfrm>
          <a:prstGeom prst="rect">
            <a:avLst/>
          </a:prstGeom>
          <a:noFill/>
          <a:ln>
            <a:noFill/>
          </a:ln>
        </p:spPr>
      </p:pic>
      <p:pic>
        <p:nvPicPr>
          <p:cNvPr id="3926" name="Google Shape;3926;h5a9e6ea33f4bf37c_15_24" title="sadhana_Shrinkhla2 (1).png"/>
          <p:cNvPicPr preferRelativeResize="0"/>
          <p:nvPr/>
        </p:nvPicPr>
        <p:blipFill>
          <a:blip r:embed="rId5">
            <a:alphaModFix/>
          </a:blip>
          <a:stretch>
            <a:fillRect/>
          </a:stretch>
        </p:blipFill>
        <p:spPr>
          <a:xfrm>
            <a:off x="3859789" y="1514556"/>
            <a:ext cx="3445448" cy="679667"/>
          </a:xfrm>
          <a:prstGeom prst="rect">
            <a:avLst/>
          </a:prstGeom>
          <a:noFill/>
          <a:ln>
            <a:noFill/>
          </a:ln>
        </p:spPr>
      </p:pic>
      <p:pic>
        <p:nvPicPr>
          <p:cNvPr id="3927" name="Google Shape;3927;h5a9e6ea33f4bf37c_15_24" descr="A close up of a sign&#10;&#10;Description automatically generated"/>
          <p:cNvPicPr preferRelativeResize="0"/>
          <p:nvPr/>
        </p:nvPicPr>
        <p:blipFill rotWithShape="1">
          <a:blip r:embed="rId6">
            <a:alphaModFix/>
          </a:blip>
          <a:srcRect/>
          <a:stretch/>
        </p:blipFill>
        <p:spPr>
          <a:xfrm>
            <a:off x="153075" y="95625"/>
            <a:ext cx="1917167" cy="461700"/>
          </a:xfrm>
          <a:prstGeom prst="rect">
            <a:avLst/>
          </a:prstGeom>
          <a:noFill/>
          <a:ln>
            <a:noFill/>
          </a:ln>
        </p:spPr>
      </p:pic>
      <p:pic>
        <p:nvPicPr>
          <p:cNvPr id="3928" name="Google Shape;3928;h5a9e6ea33f4bf37c_15_24" title="karmayogiLogo.png"/>
          <p:cNvPicPr preferRelativeResize="0"/>
          <p:nvPr/>
        </p:nvPicPr>
        <p:blipFill>
          <a:blip r:embed="rId7">
            <a:alphaModFix/>
          </a:blip>
          <a:stretch>
            <a:fillRect/>
          </a:stretch>
        </p:blipFill>
        <p:spPr>
          <a:xfrm>
            <a:off x="10180450" y="95625"/>
            <a:ext cx="1865001" cy="461700"/>
          </a:xfrm>
          <a:prstGeom prst="rect">
            <a:avLst/>
          </a:prstGeom>
          <a:noFill/>
          <a:ln>
            <a:noFill/>
          </a:ln>
        </p:spPr>
      </p:pic>
      <p:pic>
        <p:nvPicPr>
          <p:cNvPr id="3929" name="Google Shape;3929;h5a9e6ea33f4bf37c_15_24" title="Unnati logo.png"/>
          <p:cNvPicPr preferRelativeResize="0"/>
          <p:nvPr/>
        </p:nvPicPr>
        <p:blipFill>
          <a:blip r:embed="rId8">
            <a:alphaModFix/>
          </a:blip>
          <a:stretch>
            <a:fillRect/>
          </a:stretch>
        </p:blipFill>
        <p:spPr>
          <a:xfrm>
            <a:off x="5480844" y="28049"/>
            <a:ext cx="1267825" cy="580650"/>
          </a:xfrm>
          <a:prstGeom prst="rect">
            <a:avLst/>
          </a:prstGeom>
          <a:noFill/>
          <a:ln>
            <a:noFill/>
          </a:ln>
        </p:spPr>
      </p:pic>
      <p:sp>
        <p:nvSpPr>
          <p:cNvPr id="3930" name="Google Shape;3930;h5a9e6ea33f4bf37c_15_24"/>
          <p:cNvSpPr txBox="1"/>
          <p:nvPr/>
        </p:nvSpPr>
        <p:spPr>
          <a:xfrm>
            <a:off x="4445400" y="3100075"/>
            <a:ext cx="3301200" cy="8253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900"/>
              <a:buFont typeface="Arial"/>
              <a:buNone/>
            </a:pPr>
            <a:r>
              <a:rPr lang="en-US" sz="4100" b="1">
                <a:solidFill>
                  <a:srgbClr val="1F3569"/>
                </a:solidFill>
              </a:rPr>
              <a:t>Winner</a:t>
            </a:r>
            <a:endParaRPr sz="4100" b="1">
              <a:solidFill>
                <a:srgbClr val="1F3569"/>
              </a:solidFill>
            </a:endParaRP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935"/>
        <p:cNvGrpSpPr/>
        <p:nvPr/>
      </p:nvGrpSpPr>
      <p:grpSpPr>
        <a:xfrm>
          <a:off x="0" y="0"/>
          <a:ext cx="0" cy="0"/>
          <a:chOff x="0" y="0"/>
          <a:chExt cx="0" cy="0"/>
        </a:xfrm>
      </p:grpSpPr>
      <p:pic>
        <p:nvPicPr>
          <p:cNvPr id="3936" name="Google Shape;3936;h5a9e6ea33f4bf37c_15_61" descr="A white and orange cloud&#10;&#10;Description automatically generated"/>
          <p:cNvPicPr preferRelativeResize="0"/>
          <p:nvPr/>
        </p:nvPicPr>
        <p:blipFill rotWithShape="1">
          <a:blip r:embed="rId3">
            <a:alphaModFix amt="24000"/>
          </a:blip>
          <a:srcRect/>
          <a:stretch/>
        </p:blipFill>
        <p:spPr>
          <a:xfrm>
            <a:off x="1" y="0"/>
            <a:ext cx="12192000" cy="6858002"/>
          </a:xfrm>
          <a:prstGeom prst="rect">
            <a:avLst/>
          </a:prstGeom>
          <a:noFill/>
          <a:ln>
            <a:noFill/>
          </a:ln>
        </p:spPr>
      </p:pic>
      <p:sp>
        <p:nvSpPr>
          <p:cNvPr id="3937" name="Google Shape;3937;h5a9e6ea33f4bf37c_15_61"/>
          <p:cNvSpPr txBox="1"/>
          <p:nvPr/>
        </p:nvSpPr>
        <p:spPr>
          <a:xfrm>
            <a:off x="3798749" y="4536375"/>
            <a:ext cx="4594500" cy="6312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900"/>
              <a:buFont typeface="Arial"/>
              <a:buNone/>
            </a:pPr>
            <a:r>
              <a:rPr lang="en-US" sz="4100">
                <a:solidFill>
                  <a:schemeClr val="dk1"/>
                </a:solidFill>
              </a:rPr>
              <a:t>State Name</a:t>
            </a:r>
            <a:endParaRPr sz="2500" i="0" u="none" strike="noStrike" cap="none">
              <a:solidFill>
                <a:schemeClr val="dk1"/>
              </a:solidFill>
            </a:endParaRPr>
          </a:p>
        </p:txBody>
      </p:sp>
      <p:pic>
        <p:nvPicPr>
          <p:cNvPr id="3938" name="Google Shape;3938;h5a9e6ea33f4bf37c_15_61" title="Krmayogi-logo_Final.png"/>
          <p:cNvPicPr preferRelativeResize="0"/>
          <p:nvPr/>
        </p:nvPicPr>
        <p:blipFill>
          <a:blip r:embed="rId4">
            <a:alphaModFix/>
          </a:blip>
          <a:stretch>
            <a:fillRect/>
          </a:stretch>
        </p:blipFill>
        <p:spPr>
          <a:xfrm>
            <a:off x="7433424" y="1373998"/>
            <a:ext cx="898790" cy="1062423"/>
          </a:xfrm>
          <a:prstGeom prst="rect">
            <a:avLst/>
          </a:prstGeom>
          <a:noFill/>
          <a:ln>
            <a:noFill/>
          </a:ln>
        </p:spPr>
      </p:pic>
      <p:pic>
        <p:nvPicPr>
          <p:cNvPr id="3939" name="Google Shape;3939;h5a9e6ea33f4bf37c_15_61" title="sadhana_Shrinkhla2 (1).png"/>
          <p:cNvPicPr preferRelativeResize="0"/>
          <p:nvPr/>
        </p:nvPicPr>
        <p:blipFill>
          <a:blip r:embed="rId5">
            <a:alphaModFix/>
          </a:blip>
          <a:stretch>
            <a:fillRect/>
          </a:stretch>
        </p:blipFill>
        <p:spPr>
          <a:xfrm>
            <a:off x="3859789" y="1514556"/>
            <a:ext cx="3445448" cy="679667"/>
          </a:xfrm>
          <a:prstGeom prst="rect">
            <a:avLst/>
          </a:prstGeom>
          <a:noFill/>
          <a:ln>
            <a:noFill/>
          </a:ln>
        </p:spPr>
      </p:pic>
      <p:pic>
        <p:nvPicPr>
          <p:cNvPr id="3940" name="Google Shape;3940;h5a9e6ea33f4bf37c_15_61" descr="A close up of a sign&#10;&#10;Description automatically generated"/>
          <p:cNvPicPr preferRelativeResize="0"/>
          <p:nvPr/>
        </p:nvPicPr>
        <p:blipFill rotWithShape="1">
          <a:blip r:embed="rId6">
            <a:alphaModFix/>
          </a:blip>
          <a:srcRect/>
          <a:stretch/>
        </p:blipFill>
        <p:spPr>
          <a:xfrm>
            <a:off x="153075" y="95625"/>
            <a:ext cx="1917167" cy="461700"/>
          </a:xfrm>
          <a:prstGeom prst="rect">
            <a:avLst/>
          </a:prstGeom>
          <a:noFill/>
          <a:ln>
            <a:noFill/>
          </a:ln>
        </p:spPr>
      </p:pic>
      <p:pic>
        <p:nvPicPr>
          <p:cNvPr id="3941" name="Google Shape;3941;h5a9e6ea33f4bf37c_15_61" title="karmayogiLogo.png"/>
          <p:cNvPicPr preferRelativeResize="0"/>
          <p:nvPr/>
        </p:nvPicPr>
        <p:blipFill>
          <a:blip r:embed="rId7">
            <a:alphaModFix/>
          </a:blip>
          <a:stretch>
            <a:fillRect/>
          </a:stretch>
        </p:blipFill>
        <p:spPr>
          <a:xfrm>
            <a:off x="10180450" y="95625"/>
            <a:ext cx="1865001" cy="461700"/>
          </a:xfrm>
          <a:prstGeom prst="rect">
            <a:avLst/>
          </a:prstGeom>
          <a:noFill/>
          <a:ln>
            <a:noFill/>
          </a:ln>
        </p:spPr>
      </p:pic>
      <p:pic>
        <p:nvPicPr>
          <p:cNvPr id="3942" name="Google Shape;3942;h5a9e6ea33f4bf37c_15_61" title="Unnati logo.png"/>
          <p:cNvPicPr preferRelativeResize="0"/>
          <p:nvPr/>
        </p:nvPicPr>
        <p:blipFill>
          <a:blip r:embed="rId8">
            <a:alphaModFix/>
          </a:blip>
          <a:stretch>
            <a:fillRect/>
          </a:stretch>
        </p:blipFill>
        <p:spPr>
          <a:xfrm>
            <a:off x="5480844" y="28049"/>
            <a:ext cx="1267825" cy="580650"/>
          </a:xfrm>
          <a:prstGeom prst="rect">
            <a:avLst/>
          </a:prstGeom>
          <a:noFill/>
          <a:ln>
            <a:noFill/>
          </a:ln>
        </p:spPr>
      </p:pic>
      <p:sp>
        <p:nvSpPr>
          <p:cNvPr id="3943" name="Google Shape;3943;h5a9e6ea33f4bf37c_15_61"/>
          <p:cNvSpPr txBox="1"/>
          <p:nvPr/>
        </p:nvSpPr>
        <p:spPr>
          <a:xfrm>
            <a:off x="4445400" y="3100075"/>
            <a:ext cx="3301200" cy="8253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None/>
            </a:pPr>
            <a:r>
              <a:rPr lang="en-US" sz="4100" b="1">
                <a:solidFill>
                  <a:srgbClr val="1F3569"/>
                </a:solidFill>
              </a:rPr>
              <a:t>Runner-up</a:t>
            </a:r>
            <a:endParaRPr sz="4100" b="1">
              <a:solidFill>
                <a:srgbClr val="1F3569"/>
              </a:solidFill>
            </a:endParaRP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948"/>
        <p:cNvGrpSpPr/>
        <p:nvPr/>
      </p:nvGrpSpPr>
      <p:grpSpPr>
        <a:xfrm>
          <a:off x="0" y="0"/>
          <a:ext cx="0" cy="0"/>
          <a:chOff x="0" y="0"/>
          <a:chExt cx="0" cy="0"/>
        </a:xfrm>
      </p:grpSpPr>
      <p:pic>
        <p:nvPicPr>
          <p:cNvPr id="3949" name="Google Shape;3949;h5a9e6ea33f4bf37c_15_73" descr="A white and orange cloud&#10;&#10;Description automatically generated"/>
          <p:cNvPicPr preferRelativeResize="0"/>
          <p:nvPr/>
        </p:nvPicPr>
        <p:blipFill rotWithShape="1">
          <a:blip r:embed="rId3">
            <a:alphaModFix amt="24000"/>
          </a:blip>
          <a:srcRect/>
          <a:stretch/>
        </p:blipFill>
        <p:spPr>
          <a:xfrm>
            <a:off x="1" y="0"/>
            <a:ext cx="12192000" cy="6858002"/>
          </a:xfrm>
          <a:prstGeom prst="rect">
            <a:avLst/>
          </a:prstGeom>
          <a:noFill/>
          <a:ln>
            <a:noFill/>
          </a:ln>
        </p:spPr>
      </p:pic>
      <p:sp>
        <p:nvSpPr>
          <p:cNvPr id="3950" name="Google Shape;3950;h5a9e6ea33f4bf37c_15_73"/>
          <p:cNvSpPr txBox="1"/>
          <p:nvPr/>
        </p:nvSpPr>
        <p:spPr>
          <a:xfrm>
            <a:off x="3798749" y="4536375"/>
            <a:ext cx="4594500" cy="6312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900"/>
              <a:buFont typeface="Arial"/>
              <a:buNone/>
            </a:pPr>
            <a:r>
              <a:rPr lang="en-US" sz="4100">
                <a:solidFill>
                  <a:schemeClr val="dk1"/>
                </a:solidFill>
              </a:rPr>
              <a:t>State Name</a:t>
            </a:r>
            <a:endParaRPr sz="2500" i="0" u="none" strike="noStrike" cap="none">
              <a:solidFill>
                <a:schemeClr val="dk1"/>
              </a:solidFill>
            </a:endParaRPr>
          </a:p>
        </p:txBody>
      </p:sp>
      <p:pic>
        <p:nvPicPr>
          <p:cNvPr id="3951" name="Google Shape;3951;h5a9e6ea33f4bf37c_15_73" title="Krmayogi-logo_Final.png"/>
          <p:cNvPicPr preferRelativeResize="0"/>
          <p:nvPr/>
        </p:nvPicPr>
        <p:blipFill>
          <a:blip r:embed="rId4">
            <a:alphaModFix/>
          </a:blip>
          <a:stretch>
            <a:fillRect/>
          </a:stretch>
        </p:blipFill>
        <p:spPr>
          <a:xfrm>
            <a:off x="7433424" y="1373998"/>
            <a:ext cx="898790" cy="1062423"/>
          </a:xfrm>
          <a:prstGeom prst="rect">
            <a:avLst/>
          </a:prstGeom>
          <a:noFill/>
          <a:ln>
            <a:noFill/>
          </a:ln>
        </p:spPr>
      </p:pic>
      <p:pic>
        <p:nvPicPr>
          <p:cNvPr id="3952" name="Google Shape;3952;h5a9e6ea33f4bf37c_15_73" title="sadhana_Shrinkhla2 (1).png"/>
          <p:cNvPicPr preferRelativeResize="0"/>
          <p:nvPr/>
        </p:nvPicPr>
        <p:blipFill>
          <a:blip r:embed="rId5">
            <a:alphaModFix/>
          </a:blip>
          <a:stretch>
            <a:fillRect/>
          </a:stretch>
        </p:blipFill>
        <p:spPr>
          <a:xfrm>
            <a:off x="3859789" y="1514556"/>
            <a:ext cx="3445448" cy="679667"/>
          </a:xfrm>
          <a:prstGeom prst="rect">
            <a:avLst/>
          </a:prstGeom>
          <a:noFill/>
          <a:ln>
            <a:noFill/>
          </a:ln>
        </p:spPr>
      </p:pic>
      <p:pic>
        <p:nvPicPr>
          <p:cNvPr id="3953" name="Google Shape;3953;h5a9e6ea33f4bf37c_15_73" descr="A close up of a sign&#10;&#10;Description automatically generated"/>
          <p:cNvPicPr preferRelativeResize="0"/>
          <p:nvPr/>
        </p:nvPicPr>
        <p:blipFill rotWithShape="1">
          <a:blip r:embed="rId6">
            <a:alphaModFix/>
          </a:blip>
          <a:srcRect/>
          <a:stretch/>
        </p:blipFill>
        <p:spPr>
          <a:xfrm>
            <a:off x="153075" y="95625"/>
            <a:ext cx="1917167" cy="461700"/>
          </a:xfrm>
          <a:prstGeom prst="rect">
            <a:avLst/>
          </a:prstGeom>
          <a:noFill/>
          <a:ln>
            <a:noFill/>
          </a:ln>
        </p:spPr>
      </p:pic>
      <p:pic>
        <p:nvPicPr>
          <p:cNvPr id="3954" name="Google Shape;3954;h5a9e6ea33f4bf37c_15_73" title="karmayogiLogo.png"/>
          <p:cNvPicPr preferRelativeResize="0"/>
          <p:nvPr/>
        </p:nvPicPr>
        <p:blipFill>
          <a:blip r:embed="rId7">
            <a:alphaModFix/>
          </a:blip>
          <a:stretch>
            <a:fillRect/>
          </a:stretch>
        </p:blipFill>
        <p:spPr>
          <a:xfrm>
            <a:off x="10180450" y="95625"/>
            <a:ext cx="1865001" cy="461700"/>
          </a:xfrm>
          <a:prstGeom prst="rect">
            <a:avLst/>
          </a:prstGeom>
          <a:noFill/>
          <a:ln>
            <a:noFill/>
          </a:ln>
        </p:spPr>
      </p:pic>
      <p:pic>
        <p:nvPicPr>
          <p:cNvPr id="3955" name="Google Shape;3955;h5a9e6ea33f4bf37c_15_73" title="Unnati logo.png"/>
          <p:cNvPicPr preferRelativeResize="0"/>
          <p:nvPr/>
        </p:nvPicPr>
        <p:blipFill>
          <a:blip r:embed="rId8">
            <a:alphaModFix/>
          </a:blip>
          <a:stretch>
            <a:fillRect/>
          </a:stretch>
        </p:blipFill>
        <p:spPr>
          <a:xfrm>
            <a:off x="5480844" y="28049"/>
            <a:ext cx="1267825" cy="580650"/>
          </a:xfrm>
          <a:prstGeom prst="rect">
            <a:avLst/>
          </a:prstGeom>
          <a:noFill/>
          <a:ln>
            <a:noFill/>
          </a:ln>
        </p:spPr>
      </p:pic>
      <p:sp>
        <p:nvSpPr>
          <p:cNvPr id="3956" name="Google Shape;3956;h5a9e6ea33f4bf37c_15_73"/>
          <p:cNvSpPr txBox="1"/>
          <p:nvPr/>
        </p:nvSpPr>
        <p:spPr>
          <a:xfrm>
            <a:off x="4445400" y="3100075"/>
            <a:ext cx="3301200" cy="8253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None/>
            </a:pPr>
            <a:r>
              <a:rPr lang="en-US" sz="4100" b="1">
                <a:solidFill>
                  <a:srgbClr val="1F3569"/>
                </a:solidFill>
              </a:rPr>
              <a:t>Runner-up</a:t>
            </a:r>
            <a:endParaRPr sz="4100" b="1">
              <a:solidFill>
                <a:srgbClr val="1F3569"/>
              </a:solidFill>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Shape 3961"/>
        <p:cNvGrpSpPr/>
        <p:nvPr/>
      </p:nvGrpSpPr>
      <p:grpSpPr>
        <a:xfrm>
          <a:off x="0" y="0"/>
          <a:ext cx="0" cy="0"/>
          <a:chOff x="0" y="0"/>
          <a:chExt cx="0" cy="0"/>
        </a:xfrm>
      </p:grpSpPr>
      <p:sp>
        <p:nvSpPr>
          <p:cNvPr id="3962" name="Google Shape;3962;p16"/>
          <p:cNvSpPr txBox="1"/>
          <p:nvPr/>
        </p:nvSpPr>
        <p:spPr>
          <a:xfrm>
            <a:off x="658368" y="1965960"/>
            <a:ext cx="3657600" cy="502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en-US" sz="3000" b="1" i="0" u="none" strike="noStrike" cap="none">
                <a:solidFill>
                  <a:srgbClr val="262B30"/>
                </a:solidFill>
                <a:latin typeface="Arial"/>
                <a:ea typeface="Arial"/>
                <a:cs typeface="Arial"/>
                <a:sym typeface="Arial"/>
              </a:rPr>
              <a:t>THANK YOU</a:t>
            </a:r>
            <a:endParaRPr sz="1400" b="0" i="0" u="none" strike="noStrike" cap="none">
              <a:solidFill>
                <a:srgbClr val="000000"/>
              </a:solidFill>
              <a:latin typeface="Arial"/>
              <a:ea typeface="Arial"/>
              <a:cs typeface="Arial"/>
              <a:sym typeface="Arial"/>
            </a:endParaRPr>
          </a:p>
        </p:txBody>
      </p:sp>
      <p:sp>
        <p:nvSpPr>
          <p:cNvPr id="3963" name="Google Shape;3963;p16"/>
          <p:cNvSpPr/>
          <p:nvPr/>
        </p:nvSpPr>
        <p:spPr>
          <a:xfrm>
            <a:off x="658368" y="2651760"/>
            <a:ext cx="777300" cy="54900"/>
          </a:xfrm>
          <a:prstGeom prst="rect">
            <a:avLst/>
          </a:prstGeom>
          <a:solidFill>
            <a:srgbClr val="E86C2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964" name="Google Shape;3964;p16"/>
          <p:cNvSpPr/>
          <p:nvPr/>
        </p:nvSpPr>
        <p:spPr>
          <a:xfrm>
            <a:off x="7909560" y="6144768"/>
            <a:ext cx="3794700" cy="384000"/>
          </a:xfrm>
          <a:prstGeom prst="roundRect">
            <a:avLst>
              <a:gd name="adj" fmla="val 16667"/>
            </a:avLst>
          </a:prstGeom>
          <a:solidFill>
            <a:srgbClr val="FFC72C"/>
          </a:solidFill>
          <a:ln w="9525" cap="flat" cmpd="sng">
            <a:solidFill>
              <a:srgbClr val="FFC72C"/>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rmAutofit/>
          </a:bodyPr>
          <a:lstStyle/>
          <a:p>
            <a:pPr marL="0" marR="0" lvl="0" indent="0" algn="ctr" rtl="0">
              <a:lnSpc>
                <a:spcPct val="80000"/>
              </a:lnSpc>
              <a:spcBef>
                <a:spcPts val="0"/>
              </a:spcBef>
              <a:spcAft>
                <a:spcPts val="200"/>
              </a:spcAft>
              <a:buClr>
                <a:srgbClr val="000000"/>
              </a:buClr>
              <a:buSzPts val="1050"/>
              <a:buFont typeface="Arial"/>
              <a:buNone/>
            </a:pPr>
            <a:r>
              <a:rPr lang="en-US" sz="893" b="1" i="0" u="none" strike="noStrike" cap="none">
                <a:solidFill>
                  <a:srgbClr val="000000"/>
                </a:solidFill>
                <a:latin typeface="Arial"/>
                <a:ea typeface="Arial"/>
                <a:cs typeface="Arial"/>
                <a:sym typeface="Arial"/>
              </a:rPr>
              <a:t>OWNER / RR: Pillar Head — Training Institutions &amp; related outreach</a:t>
            </a:r>
            <a:endParaRPr sz="1190" b="0" i="0" u="none" strike="noStrike" cap="none">
              <a:solidFill>
                <a:srgbClr val="000000"/>
              </a:solidFill>
              <a:latin typeface="Arial"/>
              <a:ea typeface="Arial"/>
              <a:cs typeface="Arial"/>
              <a:sym typeface="Arial"/>
            </a:endParaRPr>
          </a:p>
        </p:txBody>
      </p:sp>
      <p:pic>
        <p:nvPicPr>
          <p:cNvPr id="3965" name="Google Shape;3965;p16" descr="A close up of a sign&#10;&#10;Description automatically generated"/>
          <p:cNvPicPr preferRelativeResize="0"/>
          <p:nvPr/>
        </p:nvPicPr>
        <p:blipFill rotWithShape="1">
          <a:blip r:embed="rId3">
            <a:alphaModFix/>
          </a:blip>
          <a:srcRect/>
          <a:stretch/>
        </p:blipFill>
        <p:spPr>
          <a:xfrm>
            <a:off x="88400" y="107936"/>
            <a:ext cx="1917167" cy="461700"/>
          </a:xfrm>
          <a:prstGeom prst="rect">
            <a:avLst/>
          </a:prstGeom>
          <a:noFill/>
          <a:ln>
            <a:noFill/>
          </a:ln>
        </p:spPr>
      </p:pic>
      <p:pic>
        <p:nvPicPr>
          <p:cNvPr id="3966" name="Google Shape;3966;p16" title="karmayogiLogo.png"/>
          <p:cNvPicPr preferRelativeResize="0"/>
          <p:nvPr/>
        </p:nvPicPr>
        <p:blipFill>
          <a:blip r:embed="rId4">
            <a:alphaModFix/>
          </a:blip>
          <a:stretch>
            <a:fillRect/>
          </a:stretch>
        </p:blipFill>
        <p:spPr>
          <a:xfrm>
            <a:off x="10190812" y="79150"/>
            <a:ext cx="1865001" cy="461700"/>
          </a:xfrm>
          <a:prstGeom prst="rect">
            <a:avLst/>
          </a:prstGeom>
          <a:noFill/>
          <a:ln>
            <a:noFill/>
          </a:ln>
        </p:spPr>
      </p:pic>
      <p:pic>
        <p:nvPicPr>
          <p:cNvPr id="3967" name="Google Shape;3967;p16" title="Unnati logo.png"/>
          <p:cNvPicPr preferRelativeResize="0"/>
          <p:nvPr/>
        </p:nvPicPr>
        <p:blipFill>
          <a:blip r:embed="rId5">
            <a:alphaModFix/>
          </a:blip>
          <a:stretch>
            <a:fillRect/>
          </a:stretch>
        </p:blipFill>
        <p:spPr>
          <a:xfrm>
            <a:off x="5466000" y="36293"/>
            <a:ext cx="1267825" cy="580650"/>
          </a:xfrm>
          <a:prstGeom prst="rect">
            <a:avLst/>
          </a:prstGeom>
          <a:noFill/>
          <a:ln>
            <a:noFill/>
          </a:ln>
        </p:spPr>
      </p:pic>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972"/>
        <p:cNvGrpSpPr/>
        <p:nvPr/>
      </p:nvGrpSpPr>
      <p:grpSpPr>
        <a:xfrm>
          <a:off x="0" y="0"/>
          <a:ext cx="0" cy="0"/>
          <a:chOff x="0" y="0"/>
          <a:chExt cx="0" cy="0"/>
        </a:xfrm>
      </p:grpSpPr>
      <p:sp>
        <p:nvSpPr>
          <p:cNvPr id="3973" name="Google Shape;3973;h5a9e6ea33f4bf37c_15_85"/>
          <p:cNvSpPr/>
          <p:nvPr/>
        </p:nvSpPr>
        <p:spPr>
          <a:xfrm>
            <a:off x="0" y="0"/>
            <a:ext cx="12191700" cy="63900"/>
          </a:xfrm>
          <a:prstGeom prst="rect">
            <a:avLst/>
          </a:prstGeom>
          <a:solidFill>
            <a:srgbClr val="E86C2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974" name="Google Shape;3974;h5a9e6ea33f4bf37c_15_85"/>
          <p:cNvSpPr txBox="1"/>
          <p:nvPr/>
        </p:nvSpPr>
        <p:spPr>
          <a:xfrm>
            <a:off x="11292840" y="6492240"/>
            <a:ext cx="384000" cy="2001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700"/>
              <a:buFont typeface="Arial"/>
              <a:buNone/>
            </a:pPr>
            <a:r>
              <a:rPr lang="en-US" sz="700" b="0" i="0" u="none" strike="noStrike" cap="none">
                <a:solidFill>
                  <a:srgbClr val="646C74"/>
                </a:solidFill>
                <a:latin typeface="Arial"/>
                <a:ea typeface="Arial"/>
                <a:cs typeface="Arial"/>
                <a:sym typeface="Arial"/>
              </a:rPr>
              <a:t>1</a:t>
            </a:r>
            <a:endParaRPr sz="1400" b="0" i="0" u="none" strike="noStrike" cap="none">
              <a:solidFill>
                <a:srgbClr val="000000"/>
              </a:solidFill>
              <a:latin typeface="Arial"/>
              <a:ea typeface="Arial"/>
              <a:cs typeface="Arial"/>
              <a:sym typeface="Arial"/>
            </a:endParaRPr>
          </a:p>
        </p:txBody>
      </p:sp>
      <p:sp>
        <p:nvSpPr>
          <p:cNvPr id="3975" name="Google Shape;3975;h5a9e6ea33f4bf37c_15_85"/>
          <p:cNvSpPr/>
          <p:nvPr/>
        </p:nvSpPr>
        <p:spPr>
          <a:xfrm>
            <a:off x="658368" y="2244993"/>
            <a:ext cx="749700" cy="54900"/>
          </a:xfrm>
          <a:prstGeom prst="rect">
            <a:avLst/>
          </a:prstGeom>
          <a:solidFill>
            <a:srgbClr val="E86C2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976" name="Google Shape;3976;h5a9e6ea33f4bf37c_15_85"/>
          <p:cNvSpPr txBox="1"/>
          <p:nvPr/>
        </p:nvSpPr>
        <p:spPr>
          <a:xfrm>
            <a:off x="658373" y="3744600"/>
            <a:ext cx="6167100" cy="841200"/>
          </a:xfrm>
          <a:prstGeom prst="rect">
            <a:avLst/>
          </a:prstGeom>
          <a:noFill/>
          <a:ln>
            <a:noFill/>
          </a:ln>
        </p:spPr>
        <p:txBody>
          <a:bodyPr spcFirstLastPara="1" wrap="square" lIns="0" tIns="0" rIns="0" bIns="0" anchor="t" anchorCtr="0">
            <a:normAutofit fontScale="77500"/>
          </a:bodyPr>
          <a:lstStyle/>
          <a:p>
            <a:pPr marL="0" marR="0" lvl="0" indent="0" algn="l" rtl="0">
              <a:lnSpc>
                <a:spcPct val="100000"/>
              </a:lnSpc>
              <a:spcBef>
                <a:spcPts val="0"/>
              </a:spcBef>
              <a:spcAft>
                <a:spcPts val="0"/>
              </a:spcAft>
              <a:buClr>
                <a:srgbClr val="000000"/>
              </a:buClr>
              <a:buSzPct val="100000"/>
              <a:buFont typeface="Arial"/>
              <a:buNone/>
            </a:pPr>
            <a:r>
              <a:rPr lang="en-US" sz="2200" b="1" i="0" u="none" strike="noStrike" cap="none">
                <a:solidFill>
                  <a:srgbClr val="073763"/>
                </a:solidFill>
                <a:latin typeface="Inter"/>
                <a:ea typeface="Inter"/>
                <a:cs typeface="Inter"/>
                <a:sym typeface="Inter"/>
              </a:rPr>
              <a:t>Regional Workshop</a:t>
            </a:r>
            <a:br>
              <a:rPr lang="en-US" sz="2200" b="1" i="0" u="none" strike="noStrike" cap="none">
                <a:solidFill>
                  <a:srgbClr val="073763"/>
                </a:solidFill>
                <a:latin typeface="Inter"/>
                <a:ea typeface="Inter"/>
                <a:cs typeface="Inter"/>
                <a:sym typeface="Inter"/>
              </a:rPr>
            </a:br>
            <a:br>
              <a:rPr lang="en-US" sz="2200" b="1">
                <a:solidFill>
                  <a:srgbClr val="073763"/>
                </a:solidFill>
                <a:latin typeface="Inter"/>
                <a:ea typeface="Inter"/>
                <a:cs typeface="Inter"/>
                <a:sym typeface="Inter"/>
              </a:rPr>
            </a:br>
            <a:r>
              <a:rPr lang="en-US" sz="2200" b="1" i="1">
                <a:solidFill>
                  <a:srgbClr val="073763"/>
                </a:solidFill>
                <a:latin typeface="Inter"/>
                <a:ea typeface="Inter"/>
                <a:cs typeface="Inter"/>
                <a:sym typeface="Inter"/>
              </a:rPr>
              <a:t>From Training Institutions to Capacity Building Institutions</a:t>
            </a:r>
            <a:endParaRPr sz="2200" b="1" i="1">
              <a:solidFill>
                <a:srgbClr val="073763"/>
              </a:solidFill>
              <a:latin typeface="Inter"/>
              <a:ea typeface="Inter"/>
              <a:cs typeface="Inter"/>
              <a:sym typeface="Inter"/>
            </a:endParaRPr>
          </a:p>
        </p:txBody>
      </p:sp>
      <p:sp>
        <p:nvSpPr>
          <p:cNvPr id="3977" name="Google Shape;3977;h5a9e6ea33f4bf37c_15_85"/>
          <p:cNvSpPr txBox="1"/>
          <p:nvPr/>
        </p:nvSpPr>
        <p:spPr>
          <a:xfrm>
            <a:off x="658368" y="4933329"/>
            <a:ext cx="7315200" cy="292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i="0" u="none" strike="noStrike" cap="none">
                <a:solidFill>
                  <a:srgbClr val="1F1F1F"/>
                </a:solidFill>
                <a:latin typeface="Inter"/>
                <a:ea typeface="Inter"/>
                <a:cs typeface="Inter"/>
                <a:sym typeface="Inter"/>
              </a:rPr>
              <a:t>Vijayawada, AP </a:t>
            </a:r>
            <a:endParaRPr>
              <a:solidFill>
                <a:srgbClr val="1F1F1F"/>
              </a:solidFill>
              <a:latin typeface="Inter"/>
              <a:ea typeface="Inter"/>
              <a:cs typeface="Inter"/>
              <a:sym typeface="Inter"/>
            </a:endParaRPr>
          </a:p>
          <a:p>
            <a:pPr marL="0" marR="0" lvl="0" indent="0" algn="l" rtl="0">
              <a:lnSpc>
                <a:spcPct val="100000"/>
              </a:lnSpc>
              <a:spcBef>
                <a:spcPts val="0"/>
              </a:spcBef>
              <a:spcAft>
                <a:spcPts val="0"/>
              </a:spcAft>
              <a:buClr>
                <a:srgbClr val="000000"/>
              </a:buClr>
              <a:buSzPts val="1600"/>
              <a:buFont typeface="Arial"/>
              <a:buNone/>
            </a:pPr>
            <a:endParaRPr>
              <a:solidFill>
                <a:srgbClr val="1F1F1F"/>
              </a:solidFill>
              <a:latin typeface="Inter"/>
              <a:ea typeface="Inter"/>
              <a:cs typeface="Inter"/>
              <a:sym typeface="Inter"/>
            </a:endParaRPr>
          </a:p>
          <a:p>
            <a:pPr marL="0" marR="0" lvl="0" indent="0" algn="l" rtl="0">
              <a:lnSpc>
                <a:spcPct val="100000"/>
              </a:lnSpc>
              <a:spcBef>
                <a:spcPts val="0"/>
              </a:spcBef>
              <a:spcAft>
                <a:spcPts val="0"/>
              </a:spcAft>
              <a:buClr>
                <a:srgbClr val="000000"/>
              </a:buClr>
              <a:buSzPts val="1600"/>
              <a:buFont typeface="Arial"/>
              <a:buNone/>
            </a:pPr>
            <a:r>
              <a:rPr lang="en-US" i="1" u="none" strike="noStrike" cap="none">
                <a:solidFill>
                  <a:srgbClr val="1F1F1F"/>
                </a:solidFill>
                <a:latin typeface="Inter"/>
                <a:ea typeface="Inter"/>
                <a:cs typeface="Inter"/>
                <a:sym typeface="Inter"/>
              </a:rPr>
              <a:t>September 29</a:t>
            </a:r>
            <a:r>
              <a:rPr lang="en-US" i="1">
                <a:solidFill>
                  <a:srgbClr val="1F1F1F"/>
                </a:solidFill>
                <a:latin typeface="Inter"/>
                <a:ea typeface="Inter"/>
                <a:cs typeface="Inter"/>
                <a:sym typeface="Inter"/>
              </a:rPr>
              <a:t> and </a:t>
            </a:r>
            <a:r>
              <a:rPr lang="en-US" i="1" u="none" strike="noStrike" cap="none">
                <a:solidFill>
                  <a:srgbClr val="1F1F1F"/>
                </a:solidFill>
                <a:latin typeface="Inter"/>
                <a:ea typeface="Inter"/>
                <a:cs typeface="Inter"/>
                <a:sym typeface="Inter"/>
              </a:rPr>
              <a:t>30, 2026</a:t>
            </a:r>
            <a:endParaRPr i="1" u="none" strike="noStrike" cap="none">
              <a:solidFill>
                <a:srgbClr val="000000"/>
              </a:solidFill>
              <a:latin typeface="Inter"/>
              <a:ea typeface="Inter"/>
              <a:cs typeface="Inter"/>
              <a:sym typeface="Inter"/>
            </a:endParaRPr>
          </a:p>
        </p:txBody>
      </p:sp>
      <p:pic>
        <p:nvPicPr>
          <p:cNvPr id="3978" name="Google Shape;3978;h5a9e6ea33f4bf37c_15_85" descr="A close up of a sign&#10;&#10;Description automatically generated"/>
          <p:cNvPicPr preferRelativeResize="0"/>
          <p:nvPr/>
        </p:nvPicPr>
        <p:blipFill rotWithShape="1">
          <a:blip r:embed="rId3">
            <a:alphaModFix/>
          </a:blip>
          <a:srcRect/>
          <a:stretch/>
        </p:blipFill>
        <p:spPr>
          <a:xfrm>
            <a:off x="171690" y="189671"/>
            <a:ext cx="2372368" cy="571315"/>
          </a:xfrm>
          <a:prstGeom prst="rect">
            <a:avLst/>
          </a:prstGeom>
          <a:noFill/>
          <a:ln>
            <a:noFill/>
          </a:ln>
        </p:spPr>
      </p:pic>
      <p:pic>
        <p:nvPicPr>
          <p:cNvPr id="3979" name="Google Shape;3979;h5a9e6ea33f4bf37c_15_85" title="Krmayogi-logo_Final.png"/>
          <p:cNvPicPr preferRelativeResize="0"/>
          <p:nvPr/>
        </p:nvPicPr>
        <p:blipFill>
          <a:blip r:embed="rId4">
            <a:alphaModFix/>
          </a:blip>
          <a:stretch>
            <a:fillRect/>
          </a:stretch>
        </p:blipFill>
        <p:spPr>
          <a:xfrm>
            <a:off x="3639200" y="2544745"/>
            <a:ext cx="749700" cy="886191"/>
          </a:xfrm>
          <a:prstGeom prst="rect">
            <a:avLst/>
          </a:prstGeom>
          <a:noFill/>
          <a:ln>
            <a:noFill/>
          </a:ln>
        </p:spPr>
      </p:pic>
      <p:pic>
        <p:nvPicPr>
          <p:cNvPr id="3980" name="Google Shape;3980;h5a9e6ea33f4bf37c_15_85" title="karmayogiLogo.png"/>
          <p:cNvPicPr preferRelativeResize="0"/>
          <p:nvPr/>
        </p:nvPicPr>
        <p:blipFill>
          <a:blip r:embed="rId5">
            <a:alphaModFix/>
          </a:blip>
          <a:stretch>
            <a:fillRect/>
          </a:stretch>
        </p:blipFill>
        <p:spPr>
          <a:xfrm>
            <a:off x="9730925" y="166172"/>
            <a:ext cx="2290058" cy="566925"/>
          </a:xfrm>
          <a:prstGeom prst="rect">
            <a:avLst/>
          </a:prstGeom>
          <a:noFill/>
          <a:ln>
            <a:noFill/>
          </a:ln>
        </p:spPr>
      </p:pic>
      <p:pic>
        <p:nvPicPr>
          <p:cNvPr id="3981" name="Google Shape;3981;h5a9e6ea33f4bf37c_15_85" title="sadhana_Shrinkhla2 (1).png"/>
          <p:cNvPicPr preferRelativeResize="0"/>
          <p:nvPr/>
        </p:nvPicPr>
        <p:blipFill>
          <a:blip r:embed="rId6">
            <a:alphaModFix/>
          </a:blip>
          <a:stretch>
            <a:fillRect/>
          </a:stretch>
        </p:blipFill>
        <p:spPr>
          <a:xfrm>
            <a:off x="658375" y="2661986"/>
            <a:ext cx="2873923" cy="566925"/>
          </a:xfrm>
          <a:prstGeom prst="rect">
            <a:avLst/>
          </a:prstGeom>
          <a:noFill/>
          <a:ln>
            <a:noFill/>
          </a:ln>
        </p:spPr>
      </p:pic>
      <p:pic>
        <p:nvPicPr>
          <p:cNvPr id="3982" name="Google Shape;3982;h5a9e6ea33f4bf37c_15_85" title="Unnati logo.png"/>
          <p:cNvPicPr preferRelativeResize="0"/>
          <p:nvPr/>
        </p:nvPicPr>
        <p:blipFill>
          <a:blip r:embed="rId7">
            <a:alphaModFix/>
          </a:blip>
          <a:stretch>
            <a:fillRect/>
          </a:stretch>
        </p:blipFill>
        <p:spPr>
          <a:xfrm>
            <a:off x="5466000" y="102231"/>
            <a:ext cx="1359475" cy="622625"/>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14509</Words>
  <Application>Microsoft Office PowerPoint</Application>
  <PresentationFormat>Widescreen</PresentationFormat>
  <Paragraphs>2509</Paragraphs>
  <Slides>159</Slides>
  <Notes>159</Notes>
  <HiddenSlides>36</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159</vt:i4>
      </vt:variant>
    </vt:vector>
  </HeadingPairs>
  <TitlesOfParts>
    <vt:vector size="171" baseType="lpstr">
      <vt:lpstr>Calibri</vt:lpstr>
      <vt:lpstr>Inter</vt:lpstr>
      <vt:lpstr>Play</vt:lpstr>
      <vt:lpstr>Open Sans</vt:lpstr>
      <vt:lpstr>Arial</vt:lpstr>
      <vt:lpstr>Times New Roman</vt:lpstr>
      <vt:lpstr>Urbanist</vt:lpstr>
      <vt:lpstr>Office Theme</vt:lpstr>
      <vt:lpstr>Office Theme</vt:lpstr>
      <vt:lpstr>2_Office Theme</vt:lpstr>
      <vt:lpstr>1_Office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PptxGenJS</dc:creator>
  <cp:lastModifiedBy>Nidhish Prasannan</cp:lastModifiedBy>
  <cp:revision>1</cp:revision>
  <dcterms:created xsi:type="dcterms:W3CDTF">2026-08-15T18:07:07Z</dcterms:created>
  <dcterms:modified xsi:type="dcterms:W3CDTF">2026-09-29T08:17:40Z</dcterms:modified>
</cp:coreProperties>
</file>